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4" r:id="rId1"/>
    <p:sldMasterId id="2147483735" r:id="rId2"/>
    <p:sldMasterId id="2147483736" r:id="rId3"/>
    <p:sldMasterId id="2147483737" r:id="rId4"/>
    <p:sldMasterId id="2147483739" r:id="rId5"/>
  </p:sldMasterIdLst>
  <p:notesMasterIdLst>
    <p:notesMasterId r:id="rId40"/>
  </p:notesMasterIdLst>
  <p:sldIdLst>
    <p:sldId id="257" r:id="rId6"/>
    <p:sldId id="264" r:id="rId7"/>
    <p:sldId id="364" r:id="rId8"/>
    <p:sldId id="366" r:id="rId9"/>
    <p:sldId id="260" r:id="rId10"/>
    <p:sldId id="258" r:id="rId11"/>
    <p:sldId id="274" r:id="rId12"/>
    <p:sldId id="365" r:id="rId13"/>
    <p:sldId id="275" r:id="rId14"/>
    <p:sldId id="278" r:id="rId15"/>
    <p:sldId id="261" r:id="rId16"/>
    <p:sldId id="265" r:id="rId17"/>
    <p:sldId id="266" r:id="rId18"/>
    <p:sldId id="268" r:id="rId19"/>
    <p:sldId id="313" r:id="rId20"/>
    <p:sldId id="314" r:id="rId21"/>
    <p:sldId id="320" r:id="rId22"/>
    <p:sldId id="271" r:id="rId23"/>
    <p:sldId id="273" r:id="rId24"/>
    <p:sldId id="287" r:id="rId25"/>
    <p:sldId id="299" r:id="rId26"/>
    <p:sldId id="282" r:id="rId27"/>
    <p:sldId id="283" r:id="rId28"/>
    <p:sldId id="288" r:id="rId29"/>
    <p:sldId id="300" r:id="rId30"/>
    <p:sldId id="362" r:id="rId31"/>
    <p:sldId id="357" r:id="rId32"/>
    <p:sldId id="358" r:id="rId33"/>
    <p:sldId id="359" r:id="rId34"/>
    <p:sldId id="360" r:id="rId35"/>
    <p:sldId id="361" r:id="rId36"/>
    <p:sldId id="363" r:id="rId37"/>
    <p:sldId id="259" r:id="rId38"/>
    <p:sldId id="356" r:id="rId39"/>
  </p:sldIdLst>
  <p:sldSz cx="9144000" cy="5143500" type="screen16x9"/>
  <p:notesSz cx="5143500" cy="9144000"/>
  <p:embeddedFontLst>
    <p:embeddedFont>
      <p:font typeface="Amasis MT Pro" panose="02040504050005020304" pitchFamily="18" charset="77"/>
      <p:regular r:id="rId41"/>
      <p:bold r:id="rId42"/>
      <p:italic r:id="rId43"/>
      <p:boldItalic r:id="rId44"/>
    </p:embeddedFont>
    <p:embeddedFont>
      <p:font typeface="Georgia" panose="02040502050405020303" pitchFamily="18" charset="0"/>
      <p:regular r:id="rId45"/>
      <p:bold r:id="rId46"/>
      <p:italic r:id="rId47"/>
      <p:boldItalic r:id="rId48"/>
    </p:embeddedFont>
    <p:embeddedFont>
      <p:font typeface="Lexend Deca" pitchFamily="2" charset="77"/>
      <p:regular r:id="rId49"/>
      <p:bold r:id="rId50"/>
    </p:embeddedFont>
    <p:embeddedFont>
      <p:font typeface="Lexend Deca Light" pitchFamily="2" charset="77"/>
      <p:regular r:id="rId51"/>
      <p:bold r:id="rId52"/>
    </p:embeddedFont>
    <p:embeddedFont>
      <p:font typeface="Oracle Sans Tab" panose="020B0503020204020204" pitchFamily="34" charset="0"/>
      <p:regular r:id="rId53"/>
      <p:bold r:id="rId54"/>
      <p:italic r:id="rId55"/>
      <p:boldItalic r:id="rId56"/>
    </p:embeddedFont>
    <p:embeddedFont>
      <p:font typeface="Poppins" pitchFamily="2" charset="77"/>
      <p:regular r:id="rId57"/>
      <p:bold r:id="rId58"/>
      <p:italic r:id="rId59"/>
      <p:boldItalic r:id="rId60"/>
    </p:embeddedFont>
    <p:embeddedFont>
      <p:font typeface="Poppins Light" panose="00000400000000000000" pitchFamily="2" charset="77"/>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345ABE5-02E8-47D5-BEBA-755CFB731FEE}">
          <p14:sldIdLst>
            <p14:sldId id="257"/>
            <p14:sldId id="264"/>
            <p14:sldId id="364"/>
            <p14:sldId id="366"/>
            <p14:sldId id="260"/>
            <p14:sldId id="258"/>
            <p14:sldId id="274"/>
            <p14:sldId id="365"/>
            <p14:sldId id="275"/>
            <p14:sldId id="278"/>
            <p14:sldId id="261"/>
            <p14:sldId id="265"/>
            <p14:sldId id="266"/>
            <p14:sldId id="268"/>
            <p14:sldId id="313"/>
            <p14:sldId id="314"/>
            <p14:sldId id="320"/>
            <p14:sldId id="271"/>
            <p14:sldId id="273"/>
            <p14:sldId id="287"/>
            <p14:sldId id="299"/>
            <p14:sldId id="282"/>
            <p14:sldId id="283"/>
            <p14:sldId id="288"/>
            <p14:sldId id="300"/>
            <p14:sldId id="362"/>
            <p14:sldId id="357"/>
            <p14:sldId id="358"/>
            <p14:sldId id="359"/>
            <p14:sldId id="360"/>
            <p14:sldId id="361"/>
            <p14:sldId id="363"/>
            <p14:sldId id="259"/>
            <p14:sldId id="3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9F4FD7-2C50-4D1B-B10A-EDE5E6F98748}">
  <a:tblStyle styleId="{CC9F4FD7-2C50-4D1B-B10A-EDE5E6F9874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86233" autoAdjust="0"/>
  </p:normalViewPr>
  <p:slideViewPr>
    <p:cSldViewPr snapToGrid="0">
      <p:cViewPr varScale="1">
        <p:scale>
          <a:sx n="145" d="100"/>
          <a:sy n="145" d="100"/>
        </p:scale>
        <p:origin x="7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2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p3:notes"/>
          <p:cNvSpPr txBox="1">
            <a:spLocks noGrp="1"/>
          </p:cNvSpPr>
          <p:nvPr>
            <p:ph type="body" idx="1"/>
          </p:nvPr>
        </p:nvSpPr>
        <p:spPr>
          <a:xfrm>
            <a:off x="514350" y="4400550"/>
            <a:ext cx="41148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8" name="Google Shape;2078;p3: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3d53914db9b_0_5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g3d53914db9b_0_5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5" name="Google Shape;2145;g3d53914db9b_0_5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10:notes"/>
          <p:cNvSpPr txBox="1">
            <a:spLocks noGrp="1"/>
          </p:cNvSpPr>
          <p:nvPr>
            <p:ph type="body" idx="1"/>
          </p:nvPr>
        </p:nvSpPr>
        <p:spPr>
          <a:xfrm>
            <a:off x="514350" y="4400550"/>
            <a:ext cx="41148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5" name="Google Shape;2175;p10: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p11:notes"/>
          <p:cNvSpPr txBox="1">
            <a:spLocks noGrp="1"/>
          </p:cNvSpPr>
          <p:nvPr>
            <p:ph type="body" idx="1"/>
          </p:nvPr>
        </p:nvSpPr>
        <p:spPr>
          <a:xfrm>
            <a:off x="514350" y="4400550"/>
            <a:ext cx="41148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83" name="Google Shape;2183;p11: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Some additional context that helps set the stage for today’s workshop: </a:t>
            </a:r>
            <a:endParaRPr dirty="0"/>
          </a:p>
        </p:txBody>
      </p:sp>
      <p:sp>
        <p:nvSpPr>
          <p:cNvPr id="2228" name="Google Shape;2228;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8"/>
        <p:cNvGrpSpPr/>
        <p:nvPr/>
      </p:nvGrpSpPr>
      <p:grpSpPr>
        <a:xfrm>
          <a:off x="0" y="0"/>
          <a:ext cx="0" cy="0"/>
          <a:chOff x="0" y="0"/>
          <a:chExt cx="0" cy="0"/>
        </a:xfrm>
      </p:grpSpPr>
      <p:sp>
        <p:nvSpPr>
          <p:cNvPr id="5959" name="Google Shape;5959;g3cdf3473b58_0_337:notes"/>
          <p:cNvSpPr txBox="1">
            <a:spLocks noGrp="1"/>
          </p:cNvSpPr>
          <p:nvPr>
            <p:ph type="body" idx="1"/>
          </p:nvPr>
        </p:nvSpPr>
        <p:spPr>
          <a:xfrm>
            <a:off x="685800" y="440055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60" name="Google Shape;5960;g3cdf3473b58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6"/>
        <p:cNvGrpSpPr/>
        <p:nvPr/>
      </p:nvGrpSpPr>
      <p:grpSpPr>
        <a:xfrm>
          <a:off x="0" y="0"/>
          <a:ext cx="0" cy="0"/>
          <a:chOff x="0" y="0"/>
          <a:chExt cx="0" cy="0"/>
        </a:xfrm>
      </p:grpSpPr>
      <p:sp>
        <p:nvSpPr>
          <p:cNvPr id="6017" name="Google Shape;6017;g3cdbd18e196_0_4150:notes"/>
          <p:cNvSpPr txBox="1">
            <a:spLocks noGrp="1"/>
          </p:cNvSpPr>
          <p:nvPr>
            <p:ph type="body" idx="1"/>
          </p:nvPr>
        </p:nvSpPr>
        <p:spPr>
          <a:xfrm>
            <a:off x="685800" y="440055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8" name="Google Shape;6018;g3cdbd18e196_0_4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4"/>
        <p:cNvGrpSpPr/>
        <p:nvPr/>
      </p:nvGrpSpPr>
      <p:grpSpPr>
        <a:xfrm>
          <a:off x="0" y="0"/>
          <a:ext cx="0" cy="0"/>
          <a:chOff x="0" y="0"/>
          <a:chExt cx="0" cy="0"/>
        </a:xfrm>
      </p:grpSpPr>
      <p:sp>
        <p:nvSpPr>
          <p:cNvPr id="6305" name="Google Shape;6305;g3cc9ed508d1_0_3737:notes"/>
          <p:cNvSpPr txBox="1">
            <a:spLocks noGrp="1"/>
          </p:cNvSpPr>
          <p:nvPr>
            <p:ph type="body" idx="1"/>
          </p:nvPr>
        </p:nvSpPr>
        <p:spPr>
          <a:xfrm>
            <a:off x="685800" y="440055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exend Deca"/>
                <a:ea typeface="Lexend Deca"/>
                <a:cs typeface="Lexend Deca"/>
                <a:sym typeface="Lexend Deca"/>
              </a:rPr>
              <a:t>A converged database is a single database engine that natively supports multiple data models and workload types — relational, vector, graph, spatial, JSON, and key-value — without requiring separate systems for each. Rather than forcing architects to stitch together a vector store for semantic search, a graph database for entity traversal, and a relational system for transactional records, a converged database handles all of these within one engine, one query interface, and one operational stack. The practical consequence for AI agent pipelines is significant: a single SQL statement can join across structured customer records, semantically retrieved policy documents, and graph-traversed relationship paths simultaneously, with full ACID guarantees spanning every data type. This eliminates the data synchronisation tax — the per-inference latency, consistency risk, and engineering overhead incurred when an agent must coordinate reads and writes across multiple disconnected stores. Oracle Database 23ai is the canonical example, providing vector search, native graph traversal, spatial indexing, JSON storage, and relational querying within a single converged engine purpose-built for the demands of production AI workloads.</a:t>
            </a:r>
            <a:endParaRPr>
              <a:latin typeface="Lexend Deca"/>
              <a:ea typeface="Lexend Deca"/>
              <a:cs typeface="Lexend Deca"/>
              <a:sym typeface="Lexend Deca"/>
            </a:endParaRPr>
          </a:p>
        </p:txBody>
      </p:sp>
      <p:sp>
        <p:nvSpPr>
          <p:cNvPr id="6306" name="Google Shape;6306;g3cc9ed508d1_0_3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4" name="Google Shape;2354;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55" name="Google Shape;2355;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8" name="Google Shape;2448;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9" name="Google Shape;2449;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3"/>
        <p:cNvGrpSpPr/>
        <p:nvPr/>
      </p:nvGrpSpPr>
      <p:grpSpPr>
        <a:xfrm>
          <a:off x="0" y="0"/>
          <a:ext cx="0" cy="0"/>
          <a:chOff x="0" y="0"/>
          <a:chExt cx="0" cy="0"/>
        </a:xfrm>
      </p:grpSpPr>
      <p:sp>
        <p:nvSpPr>
          <p:cNvPr id="2924" name="Google Shape;292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5" name="Google Shape;2925;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6" name="Google Shape;2926;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p9:notes"/>
          <p:cNvSpPr txBox="1">
            <a:spLocks noGrp="1"/>
          </p:cNvSpPr>
          <p:nvPr>
            <p:ph type="body" idx="1"/>
          </p:nvPr>
        </p:nvSpPr>
        <p:spPr>
          <a:xfrm>
            <a:off x="514350" y="4400550"/>
            <a:ext cx="41148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6" name="Google Shape;2166;p9: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8664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p44:notes"/>
          <p:cNvSpPr txBox="1">
            <a:spLocks noGrp="1"/>
          </p:cNvSpPr>
          <p:nvPr>
            <p:ph type="body" idx="1"/>
          </p:nvPr>
        </p:nvSpPr>
        <p:spPr>
          <a:xfrm>
            <a:off x="514350" y="4400550"/>
            <a:ext cx="41148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8" name="Google Shape;3508;p44: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0" name="Google Shape;277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1" name="Google Shape;27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0"/>
        <p:cNvGrpSpPr/>
        <p:nvPr/>
      </p:nvGrpSpPr>
      <p:grpSpPr>
        <a:xfrm>
          <a:off x="0" y="0"/>
          <a:ext cx="0" cy="0"/>
          <a:chOff x="0" y="0"/>
          <a:chExt cx="0" cy="0"/>
        </a:xfrm>
      </p:grpSpPr>
      <p:sp>
        <p:nvSpPr>
          <p:cNvPr id="2781" name="Google Shape;278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2" name="Google Shape;2782;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83" name="Google Shape;2783;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9"/>
        <p:cNvGrpSpPr/>
        <p:nvPr/>
      </p:nvGrpSpPr>
      <p:grpSpPr>
        <a:xfrm>
          <a:off x="0" y="0"/>
          <a:ext cx="0" cy="0"/>
          <a:chOff x="0" y="0"/>
          <a:chExt cx="0" cy="0"/>
        </a:xfrm>
      </p:grpSpPr>
      <p:sp>
        <p:nvSpPr>
          <p:cNvPr id="3010" name="Google Shape;301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1" name="Google Shape;301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2" name="Google Shape;301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4"/>
        <p:cNvGrpSpPr/>
        <p:nvPr/>
      </p:nvGrpSpPr>
      <p:grpSpPr>
        <a:xfrm>
          <a:off x="0" y="0"/>
          <a:ext cx="0" cy="0"/>
          <a:chOff x="0" y="0"/>
          <a:chExt cx="0" cy="0"/>
        </a:xfrm>
      </p:grpSpPr>
      <p:sp>
        <p:nvSpPr>
          <p:cNvPr id="3515" name="Google Shape;351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6" name="Google Shape;3516;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7" name="Google Shape;3517;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p44:notes"/>
          <p:cNvSpPr txBox="1">
            <a:spLocks noGrp="1"/>
          </p:cNvSpPr>
          <p:nvPr>
            <p:ph type="body" idx="1"/>
          </p:nvPr>
        </p:nvSpPr>
        <p:spPr>
          <a:xfrm>
            <a:off x="514350" y="4400550"/>
            <a:ext cx="41148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8" name="Google Shape;3508;p44: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9472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6"/>
        <p:cNvGrpSpPr/>
        <p:nvPr/>
      </p:nvGrpSpPr>
      <p:grpSpPr>
        <a:xfrm>
          <a:off x="0" y="0"/>
          <a:ext cx="0" cy="0"/>
          <a:chOff x="0" y="0"/>
          <a:chExt cx="0" cy="0"/>
        </a:xfrm>
      </p:grpSpPr>
      <p:sp>
        <p:nvSpPr>
          <p:cNvPr id="4057" name="Google Shape;4057;p70: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8" name="Google Shape;4058;p70:notes"/>
          <p:cNvSpPr txBox="1">
            <a:spLocks noGrp="1"/>
          </p:cNvSpPr>
          <p:nvPr>
            <p:ph type="body" idx="1"/>
          </p:nvPr>
        </p:nvSpPr>
        <p:spPr>
          <a:xfrm>
            <a:off x="514350" y="4400550"/>
            <a:ext cx="4114800" cy="3600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dirty="0"/>
          </a:p>
        </p:txBody>
      </p:sp>
      <p:sp>
        <p:nvSpPr>
          <p:cNvPr id="4059" name="Google Shape;4059;p70:notes"/>
          <p:cNvSpPr txBox="1">
            <a:spLocks noGrp="1"/>
          </p:cNvSpPr>
          <p:nvPr>
            <p:ph type="sldNum" idx="12"/>
          </p:nvPr>
        </p:nvSpPr>
        <p:spPr>
          <a:xfrm>
            <a:off x="2913461" y="8685213"/>
            <a:ext cx="2228700" cy="459000"/>
          </a:xfrm>
          <a:prstGeom prst="rect">
            <a:avLst/>
          </a:prstGeom>
          <a:noFill/>
          <a:ln>
            <a:noFill/>
          </a:ln>
        </p:spPr>
        <p:txBody>
          <a:bodyPr spcFirstLastPara="1" wrap="square" lIns="80350" tIns="40175" rIns="80350" bIns="401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6403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3"/>
        <p:cNvGrpSpPr/>
        <p:nvPr/>
      </p:nvGrpSpPr>
      <p:grpSpPr>
        <a:xfrm>
          <a:off x="0" y="0"/>
          <a:ext cx="0" cy="0"/>
          <a:chOff x="0" y="0"/>
          <a:chExt cx="0" cy="0"/>
        </a:xfrm>
      </p:grpSpPr>
      <p:sp>
        <p:nvSpPr>
          <p:cNvPr id="4104" name="Google Shape;4104;p72: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5" name="Google Shape;4105;p72:notes"/>
          <p:cNvSpPr txBox="1">
            <a:spLocks noGrp="1"/>
          </p:cNvSpPr>
          <p:nvPr>
            <p:ph type="body" idx="1"/>
          </p:nvPr>
        </p:nvSpPr>
        <p:spPr>
          <a:xfrm>
            <a:off x="514350" y="4400550"/>
            <a:ext cx="4114800" cy="3600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106" name="Google Shape;4106;p72:notes"/>
          <p:cNvSpPr txBox="1">
            <a:spLocks noGrp="1"/>
          </p:cNvSpPr>
          <p:nvPr>
            <p:ph type="sldNum" idx="12"/>
          </p:nvPr>
        </p:nvSpPr>
        <p:spPr>
          <a:xfrm>
            <a:off x="2913461" y="8685213"/>
            <a:ext cx="2228700" cy="459000"/>
          </a:xfrm>
          <a:prstGeom prst="rect">
            <a:avLst/>
          </a:prstGeom>
          <a:noFill/>
          <a:ln>
            <a:noFill/>
          </a:ln>
        </p:spPr>
        <p:txBody>
          <a:bodyPr spcFirstLastPara="1" wrap="square" lIns="80350" tIns="40175" rIns="80350" bIns="401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1191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0"/>
        <p:cNvGrpSpPr/>
        <p:nvPr/>
      </p:nvGrpSpPr>
      <p:grpSpPr>
        <a:xfrm>
          <a:off x="0" y="0"/>
          <a:ext cx="0" cy="0"/>
          <a:chOff x="0" y="0"/>
          <a:chExt cx="0" cy="0"/>
        </a:xfrm>
      </p:grpSpPr>
      <p:sp>
        <p:nvSpPr>
          <p:cNvPr id="4221" name="Google Shape;4221;p78: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2" name="Google Shape;4222;p78:notes"/>
          <p:cNvSpPr txBox="1">
            <a:spLocks noGrp="1"/>
          </p:cNvSpPr>
          <p:nvPr>
            <p:ph type="body" idx="1"/>
          </p:nvPr>
        </p:nvSpPr>
        <p:spPr>
          <a:xfrm>
            <a:off x="514350" y="4400550"/>
            <a:ext cx="4114800" cy="3600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223" name="Google Shape;4223;p78:notes"/>
          <p:cNvSpPr txBox="1">
            <a:spLocks noGrp="1"/>
          </p:cNvSpPr>
          <p:nvPr>
            <p:ph type="sldNum" idx="12"/>
          </p:nvPr>
        </p:nvSpPr>
        <p:spPr>
          <a:xfrm>
            <a:off x="2913461" y="8685213"/>
            <a:ext cx="2228700" cy="459000"/>
          </a:xfrm>
          <a:prstGeom prst="rect">
            <a:avLst/>
          </a:prstGeom>
          <a:noFill/>
          <a:ln>
            <a:noFill/>
          </a:ln>
        </p:spPr>
        <p:txBody>
          <a:bodyPr spcFirstLastPara="1" wrap="square" lIns="80350" tIns="40175" rIns="80350" bIns="401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11599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8"/>
        <p:cNvGrpSpPr/>
        <p:nvPr/>
      </p:nvGrpSpPr>
      <p:grpSpPr>
        <a:xfrm>
          <a:off x="0" y="0"/>
          <a:ext cx="0" cy="0"/>
          <a:chOff x="0" y="0"/>
          <a:chExt cx="0" cy="0"/>
        </a:xfrm>
      </p:grpSpPr>
      <p:sp>
        <p:nvSpPr>
          <p:cNvPr id="4239" name="Google Shape;4239;p79: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0" name="Google Shape;4240;p79:notes"/>
          <p:cNvSpPr txBox="1">
            <a:spLocks noGrp="1"/>
          </p:cNvSpPr>
          <p:nvPr>
            <p:ph type="body" idx="1"/>
          </p:nvPr>
        </p:nvSpPr>
        <p:spPr>
          <a:xfrm>
            <a:off x="514350" y="4400550"/>
            <a:ext cx="4114800" cy="3600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241" name="Google Shape;4241;p79:notes"/>
          <p:cNvSpPr txBox="1">
            <a:spLocks noGrp="1"/>
          </p:cNvSpPr>
          <p:nvPr>
            <p:ph type="sldNum" idx="12"/>
          </p:nvPr>
        </p:nvSpPr>
        <p:spPr>
          <a:xfrm>
            <a:off x="2913461" y="8685213"/>
            <a:ext cx="2228700" cy="459000"/>
          </a:xfrm>
          <a:prstGeom prst="rect">
            <a:avLst/>
          </a:prstGeom>
          <a:noFill/>
          <a:ln>
            <a:noFill/>
          </a:ln>
        </p:spPr>
        <p:txBody>
          <a:bodyPr spcFirstLastPara="1" wrap="square" lIns="80350" tIns="40175" rIns="80350" bIns="401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50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3d53914db9b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9" name="Google Shape;2069;g3d53914db9b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0" name="Google Shape;2070;g3d53914db9b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626128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1"/>
        <p:cNvGrpSpPr/>
        <p:nvPr/>
      </p:nvGrpSpPr>
      <p:grpSpPr>
        <a:xfrm>
          <a:off x="0" y="0"/>
          <a:ext cx="0" cy="0"/>
          <a:chOff x="0" y="0"/>
          <a:chExt cx="0" cy="0"/>
        </a:xfrm>
      </p:grpSpPr>
      <p:sp>
        <p:nvSpPr>
          <p:cNvPr id="4382" name="Google Shape;4382;p82: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3" name="Google Shape;4383;p82:notes"/>
          <p:cNvSpPr txBox="1">
            <a:spLocks noGrp="1"/>
          </p:cNvSpPr>
          <p:nvPr>
            <p:ph type="body" idx="1"/>
          </p:nvPr>
        </p:nvSpPr>
        <p:spPr>
          <a:xfrm>
            <a:off x="514350" y="4400550"/>
            <a:ext cx="4114800" cy="3600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dirty="0"/>
              <a:t>Continuity: Context -&gt; Memory -&gt; Agent Harness</a:t>
            </a:r>
            <a:endParaRPr dirty="0"/>
          </a:p>
        </p:txBody>
      </p:sp>
      <p:sp>
        <p:nvSpPr>
          <p:cNvPr id="4384" name="Google Shape;4384;p82:notes"/>
          <p:cNvSpPr txBox="1">
            <a:spLocks noGrp="1"/>
          </p:cNvSpPr>
          <p:nvPr>
            <p:ph type="sldNum" idx="12"/>
          </p:nvPr>
        </p:nvSpPr>
        <p:spPr>
          <a:xfrm>
            <a:off x="2913461" y="8685213"/>
            <a:ext cx="2228700" cy="459000"/>
          </a:xfrm>
          <a:prstGeom prst="rect">
            <a:avLst/>
          </a:prstGeom>
          <a:noFill/>
          <a:ln>
            <a:noFill/>
          </a:ln>
        </p:spPr>
        <p:txBody>
          <a:bodyPr spcFirstLastPara="1" wrap="square" lIns="80350" tIns="40175" rIns="80350" bIns="401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0233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3d53914db9b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9" name="Google Shape;2069;g3d53914db9b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0" name="Google Shape;2070;g3d53914db9b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347729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8"/>
        <p:cNvGrpSpPr/>
        <p:nvPr/>
      </p:nvGrpSpPr>
      <p:grpSpPr>
        <a:xfrm>
          <a:off x="0" y="0"/>
          <a:ext cx="0" cy="0"/>
          <a:chOff x="0" y="0"/>
          <a:chExt cx="0" cy="0"/>
        </a:xfrm>
      </p:grpSpPr>
      <p:sp>
        <p:nvSpPr>
          <p:cNvPr id="4669" name="Google Shape;4669;p101:notes"/>
          <p:cNvSpPr txBox="1">
            <a:spLocks noGrp="1"/>
          </p:cNvSpPr>
          <p:nvPr>
            <p:ph type="body" idx="1"/>
          </p:nvPr>
        </p:nvSpPr>
        <p:spPr>
          <a:xfrm>
            <a:off x="514350" y="4400550"/>
            <a:ext cx="41148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0" name="Google Shape;4670;p101: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 now for priority access!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9131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p6:notes"/>
          <p:cNvSpPr txBox="1">
            <a:spLocks noGrp="1"/>
          </p:cNvSpPr>
          <p:nvPr>
            <p:ph type="body" idx="1"/>
          </p:nvPr>
        </p:nvSpPr>
        <p:spPr>
          <a:xfrm>
            <a:off x="514350" y="4400550"/>
            <a:ext cx="41148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3" name="Google Shape;2133;p6: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g3d53914db9b_0_322:notes"/>
          <p:cNvSpPr txBox="1">
            <a:spLocks noGrp="1"/>
          </p:cNvSpPr>
          <p:nvPr>
            <p:ph type="body" idx="1"/>
          </p:nvPr>
        </p:nvSpPr>
        <p:spPr>
          <a:xfrm>
            <a:off x="514350" y="4400550"/>
            <a:ext cx="41148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8" name="Google Shape;2088;g3d53914db9b_0_322: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7"/>
        <p:cNvGrpSpPr/>
        <p:nvPr/>
      </p:nvGrpSpPr>
      <p:grpSpPr>
        <a:xfrm>
          <a:off x="0" y="0"/>
          <a:ext cx="0" cy="0"/>
          <a:chOff x="0" y="0"/>
          <a:chExt cx="0" cy="0"/>
        </a:xfrm>
      </p:grpSpPr>
      <p:sp>
        <p:nvSpPr>
          <p:cNvPr id="2518" name="Google Shape;2518;p19:notes"/>
          <p:cNvSpPr txBox="1">
            <a:spLocks noGrp="1"/>
          </p:cNvSpPr>
          <p:nvPr>
            <p:ph type="body" idx="1"/>
          </p:nvPr>
        </p:nvSpPr>
        <p:spPr>
          <a:xfrm>
            <a:off x="514350" y="4400550"/>
            <a:ext cx="41148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9" name="Google Shape;2519;p19: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5"/>
        <p:cNvGrpSpPr/>
        <p:nvPr/>
      </p:nvGrpSpPr>
      <p:grpSpPr>
        <a:xfrm>
          <a:off x="0" y="0"/>
          <a:ext cx="0" cy="0"/>
          <a:chOff x="0" y="0"/>
          <a:chExt cx="0" cy="0"/>
        </a:xfrm>
      </p:grpSpPr>
      <p:sp>
        <p:nvSpPr>
          <p:cNvPr id="2526" name="Google Shape;252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7" name="Google Shape;252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8" name="Google Shape;252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6" name="Google Shape;2586;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7" name="Google Shape;2587;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ark - Agenda Table">
  <p:cSld name="Dark - Agenda Tabl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576656" y="136802"/>
            <a:ext cx="40377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 name="Google Shape;18;p2"/>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 name="Google Shape;19;p2"/>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2"/>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 name="Google Shape;21;p2"/>
          <p:cNvSpPr txBox="1">
            <a:spLocks noGrp="1"/>
          </p:cNvSpPr>
          <p:nvPr>
            <p:ph type="body" idx="1"/>
          </p:nvPr>
        </p:nvSpPr>
        <p:spPr>
          <a:xfrm>
            <a:off x="577454" y="965121"/>
            <a:ext cx="329400" cy="2784000"/>
          </a:xfrm>
          <a:prstGeom prst="rect">
            <a:avLst/>
          </a:prstGeom>
          <a:noFill/>
          <a:ln>
            <a:noFill/>
          </a:ln>
        </p:spPr>
        <p:txBody>
          <a:bodyPr spcFirstLastPara="1" wrap="square" lIns="0" tIns="0" rIns="0" bIns="0" anchor="t" anchorCtr="0">
            <a:noAutofit/>
          </a:bodyPr>
          <a:lstStyle>
            <a:lvl1pPr marL="457200" lvl="0" indent="-228600" algn="l">
              <a:lnSpc>
                <a:spcPct val="200000"/>
              </a:lnSpc>
              <a:spcBef>
                <a:spcPts val="500"/>
              </a:spcBef>
              <a:spcAft>
                <a:spcPts val="0"/>
              </a:spcAft>
              <a:buClr>
                <a:schemeClr val="lt1"/>
              </a:buClr>
              <a:buSzPts val="1400"/>
              <a:buNone/>
              <a:defRPr sz="1400" b="1"/>
            </a:lvl1pPr>
            <a:lvl2pPr marL="914400" lvl="1" indent="-317500" algn="l">
              <a:lnSpc>
                <a:spcPct val="200000"/>
              </a:lnSpc>
              <a:spcBef>
                <a:spcPts val="500"/>
              </a:spcBef>
              <a:spcAft>
                <a:spcPts val="0"/>
              </a:spcAft>
              <a:buClr>
                <a:schemeClr val="lt1"/>
              </a:buClr>
              <a:buSzPts val="1400"/>
              <a:buChar char="•"/>
              <a:defRPr sz="1400" b="1"/>
            </a:lvl2pPr>
            <a:lvl3pPr marL="1371600" lvl="2" indent="-317500" algn="l">
              <a:lnSpc>
                <a:spcPct val="200000"/>
              </a:lnSpc>
              <a:spcBef>
                <a:spcPts val="300"/>
              </a:spcBef>
              <a:spcAft>
                <a:spcPts val="0"/>
              </a:spcAft>
              <a:buClr>
                <a:schemeClr val="lt1"/>
              </a:buClr>
              <a:buSzPts val="1400"/>
              <a:buChar char="-"/>
              <a:defRPr sz="1400" b="1"/>
            </a:lvl3pPr>
            <a:lvl4pPr marL="1828800" lvl="3" indent="-317500" algn="l">
              <a:lnSpc>
                <a:spcPct val="200000"/>
              </a:lnSpc>
              <a:spcBef>
                <a:spcPts val="300"/>
              </a:spcBef>
              <a:spcAft>
                <a:spcPts val="0"/>
              </a:spcAft>
              <a:buClr>
                <a:schemeClr val="lt1"/>
              </a:buClr>
              <a:buSzPts val="1400"/>
              <a:buChar char="•"/>
              <a:defRPr sz="1400" b="1"/>
            </a:lvl4pPr>
            <a:lvl5pPr marL="2286000" lvl="4" indent="-317500" algn="l">
              <a:lnSpc>
                <a:spcPct val="200000"/>
              </a:lnSpc>
              <a:spcBef>
                <a:spcPts val="300"/>
              </a:spcBef>
              <a:spcAft>
                <a:spcPts val="0"/>
              </a:spcAft>
              <a:buClr>
                <a:schemeClr val="lt1"/>
              </a:buClr>
              <a:buSzPts val="1400"/>
              <a:buChar char="-"/>
              <a:defRPr sz="1400" b="1"/>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2" name="Google Shape;22;p2"/>
          <p:cNvSpPr txBox="1">
            <a:spLocks noGrp="1"/>
          </p:cNvSpPr>
          <p:nvPr>
            <p:ph type="body" idx="2"/>
          </p:nvPr>
        </p:nvSpPr>
        <p:spPr>
          <a:xfrm>
            <a:off x="1042274" y="965121"/>
            <a:ext cx="5160300" cy="2784000"/>
          </a:xfrm>
          <a:prstGeom prst="rect">
            <a:avLst/>
          </a:prstGeom>
          <a:noFill/>
          <a:ln>
            <a:noFill/>
          </a:ln>
        </p:spPr>
        <p:txBody>
          <a:bodyPr spcFirstLastPara="1" wrap="square" lIns="0" tIns="0" rIns="0" bIns="0" anchor="t" anchorCtr="0">
            <a:noAutofit/>
          </a:bodyPr>
          <a:lstStyle>
            <a:lvl1pPr marL="457200" lvl="0" indent="-228600" algn="l">
              <a:lnSpc>
                <a:spcPct val="200000"/>
              </a:lnSpc>
              <a:spcBef>
                <a:spcPts val="500"/>
              </a:spcBef>
              <a:spcAft>
                <a:spcPts val="0"/>
              </a:spcAft>
              <a:buClr>
                <a:schemeClr val="lt1"/>
              </a:buClr>
              <a:buSzPts val="1400"/>
              <a:buNone/>
              <a:defRPr sz="1400" b="0"/>
            </a:lvl1pPr>
            <a:lvl2pPr marL="914400" lvl="1" indent="-317500" algn="l">
              <a:lnSpc>
                <a:spcPct val="200000"/>
              </a:lnSpc>
              <a:spcBef>
                <a:spcPts val="500"/>
              </a:spcBef>
              <a:spcAft>
                <a:spcPts val="0"/>
              </a:spcAft>
              <a:buClr>
                <a:schemeClr val="lt1"/>
              </a:buClr>
              <a:buSzPts val="1400"/>
              <a:buChar char="•"/>
              <a:defRPr sz="1400" b="0"/>
            </a:lvl2pPr>
            <a:lvl3pPr marL="1371600" lvl="2" indent="-317500" algn="l">
              <a:lnSpc>
                <a:spcPct val="200000"/>
              </a:lnSpc>
              <a:spcBef>
                <a:spcPts val="300"/>
              </a:spcBef>
              <a:spcAft>
                <a:spcPts val="0"/>
              </a:spcAft>
              <a:buClr>
                <a:schemeClr val="lt1"/>
              </a:buClr>
              <a:buSzPts val="1400"/>
              <a:buChar char="-"/>
              <a:defRPr sz="1400" b="0"/>
            </a:lvl3pPr>
            <a:lvl4pPr marL="1828800" lvl="3" indent="-317500" algn="l">
              <a:lnSpc>
                <a:spcPct val="200000"/>
              </a:lnSpc>
              <a:spcBef>
                <a:spcPts val="300"/>
              </a:spcBef>
              <a:spcAft>
                <a:spcPts val="0"/>
              </a:spcAft>
              <a:buClr>
                <a:schemeClr val="lt1"/>
              </a:buClr>
              <a:buSzPts val="1400"/>
              <a:buChar char="•"/>
              <a:defRPr sz="1400" b="0"/>
            </a:lvl4pPr>
            <a:lvl5pPr marL="2286000" lvl="4" indent="-317500" algn="l">
              <a:lnSpc>
                <a:spcPct val="200000"/>
              </a:lnSpc>
              <a:spcBef>
                <a:spcPts val="300"/>
              </a:spcBef>
              <a:spcAft>
                <a:spcPts val="0"/>
              </a:spcAft>
              <a:buClr>
                <a:schemeClr val="lt1"/>
              </a:buClr>
              <a:buSzPts val="1400"/>
              <a:buChar char="-"/>
              <a:defRPr sz="1400" b="0"/>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ark - Agenda">
  <p:cSld name="Dark - Agenda">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576656" y="136802"/>
            <a:ext cx="40377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p14"/>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7" name="Google Shape;117;p14"/>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14"/>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ark - Closing Slide">
  <p:cSld name="Dark - Closing Slide">
    <p:bg>
      <p:bgPr>
        <a:solidFill>
          <a:schemeClr val="dk2"/>
        </a:solidFill>
        <a:effectLst/>
      </p:bgPr>
    </p:bg>
    <p:spTree>
      <p:nvGrpSpPr>
        <p:cNvPr id="1" name="Shape 119"/>
        <p:cNvGrpSpPr/>
        <p:nvPr/>
      </p:nvGrpSpPr>
      <p:grpSpPr>
        <a:xfrm>
          <a:off x="0" y="0"/>
          <a:ext cx="0" cy="0"/>
          <a:chOff x="0" y="0"/>
          <a:chExt cx="0" cy="0"/>
        </a:xfrm>
      </p:grpSpPr>
      <p:sp>
        <p:nvSpPr>
          <p:cNvPr id="120" name="Google Shape;120;p15" descr="Oracle Logo"/>
          <p:cNvSpPr/>
          <p:nvPr/>
        </p:nvSpPr>
        <p:spPr>
          <a:xfrm>
            <a:off x="3032876" y="2248724"/>
            <a:ext cx="3078300" cy="64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Light - Thank You_Pillar">
  <p:cSld name="1_Light - Thank You_Pillar">
    <p:bg>
      <p:bgPr>
        <a:solidFill>
          <a:srgbClr val="F1EFED"/>
        </a:solidFill>
        <a:effectLst/>
      </p:bgPr>
    </p:bg>
    <p:spTree>
      <p:nvGrpSpPr>
        <p:cNvPr id="1" name="Shape 1897"/>
        <p:cNvGrpSpPr/>
        <p:nvPr/>
      </p:nvGrpSpPr>
      <p:grpSpPr>
        <a:xfrm>
          <a:off x="0" y="0"/>
          <a:ext cx="0" cy="0"/>
          <a:chOff x="0" y="0"/>
          <a:chExt cx="0" cy="0"/>
        </a:xfrm>
      </p:grpSpPr>
      <p:pic>
        <p:nvPicPr>
          <p:cNvPr id="1898" name="Google Shape;1898;p69"/>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1899" name="Google Shape;1899;p69"/>
          <p:cNvSpPr txBox="1">
            <a:spLocks noGrp="1"/>
          </p:cNvSpPr>
          <p:nvPr>
            <p:ph type="title"/>
          </p:nvPr>
        </p:nvSpPr>
        <p:spPr>
          <a:xfrm>
            <a:off x="576656" y="2611673"/>
            <a:ext cx="37668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900" name="Google Shape;1900;p69"/>
          <p:cNvCxnSpPr/>
          <p:nvPr/>
        </p:nvCxnSpPr>
        <p:spPr>
          <a:xfrm rot="10800000">
            <a:off x="576377" y="3381546"/>
            <a:ext cx="226200" cy="0"/>
          </a:xfrm>
          <a:prstGeom prst="straightConnector1">
            <a:avLst/>
          </a:prstGeom>
          <a:noFill/>
          <a:ln w="28575" cap="flat" cmpd="sng">
            <a:solidFill>
              <a:schemeClr val="accent1"/>
            </a:solidFill>
            <a:prstDash val="solid"/>
            <a:round/>
            <a:headEnd type="none" w="sm" len="sm"/>
            <a:tailEnd type="none" w="sm" len="sm"/>
          </a:ln>
        </p:spPr>
      </p:cxnSp>
      <p:sp>
        <p:nvSpPr>
          <p:cNvPr id="1901" name="Google Shape;1901;p69"/>
          <p:cNvSpPr txBox="1">
            <a:spLocks noGrp="1"/>
          </p:cNvSpPr>
          <p:nvPr>
            <p:ph type="body" idx="1"/>
          </p:nvPr>
        </p:nvSpPr>
        <p:spPr>
          <a:xfrm>
            <a:off x="571500" y="3580189"/>
            <a:ext cx="37719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b="1"/>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02" name="Google Shape;1902;p69"/>
          <p:cNvSpPr txBox="1">
            <a:spLocks noGrp="1"/>
          </p:cNvSpPr>
          <p:nvPr>
            <p:ph type="body" idx="2"/>
          </p:nvPr>
        </p:nvSpPr>
        <p:spPr>
          <a:xfrm>
            <a:off x="571500" y="3833384"/>
            <a:ext cx="37719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03" name="Google Shape;1903;p69"/>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04" name="Google Shape;1904;p69"/>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5" name="Google Shape;1905;p69"/>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906" name="Google Shape;1906;p69"/>
          <p:cNvPicPr preferRelativeResize="0"/>
          <p:nvPr/>
        </p:nvPicPr>
        <p:blipFill rotWithShape="1">
          <a:blip r:embed="rId3">
            <a:alphaModFix/>
          </a:blip>
          <a:srcRect/>
          <a:stretch/>
        </p:blipFill>
        <p:spPr>
          <a:xfrm rot="10800000" flipH="1">
            <a:off x="4517994" y="0"/>
            <a:ext cx="4629537" cy="2179985"/>
          </a:xfrm>
          <a:prstGeom prst="rect">
            <a:avLst/>
          </a:prstGeom>
          <a:noFill/>
          <a:ln>
            <a:noFill/>
          </a:ln>
        </p:spPr>
      </p:pic>
      <p:pic>
        <p:nvPicPr>
          <p:cNvPr id="1907" name="Google Shape;1907;p69"/>
          <p:cNvPicPr preferRelativeResize="0"/>
          <p:nvPr/>
        </p:nvPicPr>
        <p:blipFill rotWithShape="1">
          <a:blip r:embed="rId4">
            <a:alphaModFix/>
          </a:blip>
          <a:srcRect/>
          <a:stretch/>
        </p:blipFill>
        <p:spPr>
          <a:xfrm>
            <a:off x="5328084" y="1300507"/>
            <a:ext cx="3164504" cy="1432687"/>
          </a:xfrm>
          <a:prstGeom prst="rect">
            <a:avLst/>
          </a:prstGeom>
          <a:noFill/>
          <a:ln>
            <a:noFill/>
          </a:ln>
        </p:spPr>
      </p:pic>
    </p:spTree>
    <p:extLst>
      <p:ext uri="{BB962C8B-B14F-4D97-AF65-F5344CB8AC3E}">
        <p14:creationId xmlns:p14="http://schemas.microsoft.com/office/powerpoint/2010/main" val="2821799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Dark - Divider_Pillar">
  <p:cSld name="2_Dark - Divider_Pillar">
    <p:bg>
      <p:bgPr>
        <a:solidFill>
          <a:schemeClr val="accent4"/>
        </a:solidFill>
        <a:effectLst/>
      </p:bgPr>
    </p:bg>
    <p:spTree>
      <p:nvGrpSpPr>
        <p:cNvPr id="1" name="Shape 421"/>
        <p:cNvGrpSpPr/>
        <p:nvPr/>
      </p:nvGrpSpPr>
      <p:grpSpPr>
        <a:xfrm>
          <a:off x="0" y="0"/>
          <a:ext cx="0" cy="0"/>
          <a:chOff x="0" y="0"/>
          <a:chExt cx="0" cy="0"/>
        </a:xfrm>
      </p:grpSpPr>
      <p:sp>
        <p:nvSpPr>
          <p:cNvPr id="422" name="Google Shape;422;p51"/>
          <p:cNvSpPr txBox="1">
            <a:spLocks noGrp="1"/>
          </p:cNvSpPr>
          <p:nvPr>
            <p:ph type="title"/>
          </p:nvPr>
        </p:nvSpPr>
        <p:spPr>
          <a:xfrm>
            <a:off x="576653" y="1752849"/>
            <a:ext cx="4319400" cy="9600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000"/>
              <a:buFont typeface="Arial"/>
              <a:buNone/>
              <a:defRPr sz="30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3" name="Google Shape;423;p51"/>
          <p:cNvSpPr txBox="1">
            <a:spLocks noGrp="1"/>
          </p:cNvSpPr>
          <p:nvPr>
            <p:ph type="body" idx="1"/>
          </p:nvPr>
        </p:nvSpPr>
        <p:spPr>
          <a:xfrm>
            <a:off x="582517" y="3101395"/>
            <a:ext cx="7619100" cy="510900"/>
          </a:xfrm>
          <a:prstGeom prst="rect">
            <a:avLst/>
          </a:prstGeom>
          <a:noFill/>
          <a:ln>
            <a:noFill/>
          </a:ln>
        </p:spPr>
        <p:txBody>
          <a:bodyPr spcFirstLastPara="1" wrap="square" lIns="0" tIns="0" rIns="0" bIns="0" anchor="t" anchorCtr="0">
            <a:noAutofit/>
          </a:bodyPr>
          <a:lstStyle>
            <a:lvl1pPr marL="457200" marR="0" lvl="0" indent="-228600" algn="l">
              <a:lnSpc>
                <a:spcPct val="95000"/>
              </a:lnSpc>
              <a:spcBef>
                <a:spcPts val="500"/>
              </a:spcBef>
              <a:spcAft>
                <a:spcPts val="0"/>
              </a:spcAft>
              <a:buClr>
                <a:schemeClr val="lt1"/>
              </a:buClr>
              <a:buSzPts val="1400"/>
              <a:buFont typeface="Arial"/>
              <a:buNone/>
              <a:defRPr sz="1400" b="0">
                <a:solidFill>
                  <a:schemeClr val="lt1"/>
                </a:solidFil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24" name="Google Shape;424;p51"/>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25" name="Google Shape;425;p51"/>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6" name="Google Shape;426;p51"/>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27" name="Google Shape;427;p51"/>
          <p:cNvPicPr preferRelativeResize="0"/>
          <p:nvPr/>
        </p:nvPicPr>
        <p:blipFill rotWithShape="1">
          <a:blip r:embed="rId2">
            <a:alphaModFix/>
          </a:blip>
          <a:srcRect/>
          <a:stretch/>
        </p:blipFill>
        <p:spPr>
          <a:xfrm>
            <a:off x="8387334" y="4766310"/>
            <a:ext cx="377190" cy="377190"/>
          </a:xfrm>
          <a:prstGeom prst="rect">
            <a:avLst/>
          </a:prstGeom>
          <a:noFill/>
          <a:ln>
            <a:noFill/>
          </a:ln>
        </p:spPr>
      </p:pic>
      <p:cxnSp>
        <p:nvCxnSpPr>
          <p:cNvPr id="428" name="Google Shape;428;p51"/>
          <p:cNvCxnSpPr/>
          <p:nvPr/>
        </p:nvCxnSpPr>
        <p:spPr>
          <a:xfrm rot="10800000">
            <a:off x="576653" y="2885747"/>
            <a:ext cx="216000" cy="0"/>
          </a:xfrm>
          <a:prstGeom prst="straightConnector1">
            <a:avLst/>
          </a:prstGeom>
          <a:noFill/>
          <a:ln w="30950" cap="flat" cmpd="sng">
            <a:solidFill>
              <a:schemeClr val="accent1"/>
            </a:solidFill>
            <a:prstDash val="solid"/>
            <a:round/>
            <a:headEnd type="none" w="sm" len="sm"/>
            <a:tailEnd type="none" w="sm" len="sm"/>
          </a:ln>
        </p:spPr>
      </p:cxnSp>
      <p:pic>
        <p:nvPicPr>
          <p:cNvPr id="429" name="Google Shape;429;p51"/>
          <p:cNvPicPr preferRelativeResize="0"/>
          <p:nvPr/>
        </p:nvPicPr>
        <p:blipFill rotWithShape="1">
          <a:blip r:embed="rId3">
            <a:alphaModFix/>
          </a:blip>
          <a:srcRect/>
          <a:stretch/>
        </p:blipFill>
        <p:spPr>
          <a:xfrm>
            <a:off x="5235191" y="1630124"/>
            <a:ext cx="3495272" cy="1582437"/>
          </a:xfrm>
          <a:prstGeom prst="rect">
            <a:avLst/>
          </a:prstGeom>
          <a:noFill/>
          <a:ln>
            <a:noFill/>
          </a:ln>
        </p:spPr>
      </p:pic>
    </p:spTree>
    <p:extLst>
      <p:ext uri="{BB962C8B-B14F-4D97-AF65-F5344CB8AC3E}">
        <p14:creationId xmlns:p14="http://schemas.microsoft.com/office/powerpoint/2010/main" val="111839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ight - Blank">
  <p:cSld name="Light - Blank">
    <p:bg>
      <p:bgPr>
        <a:solidFill>
          <a:schemeClr val="lt2"/>
        </a:solidFill>
        <a:effectLst/>
      </p:bgPr>
    </p:bg>
    <p:spTree>
      <p:nvGrpSpPr>
        <p:cNvPr id="1" name="Shape 72"/>
        <p:cNvGrpSpPr/>
        <p:nvPr/>
      </p:nvGrpSpPr>
      <p:grpSpPr>
        <a:xfrm>
          <a:off x="0" y="0"/>
          <a:ext cx="0" cy="0"/>
          <a:chOff x="0" y="0"/>
          <a:chExt cx="0" cy="0"/>
        </a:xfrm>
      </p:grpSpPr>
    </p:spTree>
    <p:extLst>
      <p:ext uri="{BB962C8B-B14F-4D97-AF65-F5344CB8AC3E}">
        <p14:creationId xmlns:p14="http://schemas.microsoft.com/office/powerpoint/2010/main" val="3599220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22"/>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ark - Blank">
  <p:cSld name="Dark - Blank">
    <p:bg>
      <p:bgPr>
        <a:solidFill>
          <a:srgbClr val="F1EFED"/>
        </a:solidFill>
        <a:effectLst/>
      </p:bgPr>
    </p:bg>
    <p:spTree>
      <p:nvGrpSpPr>
        <p:cNvPr id="1" name="Shape 130"/>
        <p:cNvGrpSpPr/>
        <p:nvPr/>
      </p:nvGrpSpPr>
      <p:grpSpPr>
        <a:xfrm>
          <a:off x="0" y="0"/>
          <a:ext cx="0" cy="0"/>
          <a:chOff x="0" y="0"/>
          <a:chExt cx="0" cy="0"/>
        </a:xfrm>
      </p:grpSpPr>
      <p:sp>
        <p:nvSpPr>
          <p:cNvPr id="131" name="Google Shape;131;p19"/>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p19"/>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19"/>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rk - Title">
  <p:cSld name="Bark - Title">
    <p:bg>
      <p:bgPr>
        <a:solidFill>
          <a:schemeClr val="accent4"/>
        </a:solidFill>
        <a:effectLst/>
      </p:bgPr>
    </p:bg>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18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20"/>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20"/>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8" name="Google Shape;138;p20"/>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ission Statement">
  <p:cSld name="Mission Statement">
    <p:spTree>
      <p:nvGrpSpPr>
        <p:cNvPr id="1" name="Shape 139"/>
        <p:cNvGrpSpPr/>
        <p:nvPr/>
      </p:nvGrpSpPr>
      <p:grpSpPr>
        <a:xfrm>
          <a:off x="0" y="0"/>
          <a:ext cx="0" cy="0"/>
          <a:chOff x="0" y="0"/>
          <a:chExt cx="0" cy="0"/>
        </a:xfrm>
      </p:grpSpPr>
      <p:pic>
        <p:nvPicPr>
          <p:cNvPr id="140" name="Google Shape;140;p21"/>
          <p:cNvPicPr preferRelativeResize="0"/>
          <p:nvPr/>
        </p:nvPicPr>
        <p:blipFill rotWithShape="1">
          <a:blip r:embed="rId2">
            <a:alphaModFix/>
          </a:blip>
          <a:srcRect/>
          <a:stretch/>
        </p:blipFill>
        <p:spPr>
          <a:xfrm>
            <a:off x="0" y="0"/>
            <a:ext cx="9143999" cy="5143501"/>
          </a:xfrm>
          <a:prstGeom prst="rect">
            <a:avLst/>
          </a:prstGeom>
          <a:noFill/>
          <a:ln>
            <a:noFill/>
          </a:ln>
        </p:spPr>
      </p:pic>
      <p:sp>
        <p:nvSpPr>
          <p:cNvPr id="141" name="Google Shape;141;p21"/>
          <p:cNvSpPr txBox="1"/>
          <p:nvPr/>
        </p:nvSpPr>
        <p:spPr>
          <a:xfrm>
            <a:off x="576657" y="1371600"/>
            <a:ext cx="4805400" cy="17097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Our mission is to help people see data in new ways, discover insights,</a:t>
            </a:r>
            <a:br>
              <a:rPr lang="en-US" sz="2300" b="0" i="0" u="none" strike="noStrike" cap="none">
                <a:solidFill>
                  <a:schemeClr val="lt1"/>
                </a:solidFill>
                <a:latin typeface="Arial"/>
                <a:ea typeface="Arial"/>
                <a:cs typeface="Arial"/>
                <a:sym typeface="Arial"/>
              </a:rPr>
            </a:br>
            <a:r>
              <a:rPr lang="en-US" sz="2300" b="0" i="0" u="none" strike="noStrike" cap="none">
                <a:solidFill>
                  <a:schemeClr val="lt1"/>
                </a:solidFill>
                <a:latin typeface="Arial"/>
                <a:ea typeface="Arial"/>
                <a:cs typeface="Arial"/>
                <a:sym typeface="Arial"/>
              </a:rPr>
              <a:t>unlock endless possibilities.</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2"/>
        <p:cNvGrpSpPr/>
        <p:nvPr/>
      </p:nvGrpSpPr>
      <p:grpSpPr>
        <a:xfrm>
          <a:off x="0" y="0"/>
          <a:ext cx="0" cy="0"/>
          <a:chOff x="0" y="0"/>
          <a:chExt cx="0" cy="0"/>
        </a:xfrm>
      </p:grpSpPr>
      <p:sp>
        <p:nvSpPr>
          <p:cNvPr id="143" name="Google Shape;143;p22"/>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95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4" name="Google Shape;144;p22"/>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Autofit/>
          </a:bodyPr>
          <a:lstStyle>
            <a:lvl1pPr lvl="0" algn="ctr">
              <a:lnSpc>
                <a:spcPct val="100000"/>
              </a:lnSpc>
              <a:spcBef>
                <a:spcPts val="5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300"/>
              </a:spcBef>
              <a:spcAft>
                <a:spcPts val="0"/>
              </a:spcAft>
              <a:buSzPts val="2800"/>
              <a:buNone/>
              <a:defRPr sz="2800"/>
            </a:lvl3pPr>
            <a:lvl4pPr lvl="3" algn="ctr">
              <a:lnSpc>
                <a:spcPct val="100000"/>
              </a:lnSpc>
              <a:spcBef>
                <a:spcPts val="300"/>
              </a:spcBef>
              <a:spcAft>
                <a:spcPts val="0"/>
              </a:spcAft>
              <a:buSzPts val="2800"/>
              <a:buNone/>
              <a:defRPr sz="2800"/>
            </a:lvl4pPr>
            <a:lvl5pPr lvl="4" algn="ctr">
              <a:lnSpc>
                <a:spcPct val="100000"/>
              </a:lnSpc>
              <a:spcBef>
                <a:spcPts val="300"/>
              </a:spcBef>
              <a:spcAft>
                <a:spcPts val="0"/>
              </a:spcAft>
              <a:buSzPts val="2800"/>
              <a:buNone/>
              <a:defRPr sz="2800"/>
            </a:lvl5pPr>
            <a:lvl6pPr lvl="5" algn="ctr">
              <a:lnSpc>
                <a:spcPct val="100000"/>
              </a:lnSpc>
              <a:spcBef>
                <a:spcPts val="300"/>
              </a:spcBef>
              <a:spcAft>
                <a:spcPts val="0"/>
              </a:spcAft>
              <a:buSzPts val="2800"/>
              <a:buNone/>
              <a:defRPr sz="2800"/>
            </a:lvl6pPr>
            <a:lvl7pPr lvl="6" algn="ctr">
              <a:lnSpc>
                <a:spcPct val="100000"/>
              </a:lnSpc>
              <a:spcBef>
                <a:spcPts val="3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145" name="Google Shape;145;p22"/>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ark - Title_Pillar">
  <p:cSld name="Dark - Title_Pillar">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ctrTitle"/>
          </p:nvPr>
        </p:nvSpPr>
        <p:spPr>
          <a:xfrm>
            <a:off x="594404" y="1611630"/>
            <a:ext cx="4251900" cy="960000"/>
          </a:xfrm>
          <a:prstGeom prst="rect">
            <a:avLst/>
          </a:prstGeom>
          <a:noFill/>
          <a:ln>
            <a:noFill/>
          </a:ln>
        </p:spPr>
        <p:txBody>
          <a:bodyPr spcFirstLastPara="1" wrap="square" lIns="0" tIns="0" rIns="0" bIns="68575" anchor="b" anchorCtr="0">
            <a:noAutofit/>
          </a:bodyPr>
          <a:lstStyle>
            <a:lvl1pPr lvl="0" algn="l">
              <a:lnSpc>
                <a:spcPct val="100000"/>
              </a:lnSpc>
              <a:spcBef>
                <a:spcPts val="0"/>
              </a:spcBef>
              <a:spcAft>
                <a:spcPts val="0"/>
              </a:spcAft>
              <a:buClr>
                <a:schemeClr val="lt1"/>
              </a:buClr>
              <a:buSzPts val="3000"/>
              <a:buFont typeface="Arial"/>
              <a:buNone/>
              <a:defRPr sz="3000" b="1"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 name="Google Shape;25;p3"/>
          <p:cNvSpPr txBox="1">
            <a:spLocks noGrp="1"/>
          </p:cNvSpPr>
          <p:nvPr>
            <p:ph type="body" idx="1"/>
          </p:nvPr>
        </p:nvSpPr>
        <p:spPr>
          <a:xfrm>
            <a:off x="594404" y="2639665"/>
            <a:ext cx="4251900" cy="2559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800"/>
              </a:spcBef>
              <a:spcAft>
                <a:spcPts val="0"/>
              </a:spcAft>
              <a:buClr>
                <a:schemeClr val="lt1"/>
              </a:buClr>
              <a:buSzPts val="1800"/>
              <a:buFont typeface="Arial"/>
              <a:buNone/>
              <a:defRPr sz="18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6" name="Google Shape;26;p3"/>
          <p:cNvSpPr txBox="1">
            <a:spLocks noGrp="1"/>
          </p:cNvSpPr>
          <p:nvPr>
            <p:ph type="body" idx="2"/>
          </p:nvPr>
        </p:nvSpPr>
        <p:spPr>
          <a:xfrm>
            <a:off x="594404" y="3408426"/>
            <a:ext cx="3808500" cy="199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1"/>
              </a:buClr>
              <a:buSzPts val="1200"/>
              <a:buNone/>
              <a:defRPr b="1" i="0">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7" name="Google Shape;27;p3"/>
          <p:cNvSpPr txBox="1">
            <a:spLocks noGrp="1"/>
          </p:cNvSpPr>
          <p:nvPr>
            <p:ph type="body" idx="3"/>
          </p:nvPr>
        </p:nvSpPr>
        <p:spPr>
          <a:xfrm>
            <a:off x="594404" y="3662172"/>
            <a:ext cx="3808500" cy="671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1"/>
              </a:buClr>
              <a:buSzPts val="1200"/>
              <a:buNone/>
              <a:defRPr b="0" i="0">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8" name="Google Shape;28;p3"/>
          <p:cNvSpPr txBox="1">
            <a:spLocks noGrp="1"/>
          </p:cNvSpPr>
          <p:nvPr>
            <p:ph type="sldNum" idx="12"/>
          </p:nvPr>
        </p:nvSpPr>
        <p:spPr>
          <a:xfrm>
            <a:off x="571500" y="5246338"/>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9" name="Google Shape;29;p3"/>
          <p:cNvSpPr txBox="1">
            <a:spLocks noGrp="1"/>
          </p:cNvSpPr>
          <p:nvPr>
            <p:ph type="ftr" idx="11"/>
          </p:nvPr>
        </p:nvSpPr>
        <p:spPr>
          <a:xfrm>
            <a:off x="845819" y="5246576"/>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3"/>
          <p:cNvSpPr txBox="1">
            <a:spLocks noGrp="1"/>
          </p:cNvSpPr>
          <p:nvPr>
            <p:ph type="dt" idx="10"/>
          </p:nvPr>
        </p:nvSpPr>
        <p:spPr>
          <a:xfrm>
            <a:off x="5154854" y="5247796"/>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1" name="Google Shape;31;p3" descr="A small square in Oracle Red with the Oracle logo in the center in white"/>
          <p:cNvPicPr preferRelativeResize="0"/>
          <p:nvPr/>
        </p:nvPicPr>
        <p:blipFill rotWithShape="1">
          <a:blip r:embed="rId3">
            <a:alphaModFix/>
          </a:blip>
          <a:srcRect/>
          <a:stretch/>
        </p:blipFill>
        <p:spPr>
          <a:xfrm>
            <a:off x="8554212" y="4848606"/>
            <a:ext cx="294895" cy="294895"/>
          </a:xfrm>
          <a:prstGeom prst="rect">
            <a:avLst/>
          </a:prstGeom>
          <a:noFill/>
          <a:ln>
            <a:noFill/>
          </a:ln>
        </p:spPr>
      </p:pic>
      <p:sp>
        <p:nvSpPr>
          <p:cNvPr id="32" name="Google Shape;32;p3"/>
          <p:cNvSpPr/>
          <p:nvPr/>
        </p:nvSpPr>
        <p:spPr>
          <a:xfrm>
            <a:off x="595354" y="3124581"/>
            <a:ext cx="274200" cy="27600"/>
          </a:xfrm>
          <a:prstGeom prst="rect">
            <a:avLst/>
          </a:prstGeom>
          <a:solidFill>
            <a:srgbClr val="F0C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2062"/>
        <p:cNvGrpSpPr/>
        <p:nvPr/>
      </p:nvGrpSpPr>
      <p:grpSpPr>
        <a:xfrm>
          <a:off x="0" y="0"/>
          <a:ext cx="0" cy="0"/>
          <a:chOff x="0" y="0"/>
          <a:chExt cx="0" cy="0"/>
        </a:xfrm>
      </p:grpSpPr>
    </p:spTree>
    <p:extLst>
      <p:ext uri="{BB962C8B-B14F-4D97-AF65-F5344CB8AC3E}">
        <p14:creationId xmlns:p14="http://schemas.microsoft.com/office/powerpoint/2010/main" val="1297182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64F1-1F8E-AA86-9DC0-7ACD17FE0F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C27142-3C5D-EDFF-D673-D071E451C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C5004-57AF-EA58-6812-69AB70455BE0}"/>
              </a:ext>
            </a:extLst>
          </p:cNvPr>
          <p:cNvSpPr>
            <a:spLocks noGrp="1"/>
          </p:cNvSpPr>
          <p:nvPr>
            <p:ph type="dt" sz="half" idx="10"/>
          </p:nvPr>
        </p:nvSpPr>
        <p:spPr/>
        <p:txBody>
          <a:bodyPr/>
          <a:lstStyle/>
          <a:p>
            <a:fld id="{2396BAF5-FE48-4E09-8D45-89C7E8D79EB4}" type="datetimeFigureOut">
              <a:rPr lang="en-US" smtClean="0"/>
              <a:t>5/4/26</a:t>
            </a:fld>
            <a:endParaRPr lang="en-US"/>
          </a:p>
        </p:txBody>
      </p:sp>
      <p:sp>
        <p:nvSpPr>
          <p:cNvPr id="5" name="Footer Placeholder 4">
            <a:extLst>
              <a:ext uri="{FF2B5EF4-FFF2-40B4-BE49-F238E27FC236}">
                <a16:creationId xmlns:a16="http://schemas.microsoft.com/office/drawing/2014/main" id="{A1A97AF7-1D23-6355-9F27-202C5DA20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82BC8-932F-7800-CA20-F3649CD65B9A}"/>
              </a:ext>
            </a:extLst>
          </p:cNvPr>
          <p:cNvSpPr>
            <a:spLocks noGrp="1"/>
          </p:cNvSpPr>
          <p:nvPr>
            <p:ph type="sldNum" sz="quarter" idx="12"/>
          </p:nvPr>
        </p:nvSpPr>
        <p:spPr/>
        <p:txBody>
          <a:bodyPr/>
          <a:lstStyle/>
          <a:p>
            <a:fld id="{62DF625E-C359-4928-B22B-3746F24C11D0}" type="slidenum">
              <a:rPr lang="en-US" smtClean="0"/>
              <a:t>‹#›</a:t>
            </a:fld>
            <a:endParaRPr lang="en-US"/>
          </a:p>
        </p:txBody>
      </p:sp>
    </p:spTree>
    <p:extLst>
      <p:ext uri="{BB962C8B-B14F-4D97-AF65-F5344CB8AC3E}">
        <p14:creationId xmlns:p14="http://schemas.microsoft.com/office/powerpoint/2010/main" val="2886086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Light - Quote with Picture">
  <p:cSld name="1_Light - Quote with Picture">
    <p:bg>
      <p:bgPr>
        <a:solidFill>
          <a:schemeClr val="accent2"/>
        </a:solidFill>
        <a:effectLst/>
      </p:bgPr>
    </p:bg>
    <p:spTree>
      <p:nvGrpSpPr>
        <p:cNvPr id="1" name="Shape 157"/>
        <p:cNvGrpSpPr/>
        <p:nvPr/>
      </p:nvGrpSpPr>
      <p:grpSpPr>
        <a:xfrm>
          <a:off x="0" y="0"/>
          <a:ext cx="0" cy="0"/>
          <a:chOff x="0" y="0"/>
          <a:chExt cx="0" cy="0"/>
        </a:xfrm>
      </p:grpSpPr>
      <p:pic>
        <p:nvPicPr>
          <p:cNvPr id="158" name="Google Shape;158;p25"/>
          <p:cNvPicPr preferRelativeResize="0"/>
          <p:nvPr/>
        </p:nvPicPr>
        <p:blipFill rotWithShape="1">
          <a:blip r:embed="rId2">
            <a:alphaModFix/>
          </a:blip>
          <a:srcRect/>
          <a:stretch/>
        </p:blipFill>
        <p:spPr>
          <a:xfrm>
            <a:off x="1" y="11014"/>
            <a:ext cx="9134477" cy="5138143"/>
          </a:xfrm>
          <a:prstGeom prst="rect">
            <a:avLst/>
          </a:prstGeom>
          <a:noFill/>
          <a:ln>
            <a:noFill/>
          </a:ln>
        </p:spPr>
      </p:pic>
      <p:sp>
        <p:nvSpPr>
          <p:cNvPr id="159" name="Google Shape;159;p25"/>
          <p:cNvSpPr txBox="1">
            <a:spLocks noGrp="1"/>
          </p:cNvSpPr>
          <p:nvPr>
            <p:ph type="title"/>
          </p:nvPr>
        </p:nvSpPr>
        <p:spPr>
          <a:xfrm>
            <a:off x="4258340" y="2172144"/>
            <a:ext cx="4515300" cy="10389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chemeClr val="dk1"/>
              </a:buClr>
              <a:buSzPts val="2300"/>
              <a:buFont typeface="Arial"/>
              <a:buNone/>
              <a:defRPr sz="23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25"/>
          <p:cNvSpPr txBox="1">
            <a:spLocks noGrp="1"/>
          </p:cNvSpPr>
          <p:nvPr>
            <p:ph type="body" idx="1"/>
          </p:nvPr>
        </p:nvSpPr>
        <p:spPr>
          <a:xfrm>
            <a:off x="4374665" y="3683345"/>
            <a:ext cx="43899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b="1"/>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1" name="Google Shape;161;p25"/>
          <p:cNvSpPr txBox="1">
            <a:spLocks noGrp="1"/>
          </p:cNvSpPr>
          <p:nvPr>
            <p:ph type="body" idx="2"/>
          </p:nvPr>
        </p:nvSpPr>
        <p:spPr>
          <a:xfrm>
            <a:off x="4374665" y="3936540"/>
            <a:ext cx="4389900" cy="58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2" name="Google Shape;162;p25"/>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5"/>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25"/>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65" name="Google Shape;165;p25"/>
          <p:cNvPicPr preferRelativeResize="0"/>
          <p:nvPr/>
        </p:nvPicPr>
        <p:blipFill rotWithShape="1">
          <a:blip r:embed="rId3">
            <a:alphaModFix/>
          </a:blip>
          <a:srcRect/>
          <a:stretch/>
        </p:blipFill>
        <p:spPr>
          <a:xfrm>
            <a:off x="8387334" y="4766310"/>
            <a:ext cx="377190" cy="377190"/>
          </a:xfrm>
          <a:prstGeom prst="rect">
            <a:avLst/>
          </a:prstGeom>
          <a:noFill/>
          <a:ln>
            <a:noFill/>
          </a:ln>
        </p:spPr>
      </p:pic>
      <p:cxnSp>
        <p:nvCxnSpPr>
          <p:cNvPr id="166" name="Google Shape;166;p25"/>
          <p:cNvCxnSpPr/>
          <p:nvPr/>
        </p:nvCxnSpPr>
        <p:spPr>
          <a:xfrm rot="10800000">
            <a:off x="4374665" y="3435846"/>
            <a:ext cx="216000" cy="0"/>
          </a:xfrm>
          <a:prstGeom prst="straightConnector1">
            <a:avLst/>
          </a:prstGeom>
          <a:noFill/>
          <a:ln w="35725" cap="flat" cmpd="sng">
            <a:solidFill>
              <a:schemeClr val="accent1"/>
            </a:solidFill>
            <a:prstDash val="solid"/>
            <a:round/>
            <a:headEnd type="none" w="sm" len="sm"/>
            <a:tailEnd type="none" w="sm" len="sm"/>
          </a:ln>
        </p:spPr>
      </p:cxnSp>
      <p:sp>
        <p:nvSpPr>
          <p:cNvPr id="167" name="Google Shape;167;p25"/>
          <p:cNvSpPr>
            <a:spLocks noGrp="1"/>
          </p:cNvSpPr>
          <p:nvPr>
            <p:ph type="pic" idx="3"/>
          </p:nvPr>
        </p:nvSpPr>
        <p:spPr>
          <a:xfrm>
            <a:off x="1" y="-1016"/>
            <a:ext cx="3702900" cy="4719000"/>
          </a:xfrm>
          <a:prstGeom prst="rect">
            <a:avLst/>
          </a:prstGeom>
          <a:noFill/>
          <a:ln>
            <a:noFill/>
          </a:ln>
        </p:spPr>
      </p:sp>
      <p:sp>
        <p:nvSpPr>
          <p:cNvPr id="168" name="Google Shape;168;p25"/>
          <p:cNvSpPr txBox="1">
            <a:spLocks noGrp="1"/>
          </p:cNvSpPr>
          <p:nvPr>
            <p:ph type="body" idx="4"/>
          </p:nvPr>
        </p:nvSpPr>
        <p:spPr>
          <a:xfrm>
            <a:off x="4374665" y="902554"/>
            <a:ext cx="1835700" cy="505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228600" algn="l">
              <a:lnSpc>
                <a:spcPct val="95000"/>
              </a:lnSpc>
              <a:spcBef>
                <a:spcPts val="300"/>
              </a:spcBef>
              <a:spcAft>
                <a:spcPts val="0"/>
              </a:spcAft>
              <a:buClr>
                <a:schemeClr val="dk1"/>
              </a:buClr>
              <a:buSzPts val="900"/>
              <a:buNone/>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ight - Title/Subtitle 1 Column">
  <p:cSld name="Light - Title/Subtitle 1 Column">
    <p:bg>
      <p:bgPr>
        <a:solidFill>
          <a:srgbClr val="F1EFED"/>
        </a:solidFill>
        <a:effectLst/>
      </p:bgPr>
    </p:bg>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p26"/>
          <p:cNvSpPr txBox="1">
            <a:spLocks noGrp="1"/>
          </p:cNvSpPr>
          <p:nvPr>
            <p:ph type="body" idx="1"/>
          </p:nvPr>
        </p:nvSpPr>
        <p:spPr>
          <a:xfrm>
            <a:off x="575072" y="761032"/>
            <a:ext cx="8003400" cy="248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500"/>
              <a:buNone/>
              <a:defRPr sz="1500" b="1" i="0">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2" name="Google Shape;172;p26"/>
          <p:cNvSpPr txBox="1">
            <a:spLocks noGrp="1"/>
          </p:cNvSpPr>
          <p:nvPr>
            <p:ph type="body" idx="2"/>
          </p:nvPr>
        </p:nvSpPr>
        <p:spPr>
          <a:xfrm>
            <a:off x="575072" y="1200151"/>
            <a:ext cx="8003400" cy="3380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 name="Google Shape;173;p26"/>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74" name="Google Shape;174;p26"/>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5" name="Google Shape;175;p26"/>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ight - 4 Icons, Subhead and text">
  <p:cSld name="Light - 4 Icons, Subhead and text">
    <p:bg>
      <p:bgPr>
        <a:solidFill>
          <a:schemeClr val="lt2"/>
        </a:solidFill>
        <a:effectLst/>
      </p:bgPr>
    </p:bg>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Arial"/>
              <a:buNone/>
              <a:defRPr b="1"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8" name="Google Shape;178;p27"/>
          <p:cNvSpPr>
            <a:spLocks noGrp="1"/>
          </p:cNvSpPr>
          <p:nvPr>
            <p:ph type="pic" idx="2"/>
          </p:nvPr>
        </p:nvSpPr>
        <p:spPr>
          <a:xfrm>
            <a:off x="571499" y="1421453"/>
            <a:ext cx="1216200" cy="1143900"/>
          </a:xfrm>
          <a:prstGeom prst="rect">
            <a:avLst/>
          </a:prstGeom>
          <a:noFill/>
          <a:ln>
            <a:noFill/>
          </a:ln>
        </p:spPr>
      </p:sp>
      <p:sp>
        <p:nvSpPr>
          <p:cNvPr id="179" name="Google Shape;179;p27"/>
          <p:cNvSpPr txBox="1">
            <a:spLocks noGrp="1"/>
          </p:cNvSpPr>
          <p:nvPr>
            <p:ph type="body" idx="1"/>
          </p:nvPr>
        </p:nvSpPr>
        <p:spPr>
          <a:xfrm>
            <a:off x="57149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0" name="Google Shape;180;p27"/>
          <p:cNvSpPr txBox="1">
            <a:spLocks noGrp="1"/>
          </p:cNvSpPr>
          <p:nvPr>
            <p:ph type="body" idx="3"/>
          </p:nvPr>
        </p:nvSpPr>
        <p:spPr>
          <a:xfrm>
            <a:off x="5714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181" name="Google Shape;181;p27"/>
          <p:cNvCxnSpPr/>
          <p:nvPr/>
        </p:nvCxnSpPr>
        <p:spPr>
          <a:xfrm>
            <a:off x="2411760" y="1191134"/>
            <a:ext cx="0" cy="3283800"/>
          </a:xfrm>
          <a:prstGeom prst="straightConnector1">
            <a:avLst/>
          </a:prstGeom>
          <a:noFill/>
          <a:ln w="9525" cap="flat" cmpd="sng">
            <a:solidFill>
              <a:srgbClr val="8B8580">
                <a:alpha val="50196"/>
              </a:srgbClr>
            </a:solidFill>
            <a:prstDash val="solid"/>
            <a:round/>
            <a:headEnd type="none" w="sm" len="sm"/>
            <a:tailEnd type="none" w="sm" len="sm"/>
          </a:ln>
        </p:spPr>
      </p:cxnSp>
      <p:sp>
        <p:nvSpPr>
          <p:cNvPr id="182" name="Google Shape;182;p27"/>
          <p:cNvSpPr>
            <a:spLocks noGrp="1"/>
          </p:cNvSpPr>
          <p:nvPr>
            <p:ph type="pic" idx="4"/>
          </p:nvPr>
        </p:nvSpPr>
        <p:spPr>
          <a:xfrm>
            <a:off x="2668913" y="1427892"/>
            <a:ext cx="1216200" cy="1143900"/>
          </a:xfrm>
          <a:prstGeom prst="rect">
            <a:avLst/>
          </a:prstGeom>
          <a:noFill/>
          <a:ln>
            <a:noFill/>
          </a:ln>
        </p:spPr>
      </p:sp>
      <p:sp>
        <p:nvSpPr>
          <p:cNvPr id="183" name="Google Shape;183;p27"/>
          <p:cNvSpPr txBox="1">
            <a:spLocks noGrp="1"/>
          </p:cNvSpPr>
          <p:nvPr>
            <p:ph type="body" idx="5"/>
          </p:nvPr>
        </p:nvSpPr>
        <p:spPr>
          <a:xfrm>
            <a:off x="266699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4" name="Google Shape;184;p27"/>
          <p:cNvSpPr txBox="1">
            <a:spLocks noGrp="1"/>
          </p:cNvSpPr>
          <p:nvPr>
            <p:ph type="body" idx="6"/>
          </p:nvPr>
        </p:nvSpPr>
        <p:spPr>
          <a:xfrm>
            <a:off x="26669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185" name="Google Shape;185;p27"/>
          <p:cNvCxnSpPr/>
          <p:nvPr/>
        </p:nvCxnSpPr>
        <p:spPr>
          <a:xfrm>
            <a:off x="4544997" y="1191134"/>
            <a:ext cx="0" cy="3283800"/>
          </a:xfrm>
          <a:prstGeom prst="straightConnector1">
            <a:avLst/>
          </a:prstGeom>
          <a:noFill/>
          <a:ln w="9525" cap="flat" cmpd="sng">
            <a:solidFill>
              <a:srgbClr val="8B8580">
                <a:alpha val="50196"/>
              </a:srgbClr>
            </a:solidFill>
            <a:prstDash val="solid"/>
            <a:round/>
            <a:headEnd type="none" w="sm" len="sm"/>
            <a:tailEnd type="none" w="sm" len="sm"/>
          </a:ln>
        </p:spPr>
      </p:cxnSp>
      <p:sp>
        <p:nvSpPr>
          <p:cNvPr id="186" name="Google Shape;186;p27"/>
          <p:cNvSpPr>
            <a:spLocks noGrp="1"/>
          </p:cNvSpPr>
          <p:nvPr>
            <p:ph type="pic" idx="7"/>
          </p:nvPr>
        </p:nvSpPr>
        <p:spPr>
          <a:xfrm>
            <a:off x="4797976" y="1431881"/>
            <a:ext cx="1216200" cy="1143900"/>
          </a:xfrm>
          <a:prstGeom prst="rect">
            <a:avLst/>
          </a:prstGeom>
          <a:noFill/>
          <a:ln>
            <a:noFill/>
          </a:ln>
        </p:spPr>
      </p:sp>
      <p:sp>
        <p:nvSpPr>
          <p:cNvPr id="187" name="Google Shape;187;p27"/>
          <p:cNvSpPr txBox="1">
            <a:spLocks noGrp="1"/>
          </p:cNvSpPr>
          <p:nvPr>
            <p:ph type="body" idx="8"/>
          </p:nvPr>
        </p:nvSpPr>
        <p:spPr>
          <a:xfrm>
            <a:off x="480059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8" name="Google Shape;188;p27"/>
          <p:cNvSpPr txBox="1">
            <a:spLocks noGrp="1"/>
          </p:cNvSpPr>
          <p:nvPr>
            <p:ph type="body" idx="9"/>
          </p:nvPr>
        </p:nvSpPr>
        <p:spPr>
          <a:xfrm>
            <a:off x="48005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189" name="Google Shape;189;p27"/>
          <p:cNvCxnSpPr/>
          <p:nvPr/>
        </p:nvCxnSpPr>
        <p:spPr>
          <a:xfrm>
            <a:off x="6678234" y="1191134"/>
            <a:ext cx="0" cy="3283800"/>
          </a:xfrm>
          <a:prstGeom prst="straightConnector1">
            <a:avLst/>
          </a:prstGeom>
          <a:noFill/>
          <a:ln w="9525" cap="flat" cmpd="sng">
            <a:solidFill>
              <a:srgbClr val="8B8580">
                <a:alpha val="50196"/>
              </a:srgbClr>
            </a:solidFill>
            <a:prstDash val="solid"/>
            <a:round/>
            <a:headEnd type="none" w="sm" len="sm"/>
            <a:tailEnd type="none" w="sm" len="sm"/>
          </a:ln>
        </p:spPr>
      </p:cxnSp>
      <p:sp>
        <p:nvSpPr>
          <p:cNvPr id="190" name="Google Shape;190;p27"/>
          <p:cNvSpPr>
            <a:spLocks noGrp="1"/>
          </p:cNvSpPr>
          <p:nvPr>
            <p:ph type="pic" idx="13"/>
          </p:nvPr>
        </p:nvSpPr>
        <p:spPr>
          <a:xfrm>
            <a:off x="6926579" y="1421453"/>
            <a:ext cx="1216200" cy="1143900"/>
          </a:xfrm>
          <a:prstGeom prst="rect">
            <a:avLst/>
          </a:prstGeom>
          <a:noFill/>
          <a:ln>
            <a:noFill/>
          </a:ln>
        </p:spPr>
      </p:sp>
      <p:sp>
        <p:nvSpPr>
          <p:cNvPr id="191" name="Google Shape;191;p27"/>
          <p:cNvSpPr txBox="1">
            <a:spLocks noGrp="1"/>
          </p:cNvSpPr>
          <p:nvPr>
            <p:ph type="body" idx="14"/>
          </p:nvPr>
        </p:nvSpPr>
        <p:spPr>
          <a:xfrm>
            <a:off x="692657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2" name="Google Shape;192;p27"/>
          <p:cNvSpPr txBox="1">
            <a:spLocks noGrp="1"/>
          </p:cNvSpPr>
          <p:nvPr>
            <p:ph type="body" idx="15"/>
          </p:nvPr>
        </p:nvSpPr>
        <p:spPr>
          <a:xfrm>
            <a:off x="692657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3" name="Google Shape;193;p27"/>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4" name="Google Shape;194;p27"/>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514C47"/>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5" name="Google Shape;195;p27"/>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514C47"/>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Icons + Short Copy_White_Pillar">
  <p:cSld name="3 Icons + Short Copy_White_Pillar">
    <p:bg>
      <p:bgPr>
        <a:solidFill>
          <a:schemeClr val="accent2"/>
        </a:solidFill>
        <a:effectLst/>
      </p:bgPr>
    </p:bg>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8" name="Google Shape;198;p28"/>
          <p:cNvSpPr>
            <a:spLocks noGrp="1"/>
          </p:cNvSpPr>
          <p:nvPr>
            <p:ph type="pic" idx="2"/>
          </p:nvPr>
        </p:nvSpPr>
        <p:spPr>
          <a:xfrm>
            <a:off x="679377" y="1427892"/>
            <a:ext cx="1420500" cy="1273500"/>
          </a:xfrm>
          <a:prstGeom prst="rect">
            <a:avLst/>
          </a:prstGeom>
          <a:noFill/>
          <a:ln>
            <a:noFill/>
          </a:ln>
        </p:spPr>
      </p:sp>
      <p:sp>
        <p:nvSpPr>
          <p:cNvPr id="199" name="Google Shape;199;p28"/>
          <p:cNvSpPr txBox="1">
            <a:spLocks noGrp="1"/>
          </p:cNvSpPr>
          <p:nvPr>
            <p:ph type="body" idx="1"/>
          </p:nvPr>
        </p:nvSpPr>
        <p:spPr>
          <a:xfrm>
            <a:off x="683336" y="2987798"/>
            <a:ext cx="17079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accent5"/>
              </a:buClr>
              <a:buSzPts val="1100"/>
              <a:buNone/>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0" name="Google Shape;200;p28"/>
          <p:cNvSpPr txBox="1">
            <a:spLocks noGrp="1"/>
          </p:cNvSpPr>
          <p:nvPr>
            <p:ph type="body" idx="3"/>
          </p:nvPr>
        </p:nvSpPr>
        <p:spPr>
          <a:xfrm>
            <a:off x="683336" y="3283032"/>
            <a:ext cx="17079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900"/>
              <a:buNone/>
              <a:defRPr sz="9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01" name="Google Shape;201;p28"/>
          <p:cNvCxnSpPr/>
          <p:nvPr/>
        </p:nvCxnSpPr>
        <p:spPr>
          <a:xfrm>
            <a:off x="3002692"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sp>
        <p:nvSpPr>
          <p:cNvPr id="202" name="Google Shape;202;p28"/>
          <p:cNvSpPr>
            <a:spLocks noGrp="1"/>
          </p:cNvSpPr>
          <p:nvPr>
            <p:ph type="pic" idx="4"/>
          </p:nvPr>
        </p:nvSpPr>
        <p:spPr>
          <a:xfrm>
            <a:off x="3597986" y="1438028"/>
            <a:ext cx="1420500" cy="1273500"/>
          </a:xfrm>
          <a:prstGeom prst="rect">
            <a:avLst/>
          </a:prstGeom>
          <a:noFill/>
          <a:ln>
            <a:noFill/>
          </a:ln>
        </p:spPr>
      </p:sp>
      <p:sp>
        <p:nvSpPr>
          <p:cNvPr id="203" name="Google Shape;203;p28"/>
          <p:cNvSpPr txBox="1">
            <a:spLocks noGrp="1"/>
          </p:cNvSpPr>
          <p:nvPr>
            <p:ph type="body" idx="5"/>
          </p:nvPr>
        </p:nvSpPr>
        <p:spPr>
          <a:xfrm>
            <a:off x="3597986" y="2987798"/>
            <a:ext cx="17079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accent5"/>
              </a:buClr>
              <a:buSzPts val="1100"/>
              <a:buNone/>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4" name="Google Shape;204;p28"/>
          <p:cNvSpPr txBox="1">
            <a:spLocks noGrp="1"/>
          </p:cNvSpPr>
          <p:nvPr>
            <p:ph type="body" idx="6"/>
          </p:nvPr>
        </p:nvSpPr>
        <p:spPr>
          <a:xfrm>
            <a:off x="3597986" y="3283032"/>
            <a:ext cx="17079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900"/>
              <a:buNone/>
              <a:defRPr sz="9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05" name="Google Shape;205;p28"/>
          <p:cNvCxnSpPr/>
          <p:nvPr/>
        </p:nvCxnSpPr>
        <p:spPr>
          <a:xfrm>
            <a:off x="5897262"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sp>
        <p:nvSpPr>
          <p:cNvPr id="206" name="Google Shape;206;p28"/>
          <p:cNvSpPr>
            <a:spLocks noGrp="1"/>
          </p:cNvSpPr>
          <p:nvPr>
            <p:ph type="pic" idx="7"/>
          </p:nvPr>
        </p:nvSpPr>
        <p:spPr>
          <a:xfrm>
            <a:off x="6484401" y="1438028"/>
            <a:ext cx="1420500" cy="1273500"/>
          </a:xfrm>
          <a:prstGeom prst="rect">
            <a:avLst/>
          </a:prstGeom>
          <a:noFill/>
          <a:ln>
            <a:noFill/>
          </a:ln>
        </p:spPr>
      </p:sp>
      <p:sp>
        <p:nvSpPr>
          <p:cNvPr id="207" name="Google Shape;207;p28"/>
          <p:cNvSpPr txBox="1">
            <a:spLocks noGrp="1"/>
          </p:cNvSpPr>
          <p:nvPr>
            <p:ph type="body" idx="8"/>
          </p:nvPr>
        </p:nvSpPr>
        <p:spPr>
          <a:xfrm>
            <a:off x="6486260" y="2987798"/>
            <a:ext cx="17079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accent5"/>
              </a:buClr>
              <a:buSzPts val="1100"/>
              <a:buNone/>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8" name="Google Shape;208;p28"/>
          <p:cNvSpPr txBox="1">
            <a:spLocks noGrp="1"/>
          </p:cNvSpPr>
          <p:nvPr>
            <p:ph type="body" idx="9"/>
          </p:nvPr>
        </p:nvSpPr>
        <p:spPr>
          <a:xfrm>
            <a:off x="6486260" y="3283032"/>
            <a:ext cx="17079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900"/>
              <a:buNone/>
              <a:defRPr sz="9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9" name="Google Shape;209;p28"/>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28"/>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 name="Google Shape;211;p28"/>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ight - Title 1 Column">
  <p:cSld name="Light - Title 1 Column">
    <p:bg>
      <p:bgPr>
        <a:solidFill>
          <a:srgbClr val="F1EFED"/>
        </a:solidFill>
        <a:effectLst/>
      </p:bgPr>
    </p:bg>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p29"/>
          <p:cNvSpPr txBox="1">
            <a:spLocks noGrp="1"/>
          </p:cNvSpPr>
          <p:nvPr>
            <p:ph type="body" idx="1"/>
          </p:nvPr>
        </p:nvSpPr>
        <p:spPr>
          <a:xfrm>
            <a:off x="578644" y="1200150"/>
            <a:ext cx="8008200" cy="33810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298450" algn="l">
              <a:lnSpc>
                <a:spcPct val="95000"/>
              </a:lnSpc>
              <a:spcBef>
                <a:spcPts val="300"/>
              </a:spcBef>
              <a:spcAft>
                <a:spcPts val="0"/>
              </a:spcAft>
              <a:buClr>
                <a:schemeClr val="dk1"/>
              </a:buClr>
              <a:buSzPts val="1100"/>
              <a:buChar char="•"/>
              <a:defRPr>
                <a:latin typeface="Arial"/>
                <a:ea typeface="Arial"/>
                <a:cs typeface="Arial"/>
                <a:sym typeface="Arial"/>
              </a:defRPr>
            </a:lvl4pPr>
            <a:lvl5pPr marL="2286000" lvl="4" indent="-285750" algn="l">
              <a:lnSpc>
                <a:spcPct val="95000"/>
              </a:lnSpc>
              <a:spcBef>
                <a:spcPts val="300"/>
              </a:spcBef>
              <a:spcAft>
                <a:spcPts val="0"/>
              </a:spcAft>
              <a:buClr>
                <a:schemeClr val="dk1"/>
              </a:buClr>
              <a:buSzPts val="900"/>
              <a:buChar char="•"/>
              <a:defRPr>
                <a:latin typeface="Arial"/>
                <a:ea typeface="Arial"/>
                <a:cs typeface="Arial"/>
                <a:sym typeface="Arial"/>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5" name="Google Shape;215;p29"/>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16" name="Google Shape;216;p29"/>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sz="700">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p29"/>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sz="700">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18" name="Google Shape;218;p29"/>
          <p:cNvPicPr preferRelativeResize="0"/>
          <p:nvPr/>
        </p:nvPicPr>
        <p:blipFill rotWithShape="1">
          <a:blip r:embed="rId2">
            <a:alphaModFix/>
          </a:blip>
          <a:srcRect/>
          <a:stretch/>
        </p:blipFill>
        <p:spPr>
          <a:xfrm>
            <a:off x="6894258" y="73870"/>
            <a:ext cx="2161516" cy="97859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ight - Title 2 Column">
  <p:cSld name="Light - Title 2 Column">
    <p:bg>
      <p:bgPr>
        <a:solidFill>
          <a:srgbClr val="F1EFED"/>
        </a:solidFill>
        <a:effectLst/>
      </p:bgPr>
    </p:bg>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1" name="Google Shape;221;p30"/>
          <p:cNvSpPr txBox="1">
            <a:spLocks noGrp="1"/>
          </p:cNvSpPr>
          <p:nvPr>
            <p:ph type="body" idx="1"/>
          </p:nvPr>
        </p:nvSpPr>
        <p:spPr>
          <a:xfrm>
            <a:off x="576656" y="1206431"/>
            <a:ext cx="3813000" cy="33810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298450" algn="l">
              <a:lnSpc>
                <a:spcPct val="95000"/>
              </a:lnSpc>
              <a:spcBef>
                <a:spcPts val="300"/>
              </a:spcBef>
              <a:spcAft>
                <a:spcPts val="0"/>
              </a:spcAft>
              <a:buClr>
                <a:schemeClr val="dk1"/>
              </a:buClr>
              <a:buSzPts val="11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22" name="Google Shape;222;p30"/>
          <p:cNvCxnSpPr/>
          <p:nvPr/>
        </p:nvCxnSpPr>
        <p:spPr>
          <a:xfrm>
            <a:off x="4582183" y="1206431"/>
            <a:ext cx="0" cy="3381000"/>
          </a:xfrm>
          <a:prstGeom prst="straightConnector1">
            <a:avLst/>
          </a:prstGeom>
          <a:noFill/>
          <a:ln w="14300" cap="flat" cmpd="sng">
            <a:solidFill>
              <a:srgbClr val="8B8580">
                <a:alpha val="25098"/>
              </a:srgbClr>
            </a:solidFill>
            <a:prstDash val="solid"/>
            <a:round/>
            <a:headEnd type="none" w="sm" len="sm"/>
            <a:tailEnd type="none" w="sm" len="sm"/>
          </a:ln>
        </p:spPr>
      </p:cxnSp>
      <p:sp>
        <p:nvSpPr>
          <p:cNvPr id="223" name="Google Shape;223;p30"/>
          <p:cNvSpPr txBox="1">
            <a:spLocks noGrp="1"/>
          </p:cNvSpPr>
          <p:nvPr>
            <p:ph type="body" idx="2"/>
          </p:nvPr>
        </p:nvSpPr>
        <p:spPr>
          <a:xfrm>
            <a:off x="4774661" y="1206431"/>
            <a:ext cx="3813000" cy="33810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298450" algn="l">
              <a:lnSpc>
                <a:spcPct val="95000"/>
              </a:lnSpc>
              <a:spcBef>
                <a:spcPts val="300"/>
              </a:spcBef>
              <a:spcAft>
                <a:spcPts val="0"/>
              </a:spcAft>
              <a:buClr>
                <a:schemeClr val="dk1"/>
              </a:buClr>
              <a:buSzPts val="11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4" name="Google Shape;224;p30"/>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25" name="Google Shape;225;p30"/>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 name="Google Shape;226;p30"/>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27" name="Google Shape;227;p30"/>
          <p:cNvPicPr preferRelativeResize="0"/>
          <p:nvPr/>
        </p:nvPicPr>
        <p:blipFill rotWithShape="1">
          <a:blip r:embed="rId2">
            <a:alphaModFix/>
          </a:blip>
          <a:srcRect/>
          <a:stretch/>
        </p:blipFill>
        <p:spPr>
          <a:xfrm>
            <a:off x="8387334" y="4766310"/>
            <a:ext cx="377190" cy="3771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ark - Title/Subtitle 1 Column">
  <p:cSld name="Dark - Title/Subtitle 1 Column">
    <p:bg>
      <p:bgPr>
        <a:solidFill>
          <a:schemeClr val="accent4"/>
        </a:solidFill>
        <a:effectLst/>
      </p:bgPr>
    </p:bg>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0" name="Google Shape;230;p31"/>
          <p:cNvSpPr txBox="1">
            <a:spLocks noGrp="1"/>
          </p:cNvSpPr>
          <p:nvPr>
            <p:ph type="body" idx="1"/>
          </p:nvPr>
        </p:nvSpPr>
        <p:spPr>
          <a:xfrm>
            <a:off x="575072" y="757428"/>
            <a:ext cx="8003400" cy="248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500"/>
              <a:buNone/>
              <a:defRPr sz="1500" b="1" i="0">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31" name="Google Shape;231;p31"/>
          <p:cNvSpPr txBox="1">
            <a:spLocks noGrp="1"/>
          </p:cNvSpPr>
          <p:nvPr>
            <p:ph type="body" idx="2"/>
          </p:nvPr>
        </p:nvSpPr>
        <p:spPr>
          <a:xfrm>
            <a:off x="575072" y="1200149"/>
            <a:ext cx="8003400" cy="33810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32" name="Google Shape;232;p31"/>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33" name="Google Shape;233;p31"/>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4" name="Google Shape;234;p31"/>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ark - Title 2 Column">
  <p:cSld name="Dark - Title 2 Column">
    <p:bg>
      <p:bgPr>
        <a:solidFill>
          <a:schemeClr val="accent4"/>
        </a:solidFill>
        <a:effectLst/>
      </p:bgPr>
    </p:bg>
    <p:spTree>
      <p:nvGrpSpPr>
        <p:cNvPr id="1" name="Shape 235"/>
        <p:cNvGrpSpPr/>
        <p:nvPr/>
      </p:nvGrpSpPr>
      <p:grpSpPr>
        <a:xfrm>
          <a:off x="0" y="0"/>
          <a:ext cx="0" cy="0"/>
          <a:chOff x="0" y="0"/>
          <a:chExt cx="0" cy="0"/>
        </a:xfrm>
      </p:grpSpPr>
      <p:sp>
        <p:nvSpPr>
          <p:cNvPr id="236" name="Google Shape;236;p32"/>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7" name="Google Shape;237;p32"/>
          <p:cNvSpPr txBox="1">
            <a:spLocks noGrp="1"/>
          </p:cNvSpPr>
          <p:nvPr>
            <p:ph type="body" idx="1"/>
          </p:nvPr>
        </p:nvSpPr>
        <p:spPr>
          <a:xfrm>
            <a:off x="576656" y="1206431"/>
            <a:ext cx="3813000" cy="33810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cxnSp>
        <p:nvCxnSpPr>
          <p:cNvPr id="238" name="Google Shape;238;p32"/>
          <p:cNvCxnSpPr/>
          <p:nvPr/>
        </p:nvCxnSpPr>
        <p:spPr>
          <a:xfrm>
            <a:off x="4582183" y="1206431"/>
            <a:ext cx="0" cy="3381000"/>
          </a:xfrm>
          <a:prstGeom prst="straightConnector1">
            <a:avLst/>
          </a:prstGeom>
          <a:noFill/>
          <a:ln w="14300" cap="flat" cmpd="sng">
            <a:solidFill>
              <a:srgbClr val="8B8580">
                <a:alpha val="25098"/>
              </a:srgbClr>
            </a:solidFill>
            <a:prstDash val="solid"/>
            <a:round/>
            <a:headEnd type="none" w="sm" len="sm"/>
            <a:tailEnd type="none" w="sm" len="sm"/>
          </a:ln>
        </p:spPr>
      </p:cxnSp>
      <p:sp>
        <p:nvSpPr>
          <p:cNvPr id="239" name="Google Shape;239;p32"/>
          <p:cNvSpPr txBox="1">
            <a:spLocks noGrp="1"/>
          </p:cNvSpPr>
          <p:nvPr>
            <p:ph type="body" idx="2"/>
          </p:nvPr>
        </p:nvSpPr>
        <p:spPr>
          <a:xfrm>
            <a:off x="4774661" y="1206431"/>
            <a:ext cx="3813000" cy="33810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40" name="Google Shape;240;p32"/>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41" name="Google Shape;241;p32"/>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2" name="Google Shape;242;p32"/>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peaker_3">
  <p:cSld name="Speaker_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571500" y="1200150"/>
            <a:ext cx="2400300" cy="9900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5"/>
          <p:cNvSpPr>
            <a:spLocks noGrp="1"/>
          </p:cNvSpPr>
          <p:nvPr>
            <p:ph type="pic" idx="2"/>
          </p:nvPr>
        </p:nvSpPr>
        <p:spPr>
          <a:xfrm>
            <a:off x="5124045" y="377214"/>
            <a:ext cx="1509000" cy="1509000"/>
          </a:xfrm>
          <a:prstGeom prst="ellipse">
            <a:avLst/>
          </a:prstGeom>
          <a:noFill/>
          <a:ln>
            <a:noFill/>
          </a:ln>
        </p:spPr>
      </p:sp>
      <p:sp>
        <p:nvSpPr>
          <p:cNvPr id="44" name="Google Shape;44;p5"/>
          <p:cNvSpPr txBox="1">
            <a:spLocks noGrp="1"/>
          </p:cNvSpPr>
          <p:nvPr>
            <p:ph type="body" idx="1"/>
          </p:nvPr>
        </p:nvSpPr>
        <p:spPr>
          <a:xfrm>
            <a:off x="4990314" y="2011967"/>
            <a:ext cx="1776300" cy="2343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5" name="Google Shape;45;p5"/>
          <p:cNvSpPr txBox="1">
            <a:spLocks noGrp="1"/>
          </p:cNvSpPr>
          <p:nvPr>
            <p:ph type="body" idx="3"/>
          </p:nvPr>
        </p:nvSpPr>
        <p:spPr>
          <a:xfrm>
            <a:off x="4990314" y="2258566"/>
            <a:ext cx="1776300" cy="208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6" name="Google Shape;46;p5"/>
          <p:cNvSpPr>
            <a:spLocks noGrp="1"/>
          </p:cNvSpPr>
          <p:nvPr>
            <p:ph type="pic" idx="4"/>
          </p:nvPr>
        </p:nvSpPr>
        <p:spPr>
          <a:xfrm>
            <a:off x="3347823" y="2151732"/>
            <a:ext cx="1509000" cy="1509000"/>
          </a:xfrm>
          <a:prstGeom prst="ellipse">
            <a:avLst/>
          </a:prstGeom>
          <a:noFill/>
          <a:ln>
            <a:noFill/>
          </a:ln>
        </p:spPr>
      </p:sp>
      <p:sp>
        <p:nvSpPr>
          <p:cNvPr id="47" name="Google Shape;47;p5"/>
          <p:cNvSpPr txBox="1">
            <a:spLocks noGrp="1"/>
          </p:cNvSpPr>
          <p:nvPr>
            <p:ph type="body" idx="5"/>
          </p:nvPr>
        </p:nvSpPr>
        <p:spPr>
          <a:xfrm>
            <a:off x="3214092" y="3765890"/>
            <a:ext cx="1776300" cy="2343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8" name="Google Shape;48;p5"/>
          <p:cNvSpPr txBox="1">
            <a:spLocks noGrp="1"/>
          </p:cNvSpPr>
          <p:nvPr>
            <p:ph type="body" idx="6"/>
          </p:nvPr>
        </p:nvSpPr>
        <p:spPr>
          <a:xfrm>
            <a:off x="3214092" y="4012490"/>
            <a:ext cx="1776300" cy="208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9" name="Google Shape;49;p5"/>
          <p:cNvSpPr>
            <a:spLocks noGrp="1"/>
          </p:cNvSpPr>
          <p:nvPr>
            <p:ph type="pic" idx="7"/>
          </p:nvPr>
        </p:nvSpPr>
        <p:spPr>
          <a:xfrm>
            <a:off x="7195099" y="2151732"/>
            <a:ext cx="1509000" cy="1509000"/>
          </a:xfrm>
          <a:prstGeom prst="ellipse">
            <a:avLst/>
          </a:prstGeom>
          <a:noFill/>
          <a:ln>
            <a:noFill/>
          </a:ln>
        </p:spPr>
      </p:sp>
      <p:sp>
        <p:nvSpPr>
          <p:cNvPr id="50" name="Google Shape;50;p5"/>
          <p:cNvSpPr txBox="1">
            <a:spLocks noGrp="1"/>
          </p:cNvSpPr>
          <p:nvPr>
            <p:ph type="body" idx="8"/>
          </p:nvPr>
        </p:nvSpPr>
        <p:spPr>
          <a:xfrm>
            <a:off x="7061369" y="3763805"/>
            <a:ext cx="1776300" cy="2343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51" name="Google Shape;51;p5"/>
          <p:cNvSpPr txBox="1">
            <a:spLocks noGrp="1"/>
          </p:cNvSpPr>
          <p:nvPr>
            <p:ph type="body" idx="9"/>
          </p:nvPr>
        </p:nvSpPr>
        <p:spPr>
          <a:xfrm>
            <a:off x="7061369" y="4010405"/>
            <a:ext cx="1776300" cy="208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52" name="Google Shape;52;p5"/>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3" name="Google Shape;53;p5"/>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5"/>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extLst>
    <p:ext uri="{DCECCB84-F9BA-43D5-87BE-67443E8EF086}">
      <p15:sldGuideLst xmlns:p15="http://schemas.microsoft.com/office/powerpoint/2012/main">
        <p15:guide id="1" pos="5521">
          <p15:clr>
            <a:srgbClr val="FBAE40"/>
          </p15:clr>
        </p15:guide>
        <p15:guide id="2" pos="425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ight - Title_Pillar">
  <p:cSld name="Light - Title_Pillar">
    <p:bg>
      <p:bgPr>
        <a:solidFill>
          <a:srgbClr val="F1EFED"/>
        </a:solidFill>
        <a:effectLst/>
      </p:bgPr>
    </p:bg>
    <p:spTree>
      <p:nvGrpSpPr>
        <p:cNvPr id="1" name="Shape 243"/>
        <p:cNvGrpSpPr/>
        <p:nvPr/>
      </p:nvGrpSpPr>
      <p:grpSpPr>
        <a:xfrm>
          <a:off x="0" y="0"/>
          <a:ext cx="0" cy="0"/>
          <a:chOff x="0" y="0"/>
          <a:chExt cx="0" cy="0"/>
        </a:xfrm>
      </p:grpSpPr>
      <p:pic>
        <p:nvPicPr>
          <p:cNvPr id="244" name="Google Shape;244;p33"/>
          <p:cNvPicPr preferRelativeResize="0"/>
          <p:nvPr/>
        </p:nvPicPr>
        <p:blipFill rotWithShape="1">
          <a:blip r:embed="rId2">
            <a:alphaModFix/>
          </a:blip>
          <a:srcRect/>
          <a:stretch/>
        </p:blipFill>
        <p:spPr>
          <a:xfrm>
            <a:off x="6381750" y="1828800"/>
            <a:ext cx="2762249" cy="3314699"/>
          </a:xfrm>
          <a:prstGeom prst="rect">
            <a:avLst/>
          </a:prstGeom>
          <a:noFill/>
          <a:ln>
            <a:noFill/>
          </a:ln>
        </p:spPr>
      </p:pic>
      <p:pic>
        <p:nvPicPr>
          <p:cNvPr id="245" name="Google Shape;245;p33" descr="Oracle Logo"/>
          <p:cNvPicPr preferRelativeResize="0"/>
          <p:nvPr/>
        </p:nvPicPr>
        <p:blipFill rotWithShape="1">
          <a:blip r:embed="rId3">
            <a:alphaModFix/>
          </a:blip>
          <a:srcRect/>
          <a:stretch/>
        </p:blipFill>
        <p:spPr>
          <a:xfrm>
            <a:off x="708712" y="849276"/>
            <a:ext cx="1143670" cy="240030"/>
          </a:xfrm>
          <a:prstGeom prst="rect">
            <a:avLst/>
          </a:prstGeom>
          <a:noFill/>
          <a:ln>
            <a:noFill/>
          </a:ln>
        </p:spPr>
      </p:pic>
      <p:sp>
        <p:nvSpPr>
          <p:cNvPr id="246" name="Google Shape;246;p33"/>
          <p:cNvSpPr txBox="1">
            <a:spLocks noGrp="1"/>
          </p:cNvSpPr>
          <p:nvPr>
            <p:ph type="ctrTitle"/>
          </p:nvPr>
        </p:nvSpPr>
        <p:spPr>
          <a:xfrm>
            <a:off x="763522" y="1611630"/>
            <a:ext cx="7619100" cy="960000"/>
          </a:xfrm>
          <a:prstGeom prst="rect">
            <a:avLst/>
          </a:prstGeom>
          <a:noFill/>
          <a:ln>
            <a:noFill/>
          </a:ln>
        </p:spPr>
        <p:txBody>
          <a:bodyPr spcFirstLastPara="1" wrap="square" lIns="0" tIns="0" rIns="0" bIns="68575" anchor="b" anchorCtr="0">
            <a:noAutofit/>
          </a:bodyPr>
          <a:lstStyle>
            <a:lvl1pPr lvl="0" algn="l">
              <a:lnSpc>
                <a:spcPct val="95000"/>
              </a:lnSpc>
              <a:spcBef>
                <a:spcPts val="0"/>
              </a:spcBef>
              <a:spcAft>
                <a:spcPts val="0"/>
              </a:spcAft>
              <a:buClr>
                <a:schemeClr val="dk1"/>
              </a:buClr>
              <a:buSzPts val="3000"/>
              <a:buFont typeface="Arial"/>
              <a:buNone/>
              <a:defRPr sz="3000" b="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7" name="Google Shape;247;p33"/>
          <p:cNvSpPr txBox="1">
            <a:spLocks noGrp="1"/>
          </p:cNvSpPr>
          <p:nvPr>
            <p:ph type="body" idx="1"/>
          </p:nvPr>
        </p:nvSpPr>
        <p:spPr>
          <a:xfrm>
            <a:off x="763522" y="2639665"/>
            <a:ext cx="7619100" cy="255900"/>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800"/>
              </a:spcBef>
              <a:spcAft>
                <a:spcPts val="0"/>
              </a:spcAft>
              <a:buClr>
                <a:schemeClr val="accent5"/>
              </a:buClr>
              <a:buSzPts val="1800"/>
              <a:buFont typeface="Arial"/>
              <a:buNone/>
              <a:defRPr sz="1800" b="0">
                <a:solidFill>
                  <a:schemeClr val="accent5"/>
                </a:solidFil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8" name="Google Shape;248;p33"/>
          <p:cNvSpPr txBox="1">
            <a:spLocks noGrp="1"/>
          </p:cNvSpPr>
          <p:nvPr>
            <p:ph type="body" idx="2"/>
          </p:nvPr>
        </p:nvSpPr>
        <p:spPr>
          <a:xfrm>
            <a:off x="763522" y="3408426"/>
            <a:ext cx="38085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b="1"/>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9" name="Google Shape;249;p33"/>
          <p:cNvSpPr txBox="1">
            <a:spLocks noGrp="1"/>
          </p:cNvSpPr>
          <p:nvPr>
            <p:ph type="body" idx="3"/>
          </p:nvPr>
        </p:nvSpPr>
        <p:spPr>
          <a:xfrm>
            <a:off x="763522" y="3662172"/>
            <a:ext cx="38085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50" name="Google Shape;250;p33"/>
          <p:cNvCxnSpPr/>
          <p:nvPr/>
        </p:nvCxnSpPr>
        <p:spPr>
          <a:xfrm rot="10800000">
            <a:off x="767531" y="3140964"/>
            <a:ext cx="281100" cy="0"/>
          </a:xfrm>
          <a:prstGeom prst="straightConnector1">
            <a:avLst/>
          </a:prstGeom>
          <a:noFill/>
          <a:ln w="28575" cap="flat" cmpd="sng">
            <a:solidFill>
              <a:schemeClr val="accent1"/>
            </a:solidFill>
            <a:prstDash val="solid"/>
            <a:round/>
            <a:headEnd type="none" w="sm" len="sm"/>
            <a:tailEnd type="none" w="sm" len="sm"/>
          </a:ln>
        </p:spPr>
      </p:cxnSp>
      <p:pic>
        <p:nvPicPr>
          <p:cNvPr id="251" name="Google Shape;251;p33"/>
          <p:cNvPicPr preferRelativeResize="0"/>
          <p:nvPr/>
        </p:nvPicPr>
        <p:blipFill rotWithShape="1">
          <a:blip r:embed="rId4">
            <a:alphaModFix/>
          </a:blip>
          <a:srcRect/>
          <a:stretch/>
        </p:blipFill>
        <p:spPr>
          <a:xfrm>
            <a:off x="8387334" y="4766310"/>
            <a:ext cx="377190" cy="37719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ark - Title_Pillar">
  <p:cSld name="Dark - Title_Pillar">
    <p:bg>
      <p:bgPr>
        <a:solidFill>
          <a:schemeClr val="accent4"/>
        </a:solidFill>
        <a:effectLst/>
      </p:bgPr>
    </p:bg>
    <p:spTree>
      <p:nvGrpSpPr>
        <p:cNvPr id="1" name="Shape 252"/>
        <p:cNvGrpSpPr/>
        <p:nvPr/>
      </p:nvGrpSpPr>
      <p:grpSpPr>
        <a:xfrm>
          <a:off x="0" y="0"/>
          <a:ext cx="0" cy="0"/>
          <a:chOff x="0" y="0"/>
          <a:chExt cx="0" cy="0"/>
        </a:xfrm>
      </p:grpSpPr>
      <p:pic>
        <p:nvPicPr>
          <p:cNvPr id="253" name="Google Shape;253;p34" descr="Oracle Logo"/>
          <p:cNvPicPr preferRelativeResize="0"/>
          <p:nvPr/>
        </p:nvPicPr>
        <p:blipFill rotWithShape="1">
          <a:blip r:embed="rId2">
            <a:alphaModFix/>
          </a:blip>
          <a:srcRect/>
          <a:stretch/>
        </p:blipFill>
        <p:spPr>
          <a:xfrm>
            <a:off x="708712" y="849276"/>
            <a:ext cx="1143670" cy="240029"/>
          </a:xfrm>
          <a:prstGeom prst="rect">
            <a:avLst/>
          </a:prstGeom>
          <a:noFill/>
          <a:ln>
            <a:noFill/>
          </a:ln>
        </p:spPr>
      </p:pic>
      <p:sp>
        <p:nvSpPr>
          <p:cNvPr id="254" name="Google Shape;254;p34"/>
          <p:cNvSpPr txBox="1">
            <a:spLocks noGrp="1"/>
          </p:cNvSpPr>
          <p:nvPr>
            <p:ph type="ctrTitle"/>
          </p:nvPr>
        </p:nvSpPr>
        <p:spPr>
          <a:xfrm>
            <a:off x="763522" y="1611630"/>
            <a:ext cx="7619100" cy="960000"/>
          </a:xfrm>
          <a:prstGeom prst="rect">
            <a:avLst/>
          </a:prstGeom>
          <a:noFill/>
          <a:ln>
            <a:noFill/>
          </a:ln>
        </p:spPr>
        <p:txBody>
          <a:bodyPr spcFirstLastPara="1" wrap="square" lIns="0" tIns="0" rIns="0" bIns="68575" anchor="b" anchorCtr="0">
            <a:noAutofit/>
          </a:bodyPr>
          <a:lstStyle>
            <a:lvl1pPr lvl="0" algn="l">
              <a:lnSpc>
                <a:spcPct val="95000"/>
              </a:lnSpc>
              <a:spcBef>
                <a:spcPts val="0"/>
              </a:spcBef>
              <a:spcAft>
                <a:spcPts val="0"/>
              </a:spcAft>
              <a:buClr>
                <a:schemeClr val="lt1"/>
              </a:buClr>
              <a:buSzPts val="3000"/>
              <a:buFont typeface="Arial"/>
              <a:buNone/>
              <a:defRPr sz="3000" b="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5" name="Google Shape;255;p34"/>
          <p:cNvSpPr txBox="1">
            <a:spLocks noGrp="1"/>
          </p:cNvSpPr>
          <p:nvPr>
            <p:ph type="body" idx="1"/>
          </p:nvPr>
        </p:nvSpPr>
        <p:spPr>
          <a:xfrm>
            <a:off x="763522" y="2639665"/>
            <a:ext cx="7619100" cy="255900"/>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800"/>
              </a:spcBef>
              <a:spcAft>
                <a:spcPts val="0"/>
              </a:spcAft>
              <a:buClr>
                <a:schemeClr val="lt1"/>
              </a:buClr>
              <a:buSzPts val="1800"/>
              <a:buFont typeface="Arial"/>
              <a:buNone/>
              <a:defRPr sz="1800" b="0">
                <a:solidFill>
                  <a:schemeClr val="lt1"/>
                </a:solidFil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56" name="Google Shape;256;p34"/>
          <p:cNvSpPr txBox="1">
            <a:spLocks noGrp="1"/>
          </p:cNvSpPr>
          <p:nvPr>
            <p:ph type="body" idx="2"/>
          </p:nvPr>
        </p:nvSpPr>
        <p:spPr>
          <a:xfrm>
            <a:off x="763522" y="3408426"/>
            <a:ext cx="38085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b="1"/>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57" name="Google Shape;257;p34"/>
          <p:cNvSpPr txBox="1">
            <a:spLocks noGrp="1"/>
          </p:cNvSpPr>
          <p:nvPr>
            <p:ph type="body" idx="3"/>
          </p:nvPr>
        </p:nvSpPr>
        <p:spPr>
          <a:xfrm>
            <a:off x="763522" y="3662172"/>
            <a:ext cx="38085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cxnSp>
        <p:nvCxnSpPr>
          <p:cNvPr id="258" name="Google Shape;258;p34"/>
          <p:cNvCxnSpPr/>
          <p:nvPr/>
        </p:nvCxnSpPr>
        <p:spPr>
          <a:xfrm rot="10800000">
            <a:off x="767531" y="3140964"/>
            <a:ext cx="281100" cy="0"/>
          </a:xfrm>
          <a:prstGeom prst="straightConnector1">
            <a:avLst/>
          </a:prstGeom>
          <a:noFill/>
          <a:ln w="28575" cap="flat" cmpd="sng">
            <a:solidFill>
              <a:schemeClr val="accent1"/>
            </a:solidFill>
            <a:prstDash val="solid"/>
            <a:round/>
            <a:headEnd type="none" w="sm" len="sm"/>
            <a:tailEnd type="none" w="sm" len="sm"/>
          </a:ln>
        </p:spPr>
      </p:cxnSp>
      <p:pic>
        <p:nvPicPr>
          <p:cNvPr id="259" name="Google Shape;259;p34"/>
          <p:cNvPicPr preferRelativeResize="0"/>
          <p:nvPr/>
        </p:nvPicPr>
        <p:blipFill rotWithShape="1">
          <a:blip r:embed="rId3">
            <a:alphaModFix/>
          </a:blip>
          <a:srcRect/>
          <a:stretch/>
        </p:blipFill>
        <p:spPr>
          <a:xfrm>
            <a:off x="8387334" y="4766310"/>
            <a:ext cx="377190" cy="377190"/>
          </a:xfrm>
          <a:prstGeom prst="rect">
            <a:avLst/>
          </a:prstGeom>
          <a:noFill/>
          <a:ln>
            <a:noFill/>
          </a:ln>
        </p:spPr>
      </p:pic>
      <p:pic>
        <p:nvPicPr>
          <p:cNvPr id="260" name="Google Shape;260;p34"/>
          <p:cNvPicPr preferRelativeResize="0"/>
          <p:nvPr/>
        </p:nvPicPr>
        <p:blipFill rotWithShape="1">
          <a:blip r:embed="rId4">
            <a:alphaModFix/>
          </a:blip>
          <a:srcRect/>
          <a:stretch/>
        </p:blipFill>
        <p:spPr>
          <a:xfrm>
            <a:off x="6029325" y="1181100"/>
            <a:ext cx="3114676" cy="3429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Light - Title_Pillar">
  <p:cSld name="1_Light - Title_Pillar">
    <p:bg>
      <p:bgPr>
        <a:solidFill>
          <a:srgbClr val="F1EFED"/>
        </a:solidFill>
        <a:effectLst/>
      </p:bgPr>
    </p:bg>
    <p:spTree>
      <p:nvGrpSpPr>
        <p:cNvPr id="1" name="Shape 261"/>
        <p:cNvGrpSpPr/>
        <p:nvPr/>
      </p:nvGrpSpPr>
      <p:grpSpPr>
        <a:xfrm>
          <a:off x="0" y="0"/>
          <a:ext cx="0" cy="0"/>
          <a:chOff x="0" y="0"/>
          <a:chExt cx="0" cy="0"/>
        </a:xfrm>
      </p:grpSpPr>
      <p:pic>
        <p:nvPicPr>
          <p:cNvPr id="262" name="Google Shape;262;p35"/>
          <p:cNvPicPr preferRelativeResize="0"/>
          <p:nvPr/>
        </p:nvPicPr>
        <p:blipFill rotWithShape="1">
          <a:blip r:embed="rId2">
            <a:alphaModFix/>
          </a:blip>
          <a:srcRect/>
          <a:stretch/>
        </p:blipFill>
        <p:spPr>
          <a:xfrm>
            <a:off x="6905625" y="1895475"/>
            <a:ext cx="2238374" cy="3248024"/>
          </a:xfrm>
          <a:prstGeom prst="rect">
            <a:avLst/>
          </a:prstGeom>
          <a:noFill/>
          <a:ln>
            <a:noFill/>
          </a:ln>
        </p:spPr>
      </p:pic>
      <p:pic>
        <p:nvPicPr>
          <p:cNvPr id="263" name="Google Shape;263;p35" descr="Oracle Logo"/>
          <p:cNvPicPr preferRelativeResize="0"/>
          <p:nvPr/>
        </p:nvPicPr>
        <p:blipFill rotWithShape="1">
          <a:blip r:embed="rId3">
            <a:alphaModFix/>
          </a:blip>
          <a:srcRect/>
          <a:stretch/>
        </p:blipFill>
        <p:spPr>
          <a:xfrm>
            <a:off x="708712" y="849276"/>
            <a:ext cx="1143670" cy="240030"/>
          </a:xfrm>
          <a:prstGeom prst="rect">
            <a:avLst/>
          </a:prstGeom>
          <a:noFill/>
          <a:ln>
            <a:noFill/>
          </a:ln>
        </p:spPr>
      </p:pic>
      <p:sp>
        <p:nvSpPr>
          <p:cNvPr id="264" name="Google Shape;264;p35"/>
          <p:cNvSpPr txBox="1">
            <a:spLocks noGrp="1"/>
          </p:cNvSpPr>
          <p:nvPr>
            <p:ph type="ctrTitle"/>
          </p:nvPr>
        </p:nvSpPr>
        <p:spPr>
          <a:xfrm>
            <a:off x="763522" y="1611630"/>
            <a:ext cx="7619100" cy="960000"/>
          </a:xfrm>
          <a:prstGeom prst="rect">
            <a:avLst/>
          </a:prstGeom>
          <a:noFill/>
          <a:ln>
            <a:noFill/>
          </a:ln>
        </p:spPr>
        <p:txBody>
          <a:bodyPr spcFirstLastPara="1" wrap="square" lIns="0" tIns="0" rIns="0" bIns="68575" anchor="b" anchorCtr="0">
            <a:noAutofit/>
          </a:bodyPr>
          <a:lstStyle>
            <a:lvl1pPr lvl="0" algn="l">
              <a:lnSpc>
                <a:spcPct val="95000"/>
              </a:lnSpc>
              <a:spcBef>
                <a:spcPts val="0"/>
              </a:spcBef>
              <a:spcAft>
                <a:spcPts val="0"/>
              </a:spcAft>
              <a:buClr>
                <a:schemeClr val="dk1"/>
              </a:buClr>
              <a:buSzPts val="3000"/>
              <a:buFont typeface="Arial"/>
              <a:buNone/>
              <a:defRPr sz="3000" b="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5" name="Google Shape;265;p35"/>
          <p:cNvSpPr txBox="1">
            <a:spLocks noGrp="1"/>
          </p:cNvSpPr>
          <p:nvPr>
            <p:ph type="body" idx="1"/>
          </p:nvPr>
        </p:nvSpPr>
        <p:spPr>
          <a:xfrm>
            <a:off x="763522" y="2639665"/>
            <a:ext cx="7619100" cy="255900"/>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800"/>
              </a:spcBef>
              <a:spcAft>
                <a:spcPts val="0"/>
              </a:spcAft>
              <a:buClr>
                <a:schemeClr val="accent5"/>
              </a:buClr>
              <a:buSzPts val="1800"/>
              <a:buFont typeface="Arial"/>
              <a:buNone/>
              <a:defRPr sz="1800" b="0">
                <a:solidFill>
                  <a:schemeClr val="accent5"/>
                </a:solidFil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6" name="Google Shape;266;p35"/>
          <p:cNvSpPr txBox="1">
            <a:spLocks noGrp="1"/>
          </p:cNvSpPr>
          <p:nvPr>
            <p:ph type="body" idx="2"/>
          </p:nvPr>
        </p:nvSpPr>
        <p:spPr>
          <a:xfrm>
            <a:off x="763522" y="3408426"/>
            <a:ext cx="38085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b="1"/>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7" name="Google Shape;267;p35"/>
          <p:cNvSpPr txBox="1">
            <a:spLocks noGrp="1"/>
          </p:cNvSpPr>
          <p:nvPr>
            <p:ph type="body" idx="3"/>
          </p:nvPr>
        </p:nvSpPr>
        <p:spPr>
          <a:xfrm>
            <a:off x="763522" y="3662172"/>
            <a:ext cx="38085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68" name="Google Shape;268;p35"/>
          <p:cNvCxnSpPr/>
          <p:nvPr/>
        </p:nvCxnSpPr>
        <p:spPr>
          <a:xfrm rot="10800000">
            <a:off x="767531" y="3140964"/>
            <a:ext cx="281100" cy="0"/>
          </a:xfrm>
          <a:prstGeom prst="straightConnector1">
            <a:avLst/>
          </a:prstGeom>
          <a:noFill/>
          <a:ln w="28575" cap="flat" cmpd="sng">
            <a:solidFill>
              <a:schemeClr val="accent1"/>
            </a:solidFill>
            <a:prstDash val="solid"/>
            <a:round/>
            <a:headEnd type="none" w="sm" len="sm"/>
            <a:tailEnd type="none" w="sm" len="sm"/>
          </a:ln>
        </p:spPr>
      </p:cxnSp>
      <p:pic>
        <p:nvPicPr>
          <p:cNvPr id="269" name="Google Shape;269;p35"/>
          <p:cNvPicPr preferRelativeResize="0"/>
          <p:nvPr/>
        </p:nvPicPr>
        <p:blipFill rotWithShape="1">
          <a:blip r:embed="rId4">
            <a:alphaModFix/>
          </a:blip>
          <a:srcRect/>
          <a:stretch/>
        </p:blipFill>
        <p:spPr>
          <a:xfrm>
            <a:off x="8387334" y="4766310"/>
            <a:ext cx="377190" cy="37719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Dark - Title_Pillar">
  <p:cSld name="1_Dark - Title_Pillar">
    <p:bg>
      <p:bgPr>
        <a:solidFill>
          <a:schemeClr val="accent3"/>
        </a:solidFill>
        <a:effectLst/>
      </p:bgPr>
    </p:bg>
    <p:spTree>
      <p:nvGrpSpPr>
        <p:cNvPr id="1" name="Shape 270"/>
        <p:cNvGrpSpPr/>
        <p:nvPr/>
      </p:nvGrpSpPr>
      <p:grpSpPr>
        <a:xfrm>
          <a:off x="0" y="0"/>
          <a:ext cx="0" cy="0"/>
          <a:chOff x="0" y="0"/>
          <a:chExt cx="0" cy="0"/>
        </a:xfrm>
      </p:grpSpPr>
      <p:pic>
        <p:nvPicPr>
          <p:cNvPr id="271" name="Google Shape;271;p36"/>
          <p:cNvPicPr preferRelativeResize="0"/>
          <p:nvPr/>
        </p:nvPicPr>
        <p:blipFill rotWithShape="1">
          <a:blip r:embed="rId2">
            <a:alphaModFix/>
          </a:blip>
          <a:srcRect/>
          <a:stretch/>
        </p:blipFill>
        <p:spPr>
          <a:xfrm>
            <a:off x="6896193" y="1895475"/>
            <a:ext cx="2238374" cy="3248024"/>
          </a:xfrm>
          <a:prstGeom prst="rect">
            <a:avLst/>
          </a:prstGeom>
          <a:noFill/>
          <a:ln>
            <a:noFill/>
          </a:ln>
        </p:spPr>
      </p:pic>
      <p:pic>
        <p:nvPicPr>
          <p:cNvPr id="272" name="Google Shape;272;p36" descr="Oracle Logo"/>
          <p:cNvPicPr preferRelativeResize="0"/>
          <p:nvPr/>
        </p:nvPicPr>
        <p:blipFill rotWithShape="1">
          <a:blip r:embed="rId3">
            <a:alphaModFix/>
          </a:blip>
          <a:srcRect/>
          <a:stretch/>
        </p:blipFill>
        <p:spPr>
          <a:xfrm>
            <a:off x="708712" y="849276"/>
            <a:ext cx="1143670" cy="240029"/>
          </a:xfrm>
          <a:prstGeom prst="rect">
            <a:avLst/>
          </a:prstGeom>
          <a:noFill/>
          <a:ln>
            <a:noFill/>
          </a:ln>
        </p:spPr>
      </p:pic>
      <p:sp>
        <p:nvSpPr>
          <p:cNvPr id="273" name="Google Shape;273;p36"/>
          <p:cNvSpPr txBox="1">
            <a:spLocks noGrp="1"/>
          </p:cNvSpPr>
          <p:nvPr>
            <p:ph type="ctrTitle"/>
          </p:nvPr>
        </p:nvSpPr>
        <p:spPr>
          <a:xfrm>
            <a:off x="763522" y="1611630"/>
            <a:ext cx="7619100" cy="960000"/>
          </a:xfrm>
          <a:prstGeom prst="rect">
            <a:avLst/>
          </a:prstGeom>
          <a:noFill/>
          <a:ln>
            <a:noFill/>
          </a:ln>
        </p:spPr>
        <p:txBody>
          <a:bodyPr spcFirstLastPara="1" wrap="square" lIns="0" tIns="0" rIns="0" bIns="68575" anchor="b" anchorCtr="0">
            <a:noAutofit/>
          </a:bodyPr>
          <a:lstStyle>
            <a:lvl1pPr lvl="0" algn="l">
              <a:lnSpc>
                <a:spcPct val="95000"/>
              </a:lnSpc>
              <a:spcBef>
                <a:spcPts val="0"/>
              </a:spcBef>
              <a:spcAft>
                <a:spcPts val="0"/>
              </a:spcAft>
              <a:buClr>
                <a:schemeClr val="lt1"/>
              </a:buClr>
              <a:buSzPts val="3000"/>
              <a:buFont typeface="Arial"/>
              <a:buNone/>
              <a:defRPr sz="3000" b="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4" name="Google Shape;274;p36"/>
          <p:cNvSpPr txBox="1">
            <a:spLocks noGrp="1"/>
          </p:cNvSpPr>
          <p:nvPr>
            <p:ph type="body" idx="1"/>
          </p:nvPr>
        </p:nvSpPr>
        <p:spPr>
          <a:xfrm>
            <a:off x="763522" y="2639665"/>
            <a:ext cx="7619100" cy="255900"/>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800"/>
              </a:spcBef>
              <a:spcAft>
                <a:spcPts val="0"/>
              </a:spcAft>
              <a:buClr>
                <a:schemeClr val="lt1"/>
              </a:buClr>
              <a:buSzPts val="1800"/>
              <a:buFont typeface="Arial"/>
              <a:buNone/>
              <a:defRPr sz="1800" b="0">
                <a:solidFill>
                  <a:schemeClr val="lt1"/>
                </a:solidFil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75" name="Google Shape;275;p36"/>
          <p:cNvSpPr txBox="1">
            <a:spLocks noGrp="1"/>
          </p:cNvSpPr>
          <p:nvPr>
            <p:ph type="body" idx="2"/>
          </p:nvPr>
        </p:nvSpPr>
        <p:spPr>
          <a:xfrm>
            <a:off x="763522" y="3408426"/>
            <a:ext cx="38085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b="1"/>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76" name="Google Shape;276;p36"/>
          <p:cNvSpPr txBox="1">
            <a:spLocks noGrp="1"/>
          </p:cNvSpPr>
          <p:nvPr>
            <p:ph type="body" idx="3"/>
          </p:nvPr>
        </p:nvSpPr>
        <p:spPr>
          <a:xfrm>
            <a:off x="763522" y="3662172"/>
            <a:ext cx="38085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cxnSp>
        <p:nvCxnSpPr>
          <p:cNvPr id="277" name="Google Shape;277;p36"/>
          <p:cNvCxnSpPr/>
          <p:nvPr/>
        </p:nvCxnSpPr>
        <p:spPr>
          <a:xfrm rot="10800000">
            <a:off x="767531" y="3140964"/>
            <a:ext cx="281100" cy="0"/>
          </a:xfrm>
          <a:prstGeom prst="straightConnector1">
            <a:avLst/>
          </a:prstGeom>
          <a:noFill/>
          <a:ln w="28575" cap="flat" cmpd="sng">
            <a:solidFill>
              <a:schemeClr val="accent1"/>
            </a:solidFill>
            <a:prstDash val="solid"/>
            <a:round/>
            <a:headEnd type="none" w="sm" len="sm"/>
            <a:tailEnd type="none" w="sm" len="sm"/>
          </a:ln>
        </p:spPr>
      </p:cxnSp>
      <p:pic>
        <p:nvPicPr>
          <p:cNvPr id="278" name="Google Shape;278;p36"/>
          <p:cNvPicPr preferRelativeResize="0"/>
          <p:nvPr/>
        </p:nvPicPr>
        <p:blipFill rotWithShape="1">
          <a:blip r:embed="rId4">
            <a:alphaModFix/>
          </a:blip>
          <a:srcRect/>
          <a:stretch/>
        </p:blipFill>
        <p:spPr>
          <a:xfrm>
            <a:off x="8387334" y="4766310"/>
            <a:ext cx="377190" cy="37719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Light - Title_Pillar">
  <p:cSld name="2_Light - Title_Pillar">
    <p:bg>
      <p:bgPr>
        <a:solidFill>
          <a:srgbClr val="F1EFED"/>
        </a:solidFill>
        <a:effectLst/>
      </p:bgPr>
    </p:bg>
    <p:spTree>
      <p:nvGrpSpPr>
        <p:cNvPr id="1" name="Shape 279"/>
        <p:cNvGrpSpPr/>
        <p:nvPr/>
      </p:nvGrpSpPr>
      <p:grpSpPr>
        <a:xfrm>
          <a:off x="0" y="0"/>
          <a:ext cx="0" cy="0"/>
          <a:chOff x="0" y="0"/>
          <a:chExt cx="0" cy="0"/>
        </a:xfrm>
      </p:grpSpPr>
      <p:pic>
        <p:nvPicPr>
          <p:cNvPr id="280" name="Google Shape;280;p37"/>
          <p:cNvPicPr preferRelativeResize="0"/>
          <p:nvPr/>
        </p:nvPicPr>
        <p:blipFill rotWithShape="1">
          <a:blip r:embed="rId2">
            <a:alphaModFix/>
          </a:blip>
          <a:srcRect/>
          <a:stretch/>
        </p:blipFill>
        <p:spPr>
          <a:xfrm>
            <a:off x="5915025" y="1869985"/>
            <a:ext cx="3228975" cy="3276601"/>
          </a:xfrm>
          <a:prstGeom prst="rect">
            <a:avLst/>
          </a:prstGeom>
          <a:noFill/>
          <a:ln>
            <a:noFill/>
          </a:ln>
        </p:spPr>
      </p:pic>
      <p:pic>
        <p:nvPicPr>
          <p:cNvPr id="281" name="Google Shape;281;p37" descr="Oracle Logo"/>
          <p:cNvPicPr preferRelativeResize="0"/>
          <p:nvPr/>
        </p:nvPicPr>
        <p:blipFill rotWithShape="1">
          <a:blip r:embed="rId3">
            <a:alphaModFix/>
          </a:blip>
          <a:srcRect/>
          <a:stretch/>
        </p:blipFill>
        <p:spPr>
          <a:xfrm>
            <a:off x="708712" y="849276"/>
            <a:ext cx="1143670" cy="240030"/>
          </a:xfrm>
          <a:prstGeom prst="rect">
            <a:avLst/>
          </a:prstGeom>
          <a:noFill/>
          <a:ln>
            <a:noFill/>
          </a:ln>
        </p:spPr>
      </p:pic>
      <p:sp>
        <p:nvSpPr>
          <p:cNvPr id="282" name="Google Shape;282;p37"/>
          <p:cNvSpPr txBox="1">
            <a:spLocks noGrp="1"/>
          </p:cNvSpPr>
          <p:nvPr>
            <p:ph type="ctrTitle"/>
          </p:nvPr>
        </p:nvSpPr>
        <p:spPr>
          <a:xfrm>
            <a:off x="763522" y="1611630"/>
            <a:ext cx="7619100" cy="960000"/>
          </a:xfrm>
          <a:prstGeom prst="rect">
            <a:avLst/>
          </a:prstGeom>
          <a:noFill/>
          <a:ln>
            <a:noFill/>
          </a:ln>
        </p:spPr>
        <p:txBody>
          <a:bodyPr spcFirstLastPara="1" wrap="square" lIns="0" tIns="0" rIns="0" bIns="68575" anchor="b" anchorCtr="0">
            <a:noAutofit/>
          </a:bodyPr>
          <a:lstStyle>
            <a:lvl1pPr lvl="0" algn="l">
              <a:lnSpc>
                <a:spcPct val="95000"/>
              </a:lnSpc>
              <a:spcBef>
                <a:spcPts val="0"/>
              </a:spcBef>
              <a:spcAft>
                <a:spcPts val="0"/>
              </a:spcAft>
              <a:buClr>
                <a:schemeClr val="dk1"/>
              </a:buClr>
              <a:buSzPts val="3000"/>
              <a:buFont typeface="Arial"/>
              <a:buNone/>
              <a:defRPr sz="3000" b="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3" name="Google Shape;283;p37"/>
          <p:cNvSpPr txBox="1">
            <a:spLocks noGrp="1"/>
          </p:cNvSpPr>
          <p:nvPr>
            <p:ph type="body" idx="1"/>
          </p:nvPr>
        </p:nvSpPr>
        <p:spPr>
          <a:xfrm>
            <a:off x="763522" y="2639665"/>
            <a:ext cx="7619100" cy="255900"/>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800"/>
              </a:spcBef>
              <a:spcAft>
                <a:spcPts val="0"/>
              </a:spcAft>
              <a:buClr>
                <a:schemeClr val="accent5"/>
              </a:buClr>
              <a:buSzPts val="1800"/>
              <a:buFont typeface="Arial"/>
              <a:buNone/>
              <a:defRPr sz="1800" b="0">
                <a:solidFill>
                  <a:schemeClr val="accent5"/>
                </a:solidFil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4" name="Google Shape;284;p37"/>
          <p:cNvSpPr txBox="1">
            <a:spLocks noGrp="1"/>
          </p:cNvSpPr>
          <p:nvPr>
            <p:ph type="body" idx="2"/>
          </p:nvPr>
        </p:nvSpPr>
        <p:spPr>
          <a:xfrm>
            <a:off x="763522" y="3408426"/>
            <a:ext cx="38085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b="1"/>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5" name="Google Shape;285;p37"/>
          <p:cNvSpPr txBox="1">
            <a:spLocks noGrp="1"/>
          </p:cNvSpPr>
          <p:nvPr>
            <p:ph type="body" idx="3"/>
          </p:nvPr>
        </p:nvSpPr>
        <p:spPr>
          <a:xfrm>
            <a:off x="763522" y="3662172"/>
            <a:ext cx="38085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86" name="Google Shape;286;p37"/>
          <p:cNvCxnSpPr/>
          <p:nvPr/>
        </p:nvCxnSpPr>
        <p:spPr>
          <a:xfrm rot="10800000">
            <a:off x="767531" y="3140964"/>
            <a:ext cx="281100" cy="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Dark - Title_Pillar">
  <p:cSld name="2_Dark - Title_Pillar">
    <p:bg>
      <p:bgPr>
        <a:solidFill>
          <a:schemeClr val="accent4"/>
        </a:solidFill>
        <a:effectLst/>
      </p:bgPr>
    </p:bg>
    <p:spTree>
      <p:nvGrpSpPr>
        <p:cNvPr id="1" name="Shape 287"/>
        <p:cNvGrpSpPr/>
        <p:nvPr/>
      </p:nvGrpSpPr>
      <p:grpSpPr>
        <a:xfrm>
          <a:off x="0" y="0"/>
          <a:ext cx="0" cy="0"/>
          <a:chOff x="0" y="0"/>
          <a:chExt cx="0" cy="0"/>
        </a:xfrm>
      </p:grpSpPr>
      <p:pic>
        <p:nvPicPr>
          <p:cNvPr id="288" name="Google Shape;288;p38"/>
          <p:cNvPicPr preferRelativeResize="0"/>
          <p:nvPr/>
        </p:nvPicPr>
        <p:blipFill rotWithShape="1">
          <a:blip r:embed="rId2">
            <a:alphaModFix/>
          </a:blip>
          <a:srcRect/>
          <a:stretch/>
        </p:blipFill>
        <p:spPr>
          <a:xfrm>
            <a:off x="6732240" y="590376"/>
            <a:ext cx="2542802" cy="1495319"/>
          </a:xfrm>
          <a:prstGeom prst="rect">
            <a:avLst/>
          </a:prstGeom>
          <a:noFill/>
          <a:ln>
            <a:noFill/>
          </a:ln>
        </p:spPr>
      </p:pic>
      <p:pic>
        <p:nvPicPr>
          <p:cNvPr id="289" name="Google Shape;289;p38" descr="Oracle Logo"/>
          <p:cNvPicPr preferRelativeResize="0"/>
          <p:nvPr/>
        </p:nvPicPr>
        <p:blipFill rotWithShape="1">
          <a:blip r:embed="rId3">
            <a:alphaModFix/>
          </a:blip>
          <a:srcRect/>
          <a:stretch/>
        </p:blipFill>
        <p:spPr>
          <a:xfrm>
            <a:off x="708712" y="849276"/>
            <a:ext cx="1143670" cy="240029"/>
          </a:xfrm>
          <a:prstGeom prst="rect">
            <a:avLst/>
          </a:prstGeom>
          <a:noFill/>
          <a:ln>
            <a:noFill/>
          </a:ln>
        </p:spPr>
      </p:pic>
      <p:sp>
        <p:nvSpPr>
          <p:cNvPr id="290" name="Google Shape;290;p38"/>
          <p:cNvSpPr txBox="1">
            <a:spLocks noGrp="1"/>
          </p:cNvSpPr>
          <p:nvPr>
            <p:ph type="ctrTitle"/>
          </p:nvPr>
        </p:nvSpPr>
        <p:spPr>
          <a:xfrm>
            <a:off x="763522" y="1611630"/>
            <a:ext cx="7619100" cy="960000"/>
          </a:xfrm>
          <a:prstGeom prst="rect">
            <a:avLst/>
          </a:prstGeom>
          <a:noFill/>
          <a:ln>
            <a:noFill/>
          </a:ln>
        </p:spPr>
        <p:txBody>
          <a:bodyPr spcFirstLastPara="1" wrap="square" lIns="0" tIns="0" rIns="0" bIns="68575" anchor="b" anchorCtr="0">
            <a:noAutofit/>
          </a:bodyPr>
          <a:lstStyle>
            <a:lvl1pPr lvl="0" algn="l">
              <a:lnSpc>
                <a:spcPct val="95000"/>
              </a:lnSpc>
              <a:spcBef>
                <a:spcPts val="0"/>
              </a:spcBef>
              <a:spcAft>
                <a:spcPts val="0"/>
              </a:spcAft>
              <a:buClr>
                <a:schemeClr val="lt1"/>
              </a:buClr>
              <a:buSzPts val="3000"/>
              <a:buFont typeface="Arial"/>
              <a:buNone/>
              <a:defRPr sz="3000" b="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1" name="Google Shape;291;p38"/>
          <p:cNvSpPr txBox="1">
            <a:spLocks noGrp="1"/>
          </p:cNvSpPr>
          <p:nvPr>
            <p:ph type="body" idx="1"/>
          </p:nvPr>
        </p:nvSpPr>
        <p:spPr>
          <a:xfrm>
            <a:off x="763522" y="2639665"/>
            <a:ext cx="7619100" cy="255900"/>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800"/>
              </a:spcBef>
              <a:spcAft>
                <a:spcPts val="0"/>
              </a:spcAft>
              <a:buClr>
                <a:schemeClr val="lt1"/>
              </a:buClr>
              <a:buSzPts val="1800"/>
              <a:buFont typeface="Arial"/>
              <a:buNone/>
              <a:defRPr sz="1800" b="0">
                <a:solidFill>
                  <a:schemeClr val="lt1"/>
                </a:solidFil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92" name="Google Shape;292;p38"/>
          <p:cNvSpPr txBox="1">
            <a:spLocks noGrp="1"/>
          </p:cNvSpPr>
          <p:nvPr>
            <p:ph type="body" idx="2"/>
          </p:nvPr>
        </p:nvSpPr>
        <p:spPr>
          <a:xfrm>
            <a:off x="763522" y="3408426"/>
            <a:ext cx="38085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b="1"/>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93" name="Google Shape;293;p38"/>
          <p:cNvSpPr txBox="1">
            <a:spLocks noGrp="1"/>
          </p:cNvSpPr>
          <p:nvPr>
            <p:ph type="body" idx="3"/>
          </p:nvPr>
        </p:nvSpPr>
        <p:spPr>
          <a:xfrm>
            <a:off x="763522" y="3662172"/>
            <a:ext cx="38085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cxnSp>
        <p:nvCxnSpPr>
          <p:cNvPr id="294" name="Google Shape;294;p38"/>
          <p:cNvCxnSpPr/>
          <p:nvPr/>
        </p:nvCxnSpPr>
        <p:spPr>
          <a:xfrm rot="10800000">
            <a:off x="767531" y="3140964"/>
            <a:ext cx="281100" cy="0"/>
          </a:xfrm>
          <a:prstGeom prst="straightConnector1">
            <a:avLst/>
          </a:prstGeom>
          <a:noFill/>
          <a:ln w="28575" cap="flat" cmpd="sng">
            <a:solidFill>
              <a:schemeClr val="accent1"/>
            </a:solidFill>
            <a:prstDash val="solid"/>
            <a:round/>
            <a:headEnd type="none" w="sm" len="sm"/>
            <a:tailEnd type="none" w="sm" len="sm"/>
          </a:ln>
        </p:spPr>
      </p:cxnSp>
      <p:pic>
        <p:nvPicPr>
          <p:cNvPr id="295" name="Google Shape;295;p38"/>
          <p:cNvPicPr preferRelativeResize="0"/>
          <p:nvPr/>
        </p:nvPicPr>
        <p:blipFill rotWithShape="1">
          <a:blip r:embed="rId4">
            <a:alphaModFix/>
          </a:blip>
          <a:srcRect/>
          <a:stretch/>
        </p:blipFill>
        <p:spPr>
          <a:xfrm flipH="1">
            <a:off x="1" y="4521421"/>
            <a:ext cx="2033717" cy="62207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 Illustration_Bark">
  <p:cSld name="Content + Illustration_Bark">
    <p:bg>
      <p:bgPr>
        <a:solidFill>
          <a:schemeClr val="accent4"/>
        </a:solidFill>
        <a:effectLst/>
      </p:bgPr>
    </p:bg>
    <p:spTree>
      <p:nvGrpSpPr>
        <p:cNvPr id="1" name="Shape 296"/>
        <p:cNvGrpSpPr/>
        <p:nvPr/>
      </p:nvGrpSpPr>
      <p:grpSpPr>
        <a:xfrm>
          <a:off x="0" y="0"/>
          <a:ext cx="0" cy="0"/>
          <a:chOff x="0" y="0"/>
          <a:chExt cx="0" cy="0"/>
        </a:xfrm>
      </p:grpSpPr>
      <p:sp>
        <p:nvSpPr>
          <p:cNvPr id="297" name="Google Shape;297;p39"/>
          <p:cNvSpPr>
            <a:spLocks noGrp="1"/>
          </p:cNvSpPr>
          <p:nvPr>
            <p:ph type="pic" idx="2"/>
          </p:nvPr>
        </p:nvSpPr>
        <p:spPr>
          <a:xfrm>
            <a:off x="4572000" y="0"/>
            <a:ext cx="4572000" cy="5143500"/>
          </a:xfrm>
          <a:prstGeom prst="rect">
            <a:avLst/>
          </a:prstGeom>
          <a:solidFill>
            <a:schemeClr val="accent2"/>
          </a:solidFill>
          <a:ln>
            <a:noFill/>
          </a:ln>
        </p:spPr>
      </p:sp>
      <p:sp>
        <p:nvSpPr>
          <p:cNvPr id="298" name="Google Shape;298;p39"/>
          <p:cNvSpPr txBox="1">
            <a:spLocks noGrp="1"/>
          </p:cNvSpPr>
          <p:nvPr>
            <p:ph type="title"/>
          </p:nvPr>
        </p:nvSpPr>
        <p:spPr>
          <a:xfrm>
            <a:off x="576656" y="136802"/>
            <a:ext cx="35691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9" name="Google Shape;299;p39"/>
          <p:cNvSpPr txBox="1">
            <a:spLocks noGrp="1"/>
          </p:cNvSpPr>
          <p:nvPr>
            <p:ph type="body" idx="1"/>
          </p:nvPr>
        </p:nvSpPr>
        <p:spPr>
          <a:xfrm>
            <a:off x="553591" y="1303020"/>
            <a:ext cx="3571800" cy="5406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lt1"/>
              </a:buClr>
              <a:buSzPts val="1100"/>
              <a:buNone/>
              <a:defRPr sz="11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00" name="Google Shape;300;p39"/>
          <p:cNvSpPr txBox="1">
            <a:spLocks noGrp="1"/>
          </p:cNvSpPr>
          <p:nvPr>
            <p:ph type="body" idx="3"/>
          </p:nvPr>
        </p:nvSpPr>
        <p:spPr>
          <a:xfrm>
            <a:off x="553590" y="2018033"/>
            <a:ext cx="3571800" cy="122100"/>
          </a:xfrm>
          <a:prstGeom prst="rect">
            <a:avLst/>
          </a:prstGeom>
          <a:noFill/>
          <a:ln>
            <a:noFill/>
          </a:ln>
        </p:spPr>
        <p:txBody>
          <a:bodyPr spcFirstLastPara="1" wrap="square" lIns="0" tIns="0" rIns="0" bIns="0" anchor="t" anchorCtr="0">
            <a:noAutofit/>
          </a:bodyPr>
          <a:lstStyle>
            <a:lvl1pPr marL="457200" lvl="0" indent="-298450" algn="l">
              <a:lnSpc>
                <a:spcPct val="95000"/>
              </a:lnSpc>
              <a:spcBef>
                <a:spcPts val="500"/>
              </a:spcBef>
              <a:spcAft>
                <a:spcPts val="0"/>
              </a:spcAft>
              <a:buClr>
                <a:srgbClr val="FACD62"/>
              </a:buClr>
              <a:buSzPts val="1100"/>
              <a:buFont typeface="Arial"/>
              <a:buChar char="•"/>
              <a:defRPr sz="1100" b="1" i="0">
                <a:solidFill>
                  <a:srgbClr val="FACD6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01" name="Google Shape;301;p39"/>
          <p:cNvSpPr txBox="1">
            <a:spLocks noGrp="1"/>
          </p:cNvSpPr>
          <p:nvPr>
            <p:ph type="body" idx="4"/>
          </p:nvPr>
        </p:nvSpPr>
        <p:spPr>
          <a:xfrm>
            <a:off x="553591" y="2199482"/>
            <a:ext cx="3571800" cy="455100"/>
          </a:xfrm>
          <a:prstGeom prst="rect">
            <a:avLst/>
          </a:prstGeom>
          <a:noFill/>
          <a:ln>
            <a:noFill/>
          </a:ln>
        </p:spPr>
        <p:txBody>
          <a:bodyPr spcFirstLastPara="1" wrap="square" lIns="135000" tIns="0" rIns="0" bIns="0" anchor="t" anchorCtr="0">
            <a:noAutofit/>
          </a:bodyPr>
          <a:lstStyle>
            <a:lvl1pPr marL="457200" lvl="0" indent="-228600" algn="l">
              <a:lnSpc>
                <a:spcPct val="140000"/>
              </a:lnSpc>
              <a:spcBef>
                <a:spcPts val="500"/>
              </a:spcBef>
              <a:spcAft>
                <a:spcPts val="0"/>
              </a:spcAft>
              <a:buClr>
                <a:schemeClr val="lt1"/>
              </a:buClr>
              <a:buSzPts val="900"/>
              <a:buNone/>
              <a:defRPr sz="9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02" name="Google Shape;302;p39"/>
          <p:cNvSpPr txBox="1">
            <a:spLocks noGrp="1"/>
          </p:cNvSpPr>
          <p:nvPr>
            <p:ph type="body" idx="5"/>
          </p:nvPr>
        </p:nvSpPr>
        <p:spPr>
          <a:xfrm>
            <a:off x="553590" y="2851418"/>
            <a:ext cx="3571800" cy="122100"/>
          </a:xfrm>
          <a:prstGeom prst="rect">
            <a:avLst/>
          </a:prstGeom>
          <a:noFill/>
          <a:ln>
            <a:noFill/>
          </a:ln>
        </p:spPr>
        <p:txBody>
          <a:bodyPr spcFirstLastPara="1" wrap="square" lIns="0" tIns="0" rIns="0" bIns="0" anchor="t" anchorCtr="0">
            <a:noAutofit/>
          </a:bodyPr>
          <a:lstStyle>
            <a:lvl1pPr marL="457200" lvl="0" indent="-298450" algn="l">
              <a:lnSpc>
                <a:spcPct val="95000"/>
              </a:lnSpc>
              <a:spcBef>
                <a:spcPts val="500"/>
              </a:spcBef>
              <a:spcAft>
                <a:spcPts val="0"/>
              </a:spcAft>
              <a:buClr>
                <a:srgbClr val="FACD62"/>
              </a:buClr>
              <a:buSzPts val="1100"/>
              <a:buFont typeface="Arial"/>
              <a:buChar char="•"/>
              <a:defRPr sz="1100" b="1" i="0">
                <a:solidFill>
                  <a:srgbClr val="FACD6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03" name="Google Shape;303;p39"/>
          <p:cNvSpPr txBox="1">
            <a:spLocks noGrp="1"/>
          </p:cNvSpPr>
          <p:nvPr>
            <p:ph type="body" idx="6"/>
          </p:nvPr>
        </p:nvSpPr>
        <p:spPr>
          <a:xfrm>
            <a:off x="553591" y="3031208"/>
            <a:ext cx="3571800" cy="455100"/>
          </a:xfrm>
          <a:prstGeom prst="rect">
            <a:avLst/>
          </a:prstGeom>
          <a:noFill/>
          <a:ln>
            <a:noFill/>
          </a:ln>
        </p:spPr>
        <p:txBody>
          <a:bodyPr spcFirstLastPara="1" wrap="square" lIns="135000" tIns="0" rIns="0" bIns="0" anchor="t" anchorCtr="0">
            <a:noAutofit/>
          </a:bodyPr>
          <a:lstStyle>
            <a:lvl1pPr marL="457200" lvl="0" indent="-228600" algn="l">
              <a:lnSpc>
                <a:spcPct val="140000"/>
              </a:lnSpc>
              <a:spcBef>
                <a:spcPts val="500"/>
              </a:spcBef>
              <a:spcAft>
                <a:spcPts val="0"/>
              </a:spcAft>
              <a:buClr>
                <a:schemeClr val="lt1"/>
              </a:buClr>
              <a:buSzPts val="900"/>
              <a:buNone/>
              <a:defRPr sz="9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04" name="Google Shape;304;p39"/>
          <p:cNvSpPr txBox="1">
            <a:spLocks noGrp="1"/>
          </p:cNvSpPr>
          <p:nvPr>
            <p:ph type="body" idx="7"/>
          </p:nvPr>
        </p:nvSpPr>
        <p:spPr>
          <a:xfrm>
            <a:off x="553590" y="3642625"/>
            <a:ext cx="3571800" cy="122100"/>
          </a:xfrm>
          <a:prstGeom prst="rect">
            <a:avLst/>
          </a:prstGeom>
          <a:noFill/>
          <a:ln>
            <a:noFill/>
          </a:ln>
        </p:spPr>
        <p:txBody>
          <a:bodyPr spcFirstLastPara="1" wrap="square" lIns="0" tIns="0" rIns="0" bIns="0" anchor="t" anchorCtr="0">
            <a:noAutofit/>
          </a:bodyPr>
          <a:lstStyle>
            <a:lvl1pPr marL="457200" lvl="0" indent="-298450" algn="l">
              <a:lnSpc>
                <a:spcPct val="95000"/>
              </a:lnSpc>
              <a:spcBef>
                <a:spcPts val="500"/>
              </a:spcBef>
              <a:spcAft>
                <a:spcPts val="0"/>
              </a:spcAft>
              <a:buClr>
                <a:srgbClr val="FACD62"/>
              </a:buClr>
              <a:buSzPts val="1100"/>
              <a:buFont typeface="Arial"/>
              <a:buChar char="•"/>
              <a:defRPr sz="1100" b="1" i="0">
                <a:solidFill>
                  <a:srgbClr val="FACD6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05" name="Google Shape;305;p39"/>
          <p:cNvSpPr txBox="1">
            <a:spLocks noGrp="1"/>
          </p:cNvSpPr>
          <p:nvPr>
            <p:ph type="body" idx="8"/>
          </p:nvPr>
        </p:nvSpPr>
        <p:spPr>
          <a:xfrm>
            <a:off x="553591" y="3822415"/>
            <a:ext cx="3571800" cy="455100"/>
          </a:xfrm>
          <a:prstGeom prst="rect">
            <a:avLst/>
          </a:prstGeom>
          <a:noFill/>
          <a:ln>
            <a:noFill/>
          </a:ln>
        </p:spPr>
        <p:txBody>
          <a:bodyPr spcFirstLastPara="1" wrap="square" lIns="135000" tIns="0" rIns="0" bIns="0" anchor="t" anchorCtr="0">
            <a:noAutofit/>
          </a:bodyPr>
          <a:lstStyle>
            <a:lvl1pPr marL="457200" lvl="0" indent="-228600" algn="l">
              <a:lnSpc>
                <a:spcPct val="140000"/>
              </a:lnSpc>
              <a:spcBef>
                <a:spcPts val="500"/>
              </a:spcBef>
              <a:spcAft>
                <a:spcPts val="0"/>
              </a:spcAft>
              <a:buClr>
                <a:schemeClr val="lt1"/>
              </a:buClr>
              <a:buSzPts val="900"/>
              <a:buNone/>
              <a:defRPr sz="9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06" name="Google Shape;306;p39"/>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7" name="Google Shape;307;p39"/>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8" name="Google Shape;308;p39"/>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09" name="Google Shape;309;p39"/>
          <p:cNvPicPr preferRelativeResize="0"/>
          <p:nvPr/>
        </p:nvPicPr>
        <p:blipFill rotWithShape="1">
          <a:blip r:embed="rId2">
            <a:alphaModFix/>
          </a:blip>
          <a:srcRect/>
          <a:stretch/>
        </p:blipFill>
        <p:spPr>
          <a:xfrm>
            <a:off x="8387334" y="4766310"/>
            <a:ext cx="377190" cy="3771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 Illustration_Light_Pillar">
  <p:cSld name="Content + Illustration_Light_Pillar">
    <p:bg>
      <p:bgPr>
        <a:solidFill>
          <a:schemeClr val="accent2">
            <a:alpha val="60000"/>
          </a:schemeClr>
        </a:solidFill>
        <a:effectLst/>
      </p:bgPr>
    </p:bg>
    <p:spTree>
      <p:nvGrpSpPr>
        <p:cNvPr id="1" name="Shape 310"/>
        <p:cNvGrpSpPr/>
        <p:nvPr/>
      </p:nvGrpSpPr>
      <p:grpSpPr>
        <a:xfrm>
          <a:off x="0" y="0"/>
          <a:ext cx="0" cy="0"/>
          <a:chOff x="0" y="0"/>
          <a:chExt cx="0" cy="0"/>
        </a:xfrm>
      </p:grpSpPr>
      <p:sp>
        <p:nvSpPr>
          <p:cNvPr id="311" name="Google Shape;311;p40"/>
          <p:cNvSpPr txBox="1">
            <a:spLocks noGrp="1"/>
          </p:cNvSpPr>
          <p:nvPr>
            <p:ph type="title"/>
          </p:nvPr>
        </p:nvSpPr>
        <p:spPr>
          <a:xfrm>
            <a:off x="576656" y="136802"/>
            <a:ext cx="35691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2" name="Google Shape;312;p40"/>
          <p:cNvSpPr txBox="1">
            <a:spLocks noGrp="1"/>
          </p:cNvSpPr>
          <p:nvPr>
            <p:ph type="body" idx="1"/>
          </p:nvPr>
        </p:nvSpPr>
        <p:spPr>
          <a:xfrm>
            <a:off x="553591" y="1303406"/>
            <a:ext cx="3571800" cy="5406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rgbClr val="36293C"/>
              </a:buClr>
              <a:buSzPts val="1100"/>
              <a:buNone/>
              <a:defRPr sz="1100" b="1" i="0">
                <a:solidFill>
                  <a:srgbClr val="36293C"/>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3" name="Google Shape;313;p40"/>
          <p:cNvSpPr txBox="1">
            <a:spLocks noGrp="1"/>
          </p:cNvSpPr>
          <p:nvPr>
            <p:ph type="body" idx="2"/>
          </p:nvPr>
        </p:nvSpPr>
        <p:spPr>
          <a:xfrm>
            <a:off x="553590" y="2018033"/>
            <a:ext cx="3571800" cy="122100"/>
          </a:xfrm>
          <a:prstGeom prst="rect">
            <a:avLst/>
          </a:prstGeom>
          <a:noFill/>
          <a:ln>
            <a:noFill/>
          </a:ln>
        </p:spPr>
        <p:txBody>
          <a:bodyPr spcFirstLastPara="1" wrap="square" lIns="0" tIns="0" rIns="0" bIns="0" anchor="t" anchorCtr="0">
            <a:noAutofit/>
          </a:bodyPr>
          <a:lstStyle>
            <a:lvl1pPr marL="457200" lvl="0" indent="-298450" algn="l">
              <a:lnSpc>
                <a:spcPct val="95000"/>
              </a:lnSpc>
              <a:spcBef>
                <a:spcPts val="500"/>
              </a:spcBef>
              <a:spcAft>
                <a:spcPts val="0"/>
              </a:spcAft>
              <a:buClr>
                <a:schemeClr val="accent5"/>
              </a:buClr>
              <a:buSzPts val="1100"/>
              <a:buFont typeface="Arial"/>
              <a:buChar char="•"/>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4" name="Google Shape;314;p40"/>
          <p:cNvSpPr txBox="1">
            <a:spLocks noGrp="1"/>
          </p:cNvSpPr>
          <p:nvPr>
            <p:ph type="body" idx="3"/>
          </p:nvPr>
        </p:nvSpPr>
        <p:spPr>
          <a:xfrm>
            <a:off x="553591" y="2199482"/>
            <a:ext cx="3571800" cy="455100"/>
          </a:xfrm>
          <a:prstGeom prst="rect">
            <a:avLst/>
          </a:prstGeom>
          <a:noFill/>
          <a:ln>
            <a:noFill/>
          </a:ln>
        </p:spPr>
        <p:txBody>
          <a:bodyPr spcFirstLastPara="1" wrap="square" lIns="135000" tIns="0" rIns="0" bIns="0" anchor="t" anchorCtr="0">
            <a:noAutofit/>
          </a:bodyPr>
          <a:lstStyle>
            <a:lvl1pPr marL="457200" lvl="0" indent="-228600" algn="l">
              <a:lnSpc>
                <a:spcPct val="140000"/>
              </a:lnSpc>
              <a:spcBef>
                <a:spcPts val="500"/>
              </a:spcBef>
              <a:spcAft>
                <a:spcPts val="0"/>
              </a:spcAft>
              <a:buClr>
                <a:srgbClr val="36293C"/>
              </a:buClr>
              <a:buSzPts val="900"/>
              <a:buNone/>
              <a:defRPr sz="900" b="0" i="0">
                <a:solidFill>
                  <a:srgbClr val="36293C"/>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5" name="Google Shape;315;p40"/>
          <p:cNvSpPr txBox="1">
            <a:spLocks noGrp="1"/>
          </p:cNvSpPr>
          <p:nvPr>
            <p:ph type="body" idx="4"/>
          </p:nvPr>
        </p:nvSpPr>
        <p:spPr>
          <a:xfrm>
            <a:off x="553590" y="2851418"/>
            <a:ext cx="3571800" cy="122100"/>
          </a:xfrm>
          <a:prstGeom prst="rect">
            <a:avLst/>
          </a:prstGeom>
          <a:noFill/>
          <a:ln>
            <a:noFill/>
          </a:ln>
        </p:spPr>
        <p:txBody>
          <a:bodyPr spcFirstLastPara="1" wrap="square" lIns="0" tIns="0" rIns="0" bIns="0" anchor="t" anchorCtr="0">
            <a:noAutofit/>
          </a:bodyPr>
          <a:lstStyle>
            <a:lvl1pPr marL="457200" lvl="0" indent="-298450" algn="l">
              <a:lnSpc>
                <a:spcPct val="95000"/>
              </a:lnSpc>
              <a:spcBef>
                <a:spcPts val="500"/>
              </a:spcBef>
              <a:spcAft>
                <a:spcPts val="0"/>
              </a:spcAft>
              <a:buClr>
                <a:schemeClr val="accent5"/>
              </a:buClr>
              <a:buSzPts val="1100"/>
              <a:buFont typeface="Arial"/>
              <a:buChar char="•"/>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6" name="Google Shape;316;p40"/>
          <p:cNvSpPr txBox="1">
            <a:spLocks noGrp="1"/>
          </p:cNvSpPr>
          <p:nvPr>
            <p:ph type="body" idx="5"/>
          </p:nvPr>
        </p:nvSpPr>
        <p:spPr>
          <a:xfrm>
            <a:off x="553591" y="3031208"/>
            <a:ext cx="3571800" cy="455100"/>
          </a:xfrm>
          <a:prstGeom prst="rect">
            <a:avLst/>
          </a:prstGeom>
          <a:noFill/>
          <a:ln>
            <a:noFill/>
          </a:ln>
        </p:spPr>
        <p:txBody>
          <a:bodyPr spcFirstLastPara="1" wrap="square" lIns="135000" tIns="0" rIns="0" bIns="0" anchor="t" anchorCtr="0">
            <a:noAutofit/>
          </a:bodyPr>
          <a:lstStyle>
            <a:lvl1pPr marL="457200" lvl="0" indent="-228600" algn="l">
              <a:lnSpc>
                <a:spcPct val="140000"/>
              </a:lnSpc>
              <a:spcBef>
                <a:spcPts val="500"/>
              </a:spcBef>
              <a:spcAft>
                <a:spcPts val="0"/>
              </a:spcAft>
              <a:buClr>
                <a:srgbClr val="36293C"/>
              </a:buClr>
              <a:buSzPts val="900"/>
              <a:buNone/>
              <a:defRPr sz="900" b="0" i="0">
                <a:solidFill>
                  <a:srgbClr val="36293C"/>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7" name="Google Shape;317;p40"/>
          <p:cNvSpPr txBox="1">
            <a:spLocks noGrp="1"/>
          </p:cNvSpPr>
          <p:nvPr>
            <p:ph type="body" idx="6"/>
          </p:nvPr>
        </p:nvSpPr>
        <p:spPr>
          <a:xfrm>
            <a:off x="553590" y="3642625"/>
            <a:ext cx="3571800" cy="122100"/>
          </a:xfrm>
          <a:prstGeom prst="rect">
            <a:avLst/>
          </a:prstGeom>
          <a:noFill/>
          <a:ln>
            <a:noFill/>
          </a:ln>
        </p:spPr>
        <p:txBody>
          <a:bodyPr spcFirstLastPara="1" wrap="square" lIns="0" tIns="0" rIns="0" bIns="0" anchor="t" anchorCtr="0">
            <a:noAutofit/>
          </a:bodyPr>
          <a:lstStyle>
            <a:lvl1pPr marL="457200" lvl="0" indent="-298450" algn="l">
              <a:lnSpc>
                <a:spcPct val="95000"/>
              </a:lnSpc>
              <a:spcBef>
                <a:spcPts val="500"/>
              </a:spcBef>
              <a:spcAft>
                <a:spcPts val="0"/>
              </a:spcAft>
              <a:buClr>
                <a:schemeClr val="accent5"/>
              </a:buClr>
              <a:buSzPts val="1100"/>
              <a:buFont typeface="Arial"/>
              <a:buChar char="•"/>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8" name="Google Shape;318;p40"/>
          <p:cNvSpPr txBox="1">
            <a:spLocks noGrp="1"/>
          </p:cNvSpPr>
          <p:nvPr>
            <p:ph type="body" idx="7"/>
          </p:nvPr>
        </p:nvSpPr>
        <p:spPr>
          <a:xfrm>
            <a:off x="553591" y="3822415"/>
            <a:ext cx="3571800" cy="455100"/>
          </a:xfrm>
          <a:prstGeom prst="rect">
            <a:avLst/>
          </a:prstGeom>
          <a:noFill/>
          <a:ln>
            <a:noFill/>
          </a:ln>
        </p:spPr>
        <p:txBody>
          <a:bodyPr spcFirstLastPara="1" wrap="square" lIns="135000" tIns="0" rIns="0" bIns="0" anchor="t" anchorCtr="0">
            <a:noAutofit/>
          </a:bodyPr>
          <a:lstStyle>
            <a:lvl1pPr marL="457200" lvl="0" indent="-228600" algn="l">
              <a:lnSpc>
                <a:spcPct val="140000"/>
              </a:lnSpc>
              <a:spcBef>
                <a:spcPts val="500"/>
              </a:spcBef>
              <a:spcAft>
                <a:spcPts val="0"/>
              </a:spcAft>
              <a:buClr>
                <a:srgbClr val="36293C"/>
              </a:buClr>
              <a:buSzPts val="900"/>
              <a:buNone/>
              <a:defRPr sz="900" b="0" i="0">
                <a:solidFill>
                  <a:srgbClr val="36293C"/>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9" name="Google Shape;319;p40"/>
          <p:cNvSpPr>
            <a:spLocks noGrp="1"/>
          </p:cNvSpPr>
          <p:nvPr>
            <p:ph type="pic" idx="8"/>
          </p:nvPr>
        </p:nvSpPr>
        <p:spPr>
          <a:xfrm>
            <a:off x="4572000" y="0"/>
            <a:ext cx="4572000" cy="5143500"/>
          </a:xfrm>
          <a:prstGeom prst="rect">
            <a:avLst/>
          </a:prstGeom>
          <a:solidFill>
            <a:schemeClr val="accent2"/>
          </a:solidFill>
          <a:ln>
            <a:noFill/>
          </a:ln>
        </p:spPr>
      </p:sp>
      <p:sp>
        <p:nvSpPr>
          <p:cNvPr id="320" name="Google Shape;320;p40"/>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1" name="Google Shape;321;p40"/>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2" name="Google Shape;322;p40"/>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23" name="Google Shape;323;p40"/>
          <p:cNvPicPr preferRelativeResize="0"/>
          <p:nvPr/>
        </p:nvPicPr>
        <p:blipFill rotWithShape="1">
          <a:blip r:embed="rId2">
            <a:alphaModFix/>
          </a:blip>
          <a:srcRect/>
          <a:stretch/>
        </p:blipFill>
        <p:spPr>
          <a:xfrm>
            <a:off x="8387334" y="4766310"/>
            <a:ext cx="377190" cy="3771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 Icons + Short Copy_Bark">
  <p:cSld name="3 Icons + Short Copy_Bark">
    <p:bg>
      <p:bgPr>
        <a:solidFill>
          <a:schemeClr val="accent4"/>
        </a:solidFill>
        <a:effectLst/>
      </p:bgPr>
    </p:bg>
    <p:spTree>
      <p:nvGrpSpPr>
        <p:cNvPr id="1" name="Shape 324"/>
        <p:cNvGrpSpPr/>
        <p:nvPr/>
      </p:nvGrpSpPr>
      <p:grpSpPr>
        <a:xfrm>
          <a:off x="0" y="0"/>
          <a:ext cx="0" cy="0"/>
          <a:chOff x="0" y="0"/>
          <a:chExt cx="0" cy="0"/>
        </a:xfrm>
      </p:grpSpPr>
      <p:sp>
        <p:nvSpPr>
          <p:cNvPr id="325" name="Google Shape;325;p41"/>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6" name="Google Shape;326;p41"/>
          <p:cNvSpPr>
            <a:spLocks noGrp="1"/>
          </p:cNvSpPr>
          <p:nvPr>
            <p:ph type="pic" idx="2"/>
          </p:nvPr>
        </p:nvSpPr>
        <p:spPr>
          <a:xfrm>
            <a:off x="673376" y="1427941"/>
            <a:ext cx="1420500" cy="1273500"/>
          </a:xfrm>
          <a:prstGeom prst="rect">
            <a:avLst/>
          </a:prstGeom>
          <a:noFill/>
          <a:ln>
            <a:noFill/>
          </a:ln>
        </p:spPr>
      </p:sp>
      <p:sp>
        <p:nvSpPr>
          <p:cNvPr id="327" name="Google Shape;327;p41"/>
          <p:cNvSpPr txBox="1">
            <a:spLocks noGrp="1"/>
          </p:cNvSpPr>
          <p:nvPr>
            <p:ph type="body" idx="1"/>
          </p:nvPr>
        </p:nvSpPr>
        <p:spPr>
          <a:xfrm>
            <a:off x="683336" y="2987798"/>
            <a:ext cx="17079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lt1"/>
              </a:buClr>
              <a:buSzPts val="1100"/>
              <a:buNone/>
              <a:defRPr sz="11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28" name="Google Shape;328;p41"/>
          <p:cNvSpPr txBox="1">
            <a:spLocks noGrp="1"/>
          </p:cNvSpPr>
          <p:nvPr>
            <p:ph type="body" idx="3"/>
          </p:nvPr>
        </p:nvSpPr>
        <p:spPr>
          <a:xfrm>
            <a:off x="683336" y="3283032"/>
            <a:ext cx="17079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2"/>
              </a:buClr>
              <a:buSzPts val="900"/>
              <a:buNone/>
              <a:defRPr sz="900" b="0" i="0">
                <a:solidFill>
                  <a:schemeClr val="lt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cxnSp>
        <p:nvCxnSpPr>
          <p:cNvPr id="329" name="Google Shape;329;p41"/>
          <p:cNvCxnSpPr/>
          <p:nvPr/>
        </p:nvCxnSpPr>
        <p:spPr>
          <a:xfrm>
            <a:off x="3002692"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sp>
        <p:nvSpPr>
          <p:cNvPr id="330" name="Google Shape;330;p41"/>
          <p:cNvSpPr>
            <a:spLocks noGrp="1"/>
          </p:cNvSpPr>
          <p:nvPr>
            <p:ph type="pic" idx="4"/>
          </p:nvPr>
        </p:nvSpPr>
        <p:spPr>
          <a:xfrm>
            <a:off x="3567945" y="1427892"/>
            <a:ext cx="1420500" cy="1273500"/>
          </a:xfrm>
          <a:prstGeom prst="rect">
            <a:avLst/>
          </a:prstGeom>
          <a:noFill/>
          <a:ln>
            <a:noFill/>
          </a:ln>
        </p:spPr>
      </p:sp>
      <p:sp>
        <p:nvSpPr>
          <p:cNvPr id="331" name="Google Shape;331;p41"/>
          <p:cNvSpPr txBox="1">
            <a:spLocks noGrp="1"/>
          </p:cNvSpPr>
          <p:nvPr>
            <p:ph type="body" idx="5"/>
          </p:nvPr>
        </p:nvSpPr>
        <p:spPr>
          <a:xfrm>
            <a:off x="3597986" y="2987798"/>
            <a:ext cx="17079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lt1"/>
              </a:buClr>
              <a:buSzPts val="1100"/>
              <a:buNone/>
              <a:defRPr sz="11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32" name="Google Shape;332;p41"/>
          <p:cNvSpPr txBox="1">
            <a:spLocks noGrp="1"/>
          </p:cNvSpPr>
          <p:nvPr>
            <p:ph type="body" idx="6"/>
          </p:nvPr>
        </p:nvSpPr>
        <p:spPr>
          <a:xfrm>
            <a:off x="3597986" y="3283032"/>
            <a:ext cx="17079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2"/>
              </a:buClr>
              <a:buSzPts val="900"/>
              <a:buNone/>
              <a:defRPr sz="900" b="0" i="0">
                <a:solidFill>
                  <a:schemeClr val="lt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cxnSp>
        <p:nvCxnSpPr>
          <p:cNvPr id="333" name="Google Shape;333;p41"/>
          <p:cNvCxnSpPr/>
          <p:nvPr/>
        </p:nvCxnSpPr>
        <p:spPr>
          <a:xfrm>
            <a:off x="5897262"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sp>
        <p:nvSpPr>
          <p:cNvPr id="334" name="Google Shape;334;p41"/>
          <p:cNvSpPr>
            <a:spLocks noGrp="1"/>
          </p:cNvSpPr>
          <p:nvPr>
            <p:ph type="pic" idx="7"/>
          </p:nvPr>
        </p:nvSpPr>
        <p:spPr>
          <a:xfrm>
            <a:off x="6462590" y="1446600"/>
            <a:ext cx="1420500" cy="1273500"/>
          </a:xfrm>
          <a:prstGeom prst="rect">
            <a:avLst/>
          </a:prstGeom>
          <a:noFill/>
          <a:ln>
            <a:noFill/>
          </a:ln>
        </p:spPr>
      </p:sp>
      <p:sp>
        <p:nvSpPr>
          <p:cNvPr id="335" name="Google Shape;335;p41"/>
          <p:cNvSpPr txBox="1">
            <a:spLocks noGrp="1"/>
          </p:cNvSpPr>
          <p:nvPr>
            <p:ph type="body" idx="8"/>
          </p:nvPr>
        </p:nvSpPr>
        <p:spPr>
          <a:xfrm>
            <a:off x="6486260" y="2987798"/>
            <a:ext cx="17079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lt1"/>
              </a:buClr>
              <a:buSzPts val="1100"/>
              <a:buNone/>
              <a:defRPr sz="11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36" name="Google Shape;336;p41"/>
          <p:cNvSpPr txBox="1">
            <a:spLocks noGrp="1"/>
          </p:cNvSpPr>
          <p:nvPr>
            <p:ph type="body" idx="9"/>
          </p:nvPr>
        </p:nvSpPr>
        <p:spPr>
          <a:xfrm>
            <a:off x="6486260" y="3283032"/>
            <a:ext cx="17079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2"/>
              </a:buClr>
              <a:buSzPts val="900"/>
              <a:buNone/>
              <a:defRPr sz="900" b="0" i="0">
                <a:solidFill>
                  <a:schemeClr val="lt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37" name="Google Shape;337;p41"/>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8" name="Google Shape;338;p41"/>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9" name="Google Shape;339;p41"/>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3 Icons + Short Copy_White_Pillar">
  <p:cSld name="1_3 Icons + Short Copy_White_Pillar">
    <p:bg>
      <p:bgPr>
        <a:solidFill>
          <a:srgbClr val="F1EFED"/>
        </a:solidFill>
        <a:effectLst/>
      </p:bgPr>
    </p:bg>
    <p:spTree>
      <p:nvGrpSpPr>
        <p:cNvPr id="1" name="Shape 340"/>
        <p:cNvGrpSpPr/>
        <p:nvPr/>
      </p:nvGrpSpPr>
      <p:grpSpPr>
        <a:xfrm>
          <a:off x="0" y="0"/>
          <a:ext cx="0" cy="0"/>
          <a:chOff x="0" y="0"/>
          <a:chExt cx="0" cy="0"/>
        </a:xfrm>
      </p:grpSpPr>
      <p:sp>
        <p:nvSpPr>
          <p:cNvPr id="341" name="Google Shape;341;p42"/>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2" name="Google Shape;342;p42"/>
          <p:cNvSpPr>
            <a:spLocks noGrp="1"/>
          </p:cNvSpPr>
          <p:nvPr>
            <p:ph type="pic" idx="2"/>
          </p:nvPr>
        </p:nvSpPr>
        <p:spPr>
          <a:xfrm>
            <a:off x="571499" y="1421453"/>
            <a:ext cx="1216200" cy="1143900"/>
          </a:xfrm>
          <a:prstGeom prst="rect">
            <a:avLst/>
          </a:prstGeom>
          <a:noFill/>
          <a:ln>
            <a:noFill/>
          </a:ln>
        </p:spPr>
      </p:sp>
      <p:sp>
        <p:nvSpPr>
          <p:cNvPr id="343" name="Google Shape;343;p42"/>
          <p:cNvSpPr txBox="1">
            <a:spLocks noGrp="1"/>
          </p:cNvSpPr>
          <p:nvPr>
            <p:ph type="body" idx="1"/>
          </p:nvPr>
        </p:nvSpPr>
        <p:spPr>
          <a:xfrm>
            <a:off x="571499" y="2987798"/>
            <a:ext cx="16104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accent5"/>
              </a:buClr>
              <a:buSzPts val="1100"/>
              <a:buNone/>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4" name="Google Shape;344;p42"/>
          <p:cNvSpPr txBox="1">
            <a:spLocks noGrp="1"/>
          </p:cNvSpPr>
          <p:nvPr>
            <p:ph type="body" idx="3"/>
          </p:nvPr>
        </p:nvSpPr>
        <p:spPr>
          <a:xfrm>
            <a:off x="5714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900"/>
              <a:buNone/>
              <a:defRPr sz="9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345" name="Google Shape;345;p42"/>
          <p:cNvCxnSpPr/>
          <p:nvPr/>
        </p:nvCxnSpPr>
        <p:spPr>
          <a:xfrm>
            <a:off x="2411760"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cxnSp>
        <p:nvCxnSpPr>
          <p:cNvPr id="346" name="Google Shape;346;p42"/>
          <p:cNvCxnSpPr/>
          <p:nvPr/>
        </p:nvCxnSpPr>
        <p:spPr>
          <a:xfrm>
            <a:off x="4544997"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sp>
        <p:nvSpPr>
          <p:cNvPr id="347" name="Google Shape;347;p42"/>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8" name="Google Shape;348;p42"/>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9" name="Google Shape;349;p42"/>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50" name="Google Shape;350;p42"/>
          <p:cNvCxnSpPr/>
          <p:nvPr/>
        </p:nvCxnSpPr>
        <p:spPr>
          <a:xfrm>
            <a:off x="6678234"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sp>
        <p:nvSpPr>
          <p:cNvPr id="351" name="Google Shape;351;p42"/>
          <p:cNvSpPr>
            <a:spLocks noGrp="1"/>
          </p:cNvSpPr>
          <p:nvPr>
            <p:ph type="pic" idx="4"/>
          </p:nvPr>
        </p:nvSpPr>
        <p:spPr>
          <a:xfrm>
            <a:off x="2668913" y="1427892"/>
            <a:ext cx="1216200" cy="1143900"/>
          </a:xfrm>
          <a:prstGeom prst="rect">
            <a:avLst/>
          </a:prstGeom>
          <a:noFill/>
          <a:ln>
            <a:noFill/>
          </a:ln>
        </p:spPr>
      </p:sp>
      <p:sp>
        <p:nvSpPr>
          <p:cNvPr id="352" name="Google Shape;352;p42"/>
          <p:cNvSpPr txBox="1">
            <a:spLocks noGrp="1"/>
          </p:cNvSpPr>
          <p:nvPr>
            <p:ph type="body" idx="5"/>
          </p:nvPr>
        </p:nvSpPr>
        <p:spPr>
          <a:xfrm>
            <a:off x="2666999" y="2987798"/>
            <a:ext cx="16104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accent5"/>
              </a:buClr>
              <a:buSzPts val="1100"/>
              <a:buNone/>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3" name="Google Shape;353;p42"/>
          <p:cNvSpPr txBox="1">
            <a:spLocks noGrp="1"/>
          </p:cNvSpPr>
          <p:nvPr>
            <p:ph type="body" idx="6"/>
          </p:nvPr>
        </p:nvSpPr>
        <p:spPr>
          <a:xfrm>
            <a:off x="26669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900"/>
              <a:buNone/>
              <a:defRPr sz="9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4" name="Google Shape;354;p42"/>
          <p:cNvSpPr>
            <a:spLocks noGrp="1"/>
          </p:cNvSpPr>
          <p:nvPr>
            <p:ph type="pic" idx="7"/>
          </p:nvPr>
        </p:nvSpPr>
        <p:spPr>
          <a:xfrm>
            <a:off x="4797976" y="1431881"/>
            <a:ext cx="1216200" cy="1143900"/>
          </a:xfrm>
          <a:prstGeom prst="rect">
            <a:avLst/>
          </a:prstGeom>
          <a:noFill/>
          <a:ln>
            <a:noFill/>
          </a:ln>
        </p:spPr>
      </p:sp>
      <p:sp>
        <p:nvSpPr>
          <p:cNvPr id="355" name="Google Shape;355;p42"/>
          <p:cNvSpPr txBox="1">
            <a:spLocks noGrp="1"/>
          </p:cNvSpPr>
          <p:nvPr>
            <p:ph type="body" idx="8"/>
          </p:nvPr>
        </p:nvSpPr>
        <p:spPr>
          <a:xfrm>
            <a:off x="4800599" y="2987798"/>
            <a:ext cx="16104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accent5"/>
              </a:buClr>
              <a:buSzPts val="1100"/>
              <a:buNone/>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6" name="Google Shape;356;p42"/>
          <p:cNvSpPr txBox="1">
            <a:spLocks noGrp="1"/>
          </p:cNvSpPr>
          <p:nvPr>
            <p:ph type="body" idx="9"/>
          </p:nvPr>
        </p:nvSpPr>
        <p:spPr>
          <a:xfrm>
            <a:off x="48005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900"/>
              <a:buNone/>
              <a:defRPr sz="9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7" name="Google Shape;357;p42"/>
          <p:cNvSpPr>
            <a:spLocks noGrp="1"/>
          </p:cNvSpPr>
          <p:nvPr>
            <p:ph type="pic" idx="13"/>
          </p:nvPr>
        </p:nvSpPr>
        <p:spPr>
          <a:xfrm>
            <a:off x="6926579" y="1421453"/>
            <a:ext cx="1216200" cy="1143900"/>
          </a:xfrm>
          <a:prstGeom prst="rect">
            <a:avLst/>
          </a:prstGeom>
          <a:noFill/>
          <a:ln>
            <a:noFill/>
          </a:ln>
        </p:spPr>
      </p:sp>
      <p:sp>
        <p:nvSpPr>
          <p:cNvPr id="358" name="Google Shape;358;p42"/>
          <p:cNvSpPr txBox="1">
            <a:spLocks noGrp="1"/>
          </p:cNvSpPr>
          <p:nvPr>
            <p:ph type="body" idx="14"/>
          </p:nvPr>
        </p:nvSpPr>
        <p:spPr>
          <a:xfrm>
            <a:off x="6926579" y="2987798"/>
            <a:ext cx="16104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accent5"/>
              </a:buClr>
              <a:buSzPts val="1100"/>
              <a:buNone/>
              <a:defRPr sz="1100" b="1" i="0">
                <a:solidFill>
                  <a:schemeClr val="accent5"/>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9" name="Google Shape;359;p42"/>
          <p:cNvSpPr txBox="1">
            <a:spLocks noGrp="1"/>
          </p:cNvSpPr>
          <p:nvPr>
            <p:ph type="body" idx="15"/>
          </p:nvPr>
        </p:nvSpPr>
        <p:spPr>
          <a:xfrm>
            <a:off x="692657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900"/>
              <a:buNone/>
              <a:defRPr sz="9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_3">
  <p:cSld name="Divider_3">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576653" y="1752849"/>
            <a:ext cx="4526400" cy="96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000"/>
              <a:buFont typeface="Arial"/>
              <a:buNone/>
              <a:defRPr sz="3000" b="1"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6"/>
          <p:cNvSpPr txBox="1">
            <a:spLocks noGrp="1"/>
          </p:cNvSpPr>
          <p:nvPr>
            <p:ph type="body" idx="1"/>
          </p:nvPr>
        </p:nvSpPr>
        <p:spPr>
          <a:xfrm>
            <a:off x="582517" y="3101395"/>
            <a:ext cx="4526400" cy="5109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00"/>
              </a:spcBef>
              <a:spcAft>
                <a:spcPts val="0"/>
              </a:spcAft>
              <a:buClr>
                <a:schemeClr val="lt1"/>
              </a:buClr>
              <a:buSzPts val="1500"/>
              <a:buFont typeface="Arial"/>
              <a:buNone/>
              <a:defRPr sz="1500" b="0">
                <a:solidFill>
                  <a:schemeClr val="lt1"/>
                </a:solidFil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58" name="Google Shape;58;p6"/>
          <p:cNvSpPr txBox="1">
            <a:spLocks noGrp="1"/>
          </p:cNvSpPr>
          <p:nvPr>
            <p:ph type="sldNum" idx="12"/>
          </p:nvPr>
        </p:nvSpPr>
        <p:spPr>
          <a:xfrm>
            <a:off x="571500" y="5177759"/>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9" name="Google Shape;59;p6"/>
          <p:cNvSpPr txBox="1">
            <a:spLocks noGrp="1"/>
          </p:cNvSpPr>
          <p:nvPr>
            <p:ph type="ftr" idx="11"/>
          </p:nvPr>
        </p:nvSpPr>
        <p:spPr>
          <a:xfrm>
            <a:off x="845819" y="5177997"/>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6"/>
          <p:cNvSpPr txBox="1">
            <a:spLocks noGrp="1"/>
          </p:cNvSpPr>
          <p:nvPr>
            <p:ph type="dt" idx="10"/>
          </p:nvPr>
        </p:nvSpPr>
        <p:spPr>
          <a:xfrm>
            <a:off x="5154854" y="5179217"/>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6"/>
          <p:cNvSpPr/>
          <p:nvPr/>
        </p:nvSpPr>
        <p:spPr>
          <a:xfrm>
            <a:off x="582517" y="2900930"/>
            <a:ext cx="274200" cy="27600"/>
          </a:xfrm>
          <a:prstGeom prst="rect">
            <a:avLst/>
          </a:prstGeom>
          <a:solidFill>
            <a:srgbClr val="F0C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3 Icons + Short Copy_Bark">
  <p:cSld name="1_3 Icons + Short Copy_Bark">
    <p:bg>
      <p:bgPr>
        <a:solidFill>
          <a:schemeClr val="accent4"/>
        </a:solidFill>
        <a:effectLst/>
      </p:bgPr>
    </p:bg>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2" name="Google Shape;362;p43"/>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3" name="Google Shape;363;p43"/>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4" name="Google Shape;364;p43"/>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5" name="Google Shape;365;p43"/>
          <p:cNvSpPr>
            <a:spLocks noGrp="1"/>
          </p:cNvSpPr>
          <p:nvPr>
            <p:ph type="pic" idx="2"/>
          </p:nvPr>
        </p:nvSpPr>
        <p:spPr>
          <a:xfrm>
            <a:off x="571499" y="1426889"/>
            <a:ext cx="1216200" cy="1143900"/>
          </a:xfrm>
          <a:prstGeom prst="rect">
            <a:avLst/>
          </a:prstGeom>
          <a:noFill/>
          <a:ln>
            <a:noFill/>
          </a:ln>
        </p:spPr>
      </p:sp>
      <p:sp>
        <p:nvSpPr>
          <p:cNvPr id="366" name="Google Shape;366;p43"/>
          <p:cNvSpPr txBox="1">
            <a:spLocks noGrp="1"/>
          </p:cNvSpPr>
          <p:nvPr>
            <p:ph type="body" idx="1"/>
          </p:nvPr>
        </p:nvSpPr>
        <p:spPr>
          <a:xfrm>
            <a:off x="571499" y="2987798"/>
            <a:ext cx="16104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lt1"/>
              </a:buClr>
              <a:buSzPts val="1100"/>
              <a:buNone/>
              <a:defRPr sz="11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67" name="Google Shape;367;p43"/>
          <p:cNvSpPr txBox="1">
            <a:spLocks noGrp="1"/>
          </p:cNvSpPr>
          <p:nvPr>
            <p:ph type="body" idx="3"/>
          </p:nvPr>
        </p:nvSpPr>
        <p:spPr>
          <a:xfrm>
            <a:off x="5714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2"/>
              </a:buClr>
              <a:buSzPts val="900"/>
              <a:buNone/>
              <a:defRPr sz="900" b="0" i="0">
                <a:solidFill>
                  <a:schemeClr val="lt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cxnSp>
        <p:nvCxnSpPr>
          <p:cNvPr id="368" name="Google Shape;368;p43"/>
          <p:cNvCxnSpPr/>
          <p:nvPr/>
        </p:nvCxnSpPr>
        <p:spPr>
          <a:xfrm>
            <a:off x="2411760"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cxnSp>
        <p:nvCxnSpPr>
          <p:cNvPr id="369" name="Google Shape;369;p43"/>
          <p:cNvCxnSpPr/>
          <p:nvPr/>
        </p:nvCxnSpPr>
        <p:spPr>
          <a:xfrm>
            <a:off x="4544997"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cxnSp>
        <p:nvCxnSpPr>
          <p:cNvPr id="370" name="Google Shape;370;p43"/>
          <p:cNvCxnSpPr/>
          <p:nvPr/>
        </p:nvCxnSpPr>
        <p:spPr>
          <a:xfrm>
            <a:off x="6678234" y="1191134"/>
            <a:ext cx="0" cy="3283800"/>
          </a:xfrm>
          <a:prstGeom prst="straightConnector1">
            <a:avLst/>
          </a:prstGeom>
          <a:noFill/>
          <a:ln w="9525" cap="flat" cmpd="sng">
            <a:solidFill>
              <a:srgbClr val="AEA8A2">
                <a:alpha val="50196"/>
              </a:srgbClr>
            </a:solidFill>
            <a:prstDash val="solid"/>
            <a:round/>
            <a:headEnd type="none" w="sm" len="sm"/>
            <a:tailEnd type="none" w="sm" len="sm"/>
          </a:ln>
        </p:spPr>
      </p:cxnSp>
      <p:sp>
        <p:nvSpPr>
          <p:cNvPr id="371" name="Google Shape;371;p43"/>
          <p:cNvSpPr>
            <a:spLocks noGrp="1"/>
          </p:cNvSpPr>
          <p:nvPr>
            <p:ph type="pic" idx="4"/>
          </p:nvPr>
        </p:nvSpPr>
        <p:spPr>
          <a:xfrm>
            <a:off x="2704735" y="1423874"/>
            <a:ext cx="1216200" cy="1143900"/>
          </a:xfrm>
          <a:prstGeom prst="rect">
            <a:avLst/>
          </a:prstGeom>
          <a:noFill/>
          <a:ln>
            <a:noFill/>
          </a:ln>
        </p:spPr>
      </p:sp>
      <p:sp>
        <p:nvSpPr>
          <p:cNvPr id="372" name="Google Shape;372;p43"/>
          <p:cNvSpPr txBox="1">
            <a:spLocks noGrp="1"/>
          </p:cNvSpPr>
          <p:nvPr>
            <p:ph type="body" idx="5"/>
          </p:nvPr>
        </p:nvSpPr>
        <p:spPr>
          <a:xfrm>
            <a:off x="2666999" y="2987798"/>
            <a:ext cx="16104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lt1"/>
              </a:buClr>
              <a:buSzPts val="1100"/>
              <a:buNone/>
              <a:defRPr sz="11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73" name="Google Shape;373;p43"/>
          <p:cNvSpPr txBox="1">
            <a:spLocks noGrp="1"/>
          </p:cNvSpPr>
          <p:nvPr>
            <p:ph type="body" idx="6"/>
          </p:nvPr>
        </p:nvSpPr>
        <p:spPr>
          <a:xfrm>
            <a:off x="26669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2"/>
              </a:buClr>
              <a:buSzPts val="900"/>
              <a:buNone/>
              <a:defRPr sz="900" b="0" i="0">
                <a:solidFill>
                  <a:schemeClr val="lt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74" name="Google Shape;374;p43"/>
          <p:cNvSpPr>
            <a:spLocks noGrp="1"/>
          </p:cNvSpPr>
          <p:nvPr>
            <p:ph type="pic" idx="7"/>
          </p:nvPr>
        </p:nvSpPr>
        <p:spPr>
          <a:xfrm>
            <a:off x="4800599" y="1423874"/>
            <a:ext cx="1216200" cy="1143900"/>
          </a:xfrm>
          <a:prstGeom prst="rect">
            <a:avLst/>
          </a:prstGeom>
          <a:noFill/>
          <a:ln>
            <a:noFill/>
          </a:ln>
        </p:spPr>
      </p:sp>
      <p:sp>
        <p:nvSpPr>
          <p:cNvPr id="375" name="Google Shape;375;p43"/>
          <p:cNvSpPr txBox="1">
            <a:spLocks noGrp="1"/>
          </p:cNvSpPr>
          <p:nvPr>
            <p:ph type="body" idx="8"/>
          </p:nvPr>
        </p:nvSpPr>
        <p:spPr>
          <a:xfrm>
            <a:off x="4800599" y="2987798"/>
            <a:ext cx="16104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lt1"/>
              </a:buClr>
              <a:buSzPts val="1100"/>
              <a:buNone/>
              <a:defRPr sz="11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76" name="Google Shape;376;p43"/>
          <p:cNvSpPr txBox="1">
            <a:spLocks noGrp="1"/>
          </p:cNvSpPr>
          <p:nvPr>
            <p:ph type="body" idx="9"/>
          </p:nvPr>
        </p:nvSpPr>
        <p:spPr>
          <a:xfrm>
            <a:off x="48005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2"/>
              </a:buClr>
              <a:buSzPts val="900"/>
              <a:buNone/>
              <a:defRPr sz="900" b="0" i="0">
                <a:solidFill>
                  <a:schemeClr val="lt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77" name="Google Shape;377;p43"/>
          <p:cNvSpPr>
            <a:spLocks noGrp="1"/>
          </p:cNvSpPr>
          <p:nvPr>
            <p:ph type="pic" idx="13"/>
          </p:nvPr>
        </p:nvSpPr>
        <p:spPr>
          <a:xfrm>
            <a:off x="6945631" y="1445009"/>
            <a:ext cx="1216200" cy="1143900"/>
          </a:xfrm>
          <a:prstGeom prst="rect">
            <a:avLst/>
          </a:prstGeom>
          <a:noFill/>
          <a:ln>
            <a:noFill/>
          </a:ln>
        </p:spPr>
      </p:sp>
      <p:sp>
        <p:nvSpPr>
          <p:cNvPr id="378" name="Google Shape;378;p43"/>
          <p:cNvSpPr txBox="1">
            <a:spLocks noGrp="1"/>
          </p:cNvSpPr>
          <p:nvPr>
            <p:ph type="body" idx="14"/>
          </p:nvPr>
        </p:nvSpPr>
        <p:spPr>
          <a:xfrm>
            <a:off x="6926579" y="2987798"/>
            <a:ext cx="1610400" cy="243000"/>
          </a:xfrm>
          <a:prstGeom prst="rect">
            <a:avLst/>
          </a:prstGeom>
          <a:noFill/>
          <a:ln>
            <a:noFill/>
          </a:ln>
        </p:spPr>
        <p:txBody>
          <a:bodyPr spcFirstLastPara="1" wrap="square" lIns="0" tIns="0" rIns="0" bIns="0" anchor="t" anchorCtr="0">
            <a:noAutofit/>
          </a:bodyPr>
          <a:lstStyle>
            <a:lvl1pPr marL="457200" lvl="0" indent="-228600" algn="l">
              <a:lnSpc>
                <a:spcPct val="134285"/>
              </a:lnSpc>
              <a:spcBef>
                <a:spcPts val="500"/>
              </a:spcBef>
              <a:spcAft>
                <a:spcPts val="0"/>
              </a:spcAft>
              <a:buClr>
                <a:schemeClr val="lt1"/>
              </a:buClr>
              <a:buSzPts val="1100"/>
              <a:buNone/>
              <a:defRPr sz="11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379" name="Google Shape;379;p43"/>
          <p:cNvSpPr txBox="1">
            <a:spLocks noGrp="1"/>
          </p:cNvSpPr>
          <p:nvPr>
            <p:ph type="body" idx="15"/>
          </p:nvPr>
        </p:nvSpPr>
        <p:spPr>
          <a:xfrm>
            <a:off x="692657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2"/>
              </a:buClr>
              <a:buSzPts val="900"/>
              <a:buNone/>
              <a:defRPr sz="900" b="0" i="0">
                <a:solidFill>
                  <a:schemeClr val="lt2"/>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ark - Blank">
  <p:cSld name="Dark - Blank">
    <p:bg>
      <p:bgPr>
        <a:solidFill>
          <a:srgbClr val="F1EFED"/>
        </a:solidFill>
        <a:effectLst/>
      </p:bgPr>
    </p:bg>
    <p:spTree>
      <p:nvGrpSpPr>
        <p:cNvPr id="1" name="Shape 380"/>
        <p:cNvGrpSpPr/>
        <p:nvPr/>
      </p:nvGrpSpPr>
      <p:grpSpPr>
        <a:xfrm>
          <a:off x="0" y="0"/>
          <a:ext cx="0" cy="0"/>
          <a:chOff x="0" y="0"/>
          <a:chExt cx="0" cy="0"/>
        </a:xfrm>
      </p:grpSpPr>
      <p:sp>
        <p:nvSpPr>
          <p:cNvPr id="381" name="Google Shape;381;p44"/>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2" name="Google Shape;382;p44"/>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3" name="Google Shape;383;p44"/>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Light - Title">
  <p:cSld name="Light - Title">
    <p:bg>
      <p:bgPr>
        <a:solidFill>
          <a:srgbClr val="F1EFED"/>
        </a:solidFill>
        <a:effectLst/>
      </p:bgPr>
    </p:bg>
    <p:spTree>
      <p:nvGrpSpPr>
        <p:cNvPr id="1" name="Shape 384"/>
        <p:cNvGrpSpPr/>
        <p:nvPr/>
      </p:nvGrpSpPr>
      <p:grpSpPr>
        <a:xfrm>
          <a:off x="0" y="0"/>
          <a:ext cx="0" cy="0"/>
          <a:chOff x="0" y="0"/>
          <a:chExt cx="0" cy="0"/>
        </a:xfrm>
      </p:grpSpPr>
      <p:sp>
        <p:nvSpPr>
          <p:cNvPr id="385" name="Google Shape;385;p45"/>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6" name="Google Shape;386;p45"/>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7" name="Google Shape;387;p45"/>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8" name="Google Shape;388;p45"/>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rk - Title">
  <p:cSld name="Bark - Title">
    <p:bg>
      <p:bgPr>
        <a:solidFill>
          <a:schemeClr val="accent4"/>
        </a:solidFill>
        <a:effectLst/>
      </p:bgPr>
    </p:bg>
    <p:spTree>
      <p:nvGrpSpPr>
        <p:cNvPr id="1" name="Shape 389"/>
        <p:cNvGrpSpPr/>
        <p:nvPr/>
      </p:nvGrpSpPr>
      <p:grpSpPr>
        <a:xfrm>
          <a:off x="0" y="0"/>
          <a:ext cx="0" cy="0"/>
          <a:chOff x="0" y="0"/>
          <a:chExt cx="0" cy="0"/>
        </a:xfrm>
      </p:grpSpPr>
      <p:sp>
        <p:nvSpPr>
          <p:cNvPr id="390" name="Google Shape;390;p46"/>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18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1" name="Google Shape;391;p46"/>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2" name="Google Shape;392;p46"/>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3" name="Google Shape;393;p46"/>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ight - Title Only">
  <p:cSld name="Light - Title Only">
    <p:bg>
      <p:bgPr>
        <a:solidFill>
          <a:srgbClr val="F1EFED"/>
        </a:solidFill>
        <a:effectLst/>
      </p:bgPr>
    </p:bg>
    <p:spTree>
      <p:nvGrpSpPr>
        <p:cNvPr id="1" name="Shape 394"/>
        <p:cNvGrpSpPr/>
        <p:nvPr/>
      </p:nvGrpSpPr>
      <p:grpSpPr>
        <a:xfrm>
          <a:off x="0" y="0"/>
          <a:ext cx="0" cy="0"/>
          <a:chOff x="0" y="0"/>
          <a:chExt cx="0" cy="0"/>
        </a:xfrm>
      </p:grpSpPr>
      <p:sp>
        <p:nvSpPr>
          <p:cNvPr id="395" name="Google Shape;395;p47"/>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6" name="Google Shape;396;p47"/>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7" name="Google Shape;397;p47"/>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8" name="Google Shape;398;p47"/>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ight - Numbered Outline 2 Column_Pillar">
  <p:cSld name="Light - Numbered Outline 2 Column_Pillar">
    <p:bg>
      <p:bgPr>
        <a:solidFill>
          <a:srgbClr val="F1EFED"/>
        </a:solidFill>
        <a:effectLst/>
      </p:bgPr>
    </p:bg>
    <p:spTree>
      <p:nvGrpSpPr>
        <p:cNvPr id="1" name="Shape 399"/>
        <p:cNvGrpSpPr/>
        <p:nvPr/>
      </p:nvGrpSpPr>
      <p:grpSpPr>
        <a:xfrm>
          <a:off x="0" y="0"/>
          <a:ext cx="0" cy="0"/>
          <a:chOff x="0" y="0"/>
          <a:chExt cx="0" cy="0"/>
        </a:xfrm>
      </p:grpSpPr>
      <p:sp>
        <p:nvSpPr>
          <p:cNvPr id="400" name="Google Shape;400;p48"/>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1" name="Google Shape;401;p48"/>
          <p:cNvSpPr txBox="1">
            <a:spLocks noGrp="1"/>
          </p:cNvSpPr>
          <p:nvPr>
            <p:ph type="body" idx="1"/>
          </p:nvPr>
        </p:nvSpPr>
        <p:spPr>
          <a:xfrm>
            <a:off x="571500" y="1207293"/>
            <a:ext cx="3813000" cy="3379200"/>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500"/>
              </a:spcBef>
              <a:spcAft>
                <a:spcPts val="0"/>
              </a:spcAft>
              <a:buClr>
                <a:schemeClr val="accent4"/>
              </a:buClr>
              <a:buSzPts val="1400"/>
              <a:buFont typeface="Georgia"/>
              <a:buAutoNum type="arabicPeriod"/>
              <a:defRPr/>
            </a:lvl1pPr>
            <a:lvl2pPr marL="914400" lvl="1" indent="-317500" algn="l">
              <a:lnSpc>
                <a:spcPct val="95000"/>
              </a:lnSpc>
              <a:spcBef>
                <a:spcPts val="500"/>
              </a:spcBef>
              <a:spcAft>
                <a:spcPts val="0"/>
              </a:spcAft>
              <a:buClr>
                <a:schemeClr val="dk1"/>
              </a:buClr>
              <a:buSzPts val="1400"/>
              <a:buChar char="•"/>
              <a:defRPr/>
            </a:lvl2pPr>
            <a:lvl3pPr marL="1371600" lvl="2" indent="-304800" algn="l">
              <a:lnSpc>
                <a:spcPct val="95000"/>
              </a:lnSpc>
              <a:spcBef>
                <a:spcPts val="300"/>
              </a:spcBef>
              <a:spcAft>
                <a:spcPts val="0"/>
              </a:spcAft>
              <a:buClr>
                <a:schemeClr val="dk1"/>
              </a:buClr>
              <a:buSzPts val="1200"/>
              <a:buChar char="•"/>
              <a:defRPr/>
            </a:lvl3pPr>
            <a:lvl4pPr marL="1828800" lvl="3" indent="-298450" algn="l">
              <a:lnSpc>
                <a:spcPct val="95000"/>
              </a:lnSpc>
              <a:spcBef>
                <a:spcPts val="300"/>
              </a:spcBef>
              <a:spcAft>
                <a:spcPts val="0"/>
              </a:spcAft>
              <a:buClr>
                <a:schemeClr val="dk1"/>
              </a:buClr>
              <a:buSzPts val="1100"/>
              <a:buChar char="•"/>
              <a:defRPr/>
            </a:lvl4pPr>
            <a:lvl5pPr marL="2286000" lvl="4" indent="-285750" algn="l">
              <a:lnSpc>
                <a:spcPct val="95000"/>
              </a:lnSpc>
              <a:spcBef>
                <a:spcPts val="300"/>
              </a:spcBef>
              <a:spcAft>
                <a:spcPts val="0"/>
              </a:spcAft>
              <a:buClr>
                <a:schemeClr val="dk1"/>
              </a:buClr>
              <a:buSzPts val="9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2" name="Google Shape;402;p48"/>
          <p:cNvSpPr txBox="1">
            <a:spLocks noGrp="1"/>
          </p:cNvSpPr>
          <p:nvPr>
            <p:ph type="body" idx="2"/>
          </p:nvPr>
        </p:nvSpPr>
        <p:spPr>
          <a:xfrm>
            <a:off x="4778619" y="1207293"/>
            <a:ext cx="3813000" cy="3379200"/>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500"/>
              </a:spcBef>
              <a:spcAft>
                <a:spcPts val="0"/>
              </a:spcAft>
              <a:buClr>
                <a:schemeClr val="accent4"/>
              </a:buClr>
              <a:buSzPts val="1400"/>
              <a:buFont typeface="Georgia"/>
              <a:buAutoNum type="arabicPeriod"/>
              <a:defRPr/>
            </a:lvl1pPr>
            <a:lvl2pPr marL="914400" lvl="1" indent="-317500" algn="l">
              <a:lnSpc>
                <a:spcPct val="95000"/>
              </a:lnSpc>
              <a:spcBef>
                <a:spcPts val="500"/>
              </a:spcBef>
              <a:spcAft>
                <a:spcPts val="0"/>
              </a:spcAft>
              <a:buClr>
                <a:schemeClr val="dk1"/>
              </a:buClr>
              <a:buSzPts val="1400"/>
              <a:buChar char="•"/>
              <a:defRPr/>
            </a:lvl2pPr>
            <a:lvl3pPr marL="1371600" lvl="2" indent="-304800" algn="l">
              <a:lnSpc>
                <a:spcPct val="95000"/>
              </a:lnSpc>
              <a:spcBef>
                <a:spcPts val="300"/>
              </a:spcBef>
              <a:spcAft>
                <a:spcPts val="0"/>
              </a:spcAft>
              <a:buClr>
                <a:schemeClr val="dk1"/>
              </a:buClr>
              <a:buSzPts val="1200"/>
              <a:buChar char="•"/>
              <a:defRPr/>
            </a:lvl3pPr>
            <a:lvl4pPr marL="1828800" lvl="3" indent="-298450" algn="l">
              <a:lnSpc>
                <a:spcPct val="95000"/>
              </a:lnSpc>
              <a:spcBef>
                <a:spcPts val="300"/>
              </a:spcBef>
              <a:spcAft>
                <a:spcPts val="0"/>
              </a:spcAft>
              <a:buClr>
                <a:schemeClr val="dk1"/>
              </a:buClr>
              <a:buSzPts val="1100"/>
              <a:buChar char="•"/>
              <a:defRPr/>
            </a:lvl4pPr>
            <a:lvl5pPr marL="2286000" lvl="4" indent="-285750" algn="l">
              <a:lnSpc>
                <a:spcPct val="95000"/>
              </a:lnSpc>
              <a:spcBef>
                <a:spcPts val="300"/>
              </a:spcBef>
              <a:spcAft>
                <a:spcPts val="0"/>
              </a:spcAft>
              <a:buClr>
                <a:schemeClr val="dk1"/>
              </a:buClr>
              <a:buSzPts val="9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3" name="Google Shape;403;p48"/>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4" name="Google Shape;404;p48"/>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05" name="Google Shape;405;p48"/>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Dark - Data Texture 16 Blank">
  <p:cSld name="Dark - Data Texture 16 Blank">
    <p:bg>
      <p:bgPr>
        <a:solidFill>
          <a:schemeClr val="accent4"/>
        </a:solidFill>
        <a:effectLst/>
      </p:bgPr>
    </p:bg>
    <p:spTree>
      <p:nvGrpSpPr>
        <p:cNvPr id="1" name="Shape 406"/>
        <p:cNvGrpSpPr/>
        <p:nvPr/>
      </p:nvGrpSpPr>
      <p:grpSpPr>
        <a:xfrm>
          <a:off x="0" y="0"/>
          <a:ext cx="0" cy="0"/>
          <a:chOff x="0" y="0"/>
          <a:chExt cx="0" cy="0"/>
        </a:xfrm>
      </p:grpSpPr>
      <p:pic>
        <p:nvPicPr>
          <p:cNvPr id="407" name="Google Shape;407;p49"/>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408" name="Google Shape;408;p49"/>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9" name="Google Shape;409;p49"/>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0" name="Google Shape;410;p49"/>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11" name="Google Shape;411;p49"/>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18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Light - Divider_Pillar">
  <p:cSld name="1_Light - Divider_Pillar">
    <p:bg>
      <p:bgPr>
        <a:solidFill>
          <a:srgbClr val="F1EFED"/>
        </a:solidFill>
        <a:effectLst/>
      </p:bgPr>
    </p:bg>
    <p:spTree>
      <p:nvGrpSpPr>
        <p:cNvPr id="1" name="Shape 412"/>
        <p:cNvGrpSpPr/>
        <p:nvPr/>
      </p:nvGrpSpPr>
      <p:grpSpPr>
        <a:xfrm>
          <a:off x="0" y="0"/>
          <a:ext cx="0" cy="0"/>
          <a:chOff x="0" y="0"/>
          <a:chExt cx="0" cy="0"/>
        </a:xfrm>
      </p:grpSpPr>
      <p:sp>
        <p:nvSpPr>
          <p:cNvPr id="413" name="Google Shape;413;p50"/>
          <p:cNvSpPr txBox="1">
            <a:spLocks noGrp="1"/>
          </p:cNvSpPr>
          <p:nvPr>
            <p:ph type="title"/>
          </p:nvPr>
        </p:nvSpPr>
        <p:spPr>
          <a:xfrm>
            <a:off x="576653" y="1752849"/>
            <a:ext cx="4157400" cy="9600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000"/>
              <a:buFont typeface="Arial"/>
              <a:buNone/>
              <a:defRPr sz="30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4" name="Google Shape;414;p50"/>
          <p:cNvSpPr txBox="1">
            <a:spLocks noGrp="1"/>
          </p:cNvSpPr>
          <p:nvPr>
            <p:ph type="body" idx="1"/>
          </p:nvPr>
        </p:nvSpPr>
        <p:spPr>
          <a:xfrm>
            <a:off x="582517" y="3101395"/>
            <a:ext cx="7619100" cy="510900"/>
          </a:xfrm>
          <a:prstGeom prst="rect">
            <a:avLst/>
          </a:prstGeom>
          <a:noFill/>
          <a:ln>
            <a:noFill/>
          </a:ln>
        </p:spPr>
        <p:txBody>
          <a:bodyPr spcFirstLastPara="1" wrap="square" lIns="0" tIns="0" rIns="0" bIns="0" anchor="t" anchorCtr="0">
            <a:noAutofit/>
          </a:bodyPr>
          <a:lstStyle>
            <a:lvl1pPr marL="457200" marR="0" lvl="0" indent="-228600" algn="l">
              <a:lnSpc>
                <a:spcPct val="95000"/>
              </a:lnSpc>
              <a:spcBef>
                <a:spcPts val="500"/>
              </a:spcBef>
              <a:spcAft>
                <a:spcPts val="0"/>
              </a:spcAft>
              <a:buClr>
                <a:schemeClr val="accent4"/>
              </a:buClr>
              <a:buSzPts val="1400"/>
              <a:buFont typeface="Arial"/>
              <a:buNone/>
              <a:defRPr sz="1400" b="0">
                <a:solidFill>
                  <a:schemeClr val="accent4"/>
                </a:solidFil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5" name="Google Shape;415;p50"/>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16" name="Google Shape;416;p50"/>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7" name="Google Shape;417;p50"/>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18" name="Google Shape;418;p50"/>
          <p:cNvPicPr preferRelativeResize="0"/>
          <p:nvPr/>
        </p:nvPicPr>
        <p:blipFill rotWithShape="1">
          <a:blip r:embed="rId2">
            <a:alphaModFix/>
          </a:blip>
          <a:srcRect/>
          <a:stretch/>
        </p:blipFill>
        <p:spPr>
          <a:xfrm>
            <a:off x="8387334" y="4766310"/>
            <a:ext cx="377190" cy="377190"/>
          </a:xfrm>
          <a:prstGeom prst="rect">
            <a:avLst/>
          </a:prstGeom>
          <a:noFill/>
          <a:ln>
            <a:noFill/>
          </a:ln>
        </p:spPr>
      </p:pic>
      <p:cxnSp>
        <p:nvCxnSpPr>
          <p:cNvPr id="419" name="Google Shape;419;p50"/>
          <p:cNvCxnSpPr/>
          <p:nvPr/>
        </p:nvCxnSpPr>
        <p:spPr>
          <a:xfrm rot="10800000">
            <a:off x="576653" y="2885747"/>
            <a:ext cx="216000" cy="0"/>
          </a:xfrm>
          <a:prstGeom prst="straightConnector1">
            <a:avLst/>
          </a:prstGeom>
          <a:noFill/>
          <a:ln w="30950" cap="flat" cmpd="sng">
            <a:solidFill>
              <a:schemeClr val="accent1"/>
            </a:solidFill>
            <a:prstDash val="solid"/>
            <a:round/>
            <a:headEnd type="none" w="sm" len="sm"/>
            <a:tailEnd type="none" w="sm" len="sm"/>
          </a:ln>
        </p:spPr>
      </p:cxnSp>
      <p:pic>
        <p:nvPicPr>
          <p:cNvPr id="420" name="Google Shape;420;p50"/>
          <p:cNvPicPr preferRelativeResize="0"/>
          <p:nvPr/>
        </p:nvPicPr>
        <p:blipFill rotWithShape="1">
          <a:blip r:embed="rId3">
            <a:alphaModFix/>
          </a:blip>
          <a:srcRect/>
          <a:stretch/>
        </p:blipFill>
        <p:spPr>
          <a:xfrm>
            <a:off x="5814138" y="1560309"/>
            <a:ext cx="3185314" cy="158395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Light - Quote with Data Texture Background">
  <p:cSld name="Light - Quote with Data Texture Background">
    <p:bg>
      <p:bgPr>
        <a:solidFill>
          <a:srgbClr val="F1EFED"/>
        </a:solidFill>
        <a:effectLst/>
      </p:bgPr>
    </p:bg>
    <p:spTree>
      <p:nvGrpSpPr>
        <p:cNvPr id="1" name="Shape 430"/>
        <p:cNvGrpSpPr/>
        <p:nvPr/>
      </p:nvGrpSpPr>
      <p:grpSpPr>
        <a:xfrm>
          <a:off x="0" y="0"/>
          <a:ext cx="0" cy="0"/>
          <a:chOff x="0" y="0"/>
          <a:chExt cx="0" cy="0"/>
        </a:xfrm>
      </p:grpSpPr>
      <p:sp>
        <p:nvSpPr>
          <p:cNvPr id="431" name="Google Shape;431;p52"/>
          <p:cNvSpPr txBox="1">
            <a:spLocks noGrp="1"/>
          </p:cNvSpPr>
          <p:nvPr>
            <p:ph type="body" idx="1"/>
          </p:nvPr>
        </p:nvSpPr>
        <p:spPr>
          <a:xfrm>
            <a:off x="576072" y="847242"/>
            <a:ext cx="1835700" cy="505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228600" algn="l">
              <a:lnSpc>
                <a:spcPct val="95000"/>
              </a:lnSpc>
              <a:spcBef>
                <a:spcPts val="300"/>
              </a:spcBef>
              <a:spcAft>
                <a:spcPts val="0"/>
              </a:spcAft>
              <a:buClr>
                <a:schemeClr val="dk1"/>
              </a:buClr>
              <a:buSzPts val="900"/>
              <a:buNone/>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2" name="Google Shape;432;p52"/>
          <p:cNvSpPr txBox="1">
            <a:spLocks noGrp="1"/>
          </p:cNvSpPr>
          <p:nvPr>
            <p:ph type="title"/>
          </p:nvPr>
        </p:nvSpPr>
        <p:spPr>
          <a:xfrm>
            <a:off x="439444" y="1371600"/>
            <a:ext cx="6174000" cy="151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3" name="Google Shape;433;p52"/>
          <p:cNvSpPr txBox="1">
            <a:spLocks noGrp="1"/>
          </p:cNvSpPr>
          <p:nvPr>
            <p:ph type="body" idx="2"/>
          </p:nvPr>
        </p:nvSpPr>
        <p:spPr>
          <a:xfrm>
            <a:off x="571499" y="3405187"/>
            <a:ext cx="40005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b="1"/>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4" name="Google Shape;434;p52"/>
          <p:cNvSpPr txBox="1">
            <a:spLocks noGrp="1"/>
          </p:cNvSpPr>
          <p:nvPr>
            <p:ph type="body" idx="3"/>
          </p:nvPr>
        </p:nvSpPr>
        <p:spPr>
          <a:xfrm>
            <a:off x="571499" y="3658382"/>
            <a:ext cx="40005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5" name="Google Shape;435;p52"/>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36" name="Google Shape;436;p52"/>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7" name="Google Shape;437;p52"/>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38" name="Google Shape;438;p52"/>
          <p:cNvPicPr preferRelativeResize="0"/>
          <p:nvPr/>
        </p:nvPicPr>
        <p:blipFill rotWithShape="1">
          <a:blip r:embed="rId2">
            <a:alphaModFix/>
          </a:blip>
          <a:srcRect/>
          <a:stretch/>
        </p:blipFill>
        <p:spPr>
          <a:xfrm>
            <a:off x="8387334" y="4766310"/>
            <a:ext cx="377190" cy="377190"/>
          </a:xfrm>
          <a:prstGeom prst="rect">
            <a:avLst/>
          </a:prstGeom>
          <a:noFill/>
          <a:ln>
            <a:noFill/>
          </a:ln>
        </p:spPr>
      </p:pic>
      <p:cxnSp>
        <p:nvCxnSpPr>
          <p:cNvPr id="439" name="Google Shape;439;p52"/>
          <p:cNvCxnSpPr/>
          <p:nvPr/>
        </p:nvCxnSpPr>
        <p:spPr>
          <a:xfrm rot="10800000">
            <a:off x="576656" y="3128721"/>
            <a:ext cx="216000" cy="0"/>
          </a:xfrm>
          <a:prstGeom prst="straightConnector1">
            <a:avLst/>
          </a:prstGeom>
          <a:noFill/>
          <a:ln w="35725" cap="flat" cmpd="sng">
            <a:solidFill>
              <a:schemeClr val="accent1"/>
            </a:solidFill>
            <a:prstDash val="solid"/>
            <a:round/>
            <a:headEnd type="none" w="sm" len="sm"/>
            <a:tailEnd type="none" w="sm" len="sm"/>
          </a:ln>
        </p:spPr>
      </p:cxnSp>
      <p:pic>
        <p:nvPicPr>
          <p:cNvPr id="440" name="Google Shape;440;p52"/>
          <p:cNvPicPr preferRelativeResize="0"/>
          <p:nvPr/>
        </p:nvPicPr>
        <p:blipFill rotWithShape="1">
          <a:blip r:embed="rId3">
            <a:alphaModFix/>
          </a:blip>
          <a:srcRect/>
          <a:stretch/>
        </p:blipFill>
        <p:spPr>
          <a:xfrm>
            <a:off x="5760132" y="1356071"/>
            <a:ext cx="3433380" cy="155441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ark - Quote with Data Texture Background">
  <p:cSld name="Dark - Quote with Data Texture Background">
    <p:bg>
      <p:bgPr>
        <a:solidFill>
          <a:schemeClr val="accent4"/>
        </a:solidFill>
        <a:effectLst/>
      </p:bgPr>
    </p:bg>
    <p:spTree>
      <p:nvGrpSpPr>
        <p:cNvPr id="1" name="Shape 441"/>
        <p:cNvGrpSpPr/>
        <p:nvPr/>
      </p:nvGrpSpPr>
      <p:grpSpPr>
        <a:xfrm>
          <a:off x="0" y="0"/>
          <a:ext cx="0" cy="0"/>
          <a:chOff x="0" y="0"/>
          <a:chExt cx="0" cy="0"/>
        </a:xfrm>
      </p:grpSpPr>
      <p:sp>
        <p:nvSpPr>
          <p:cNvPr id="442" name="Google Shape;442;p53"/>
          <p:cNvSpPr txBox="1">
            <a:spLocks noGrp="1"/>
          </p:cNvSpPr>
          <p:nvPr>
            <p:ph type="body" idx="1"/>
          </p:nvPr>
        </p:nvSpPr>
        <p:spPr>
          <a:xfrm>
            <a:off x="576072" y="847242"/>
            <a:ext cx="1835700" cy="505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2"/>
              </a:buClr>
              <a:buSzPts val="1400"/>
              <a:buNone/>
              <a:defRPr>
                <a:solidFill>
                  <a:schemeClr val="lt2"/>
                </a:solidFil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228600" algn="l">
              <a:lnSpc>
                <a:spcPct val="95000"/>
              </a:lnSpc>
              <a:spcBef>
                <a:spcPts val="300"/>
              </a:spcBef>
              <a:spcAft>
                <a:spcPts val="0"/>
              </a:spcAft>
              <a:buClr>
                <a:schemeClr val="dk1"/>
              </a:buClr>
              <a:buSzPts val="900"/>
              <a:buNone/>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3" name="Google Shape;443;p53"/>
          <p:cNvSpPr txBox="1">
            <a:spLocks noGrp="1"/>
          </p:cNvSpPr>
          <p:nvPr>
            <p:ph type="title"/>
          </p:nvPr>
        </p:nvSpPr>
        <p:spPr>
          <a:xfrm>
            <a:off x="439444" y="1371600"/>
            <a:ext cx="6174000" cy="151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2"/>
              </a:buClr>
              <a:buSzPts val="2400"/>
              <a:buFont typeface="Arial"/>
              <a:buNone/>
              <a:defRPr sz="2400" b="0" i="0">
                <a:solidFill>
                  <a:schemeClr val="lt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4" name="Google Shape;444;p53"/>
          <p:cNvSpPr txBox="1">
            <a:spLocks noGrp="1"/>
          </p:cNvSpPr>
          <p:nvPr>
            <p:ph type="body" idx="2"/>
          </p:nvPr>
        </p:nvSpPr>
        <p:spPr>
          <a:xfrm>
            <a:off x="571499" y="3405187"/>
            <a:ext cx="40005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2"/>
              </a:buClr>
              <a:buSzPts val="1400"/>
              <a:buNone/>
              <a:defRPr b="1">
                <a:solidFill>
                  <a:schemeClr val="lt2"/>
                </a:solidFil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5" name="Google Shape;445;p53"/>
          <p:cNvSpPr txBox="1">
            <a:spLocks noGrp="1"/>
          </p:cNvSpPr>
          <p:nvPr>
            <p:ph type="body" idx="3"/>
          </p:nvPr>
        </p:nvSpPr>
        <p:spPr>
          <a:xfrm>
            <a:off x="571499" y="3658382"/>
            <a:ext cx="40005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2"/>
              </a:buClr>
              <a:buSzPts val="1400"/>
              <a:buNone/>
              <a:defRPr>
                <a:solidFill>
                  <a:schemeClr val="lt2"/>
                </a:solidFil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6" name="Google Shape;446;p53"/>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47" name="Google Shape;447;p53"/>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8" name="Google Shape;448;p53"/>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49" name="Google Shape;449;p53"/>
          <p:cNvPicPr preferRelativeResize="0"/>
          <p:nvPr/>
        </p:nvPicPr>
        <p:blipFill rotWithShape="1">
          <a:blip r:embed="rId2">
            <a:alphaModFix/>
          </a:blip>
          <a:srcRect/>
          <a:stretch/>
        </p:blipFill>
        <p:spPr>
          <a:xfrm>
            <a:off x="8387334" y="4766310"/>
            <a:ext cx="377190" cy="377190"/>
          </a:xfrm>
          <a:prstGeom prst="rect">
            <a:avLst/>
          </a:prstGeom>
          <a:noFill/>
          <a:ln>
            <a:noFill/>
          </a:ln>
        </p:spPr>
      </p:pic>
      <p:cxnSp>
        <p:nvCxnSpPr>
          <p:cNvPr id="450" name="Google Shape;450;p53"/>
          <p:cNvCxnSpPr/>
          <p:nvPr/>
        </p:nvCxnSpPr>
        <p:spPr>
          <a:xfrm rot="10800000">
            <a:off x="576656" y="3128721"/>
            <a:ext cx="216000" cy="0"/>
          </a:xfrm>
          <a:prstGeom prst="straightConnector1">
            <a:avLst/>
          </a:prstGeom>
          <a:noFill/>
          <a:ln w="35725" cap="flat" cmpd="sng">
            <a:solidFill>
              <a:schemeClr val="accent1"/>
            </a:solidFill>
            <a:prstDash val="solid"/>
            <a:round/>
            <a:headEnd type="none" w="sm" len="sm"/>
            <a:tailEnd type="none" w="sm" len="sm"/>
          </a:ln>
        </p:spPr>
      </p:cxnSp>
      <p:pic>
        <p:nvPicPr>
          <p:cNvPr id="451" name="Google Shape;451;p53"/>
          <p:cNvPicPr preferRelativeResize="0"/>
          <p:nvPr/>
        </p:nvPicPr>
        <p:blipFill rotWithShape="1">
          <a:blip r:embed="rId3">
            <a:alphaModFix/>
          </a:blip>
          <a:srcRect/>
          <a:stretch/>
        </p:blipFill>
        <p:spPr>
          <a:xfrm>
            <a:off x="5436096" y="1352549"/>
            <a:ext cx="3433380" cy="155441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ight - 4 Icons, Subhead and text">
  <p:cSld name="Light - 4 Icons, Subhead and text">
    <p:bg>
      <p:bgPr>
        <a:solidFill>
          <a:schemeClr val="lt2"/>
        </a:solidFill>
        <a:effectLst/>
      </p:bgPr>
    </p:bg>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Arial"/>
              <a:buNone/>
              <a:defRPr b="1"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7"/>
          <p:cNvSpPr>
            <a:spLocks noGrp="1"/>
          </p:cNvSpPr>
          <p:nvPr>
            <p:ph type="pic" idx="2"/>
          </p:nvPr>
        </p:nvSpPr>
        <p:spPr>
          <a:xfrm>
            <a:off x="571499" y="1421453"/>
            <a:ext cx="1216200" cy="1143900"/>
          </a:xfrm>
          <a:prstGeom prst="rect">
            <a:avLst/>
          </a:prstGeom>
          <a:noFill/>
          <a:ln>
            <a:noFill/>
          </a:ln>
        </p:spPr>
      </p:sp>
      <p:sp>
        <p:nvSpPr>
          <p:cNvPr id="65" name="Google Shape;65;p7"/>
          <p:cNvSpPr txBox="1">
            <a:spLocks noGrp="1"/>
          </p:cNvSpPr>
          <p:nvPr>
            <p:ph type="body" idx="1"/>
          </p:nvPr>
        </p:nvSpPr>
        <p:spPr>
          <a:xfrm>
            <a:off x="57149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 name="Google Shape;66;p7"/>
          <p:cNvSpPr txBox="1">
            <a:spLocks noGrp="1"/>
          </p:cNvSpPr>
          <p:nvPr>
            <p:ph type="body" idx="3"/>
          </p:nvPr>
        </p:nvSpPr>
        <p:spPr>
          <a:xfrm>
            <a:off x="5714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67" name="Google Shape;67;p7"/>
          <p:cNvCxnSpPr/>
          <p:nvPr/>
        </p:nvCxnSpPr>
        <p:spPr>
          <a:xfrm>
            <a:off x="2411760" y="1191134"/>
            <a:ext cx="0" cy="3283800"/>
          </a:xfrm>
          <a:prstGeom prst="straightConnector1">
            <a:avLst/>
          </a:prstGeom>
          <a:noFill/>
          <a:ln w="9525" cap="flat" cmpd="sng">
            <a:solidFill>
              <a:srgbClr val="8B8580">
                <a:alpha val="50196"/>
              </a:srgbClr>
            </a:solidFill>
            <a:prstDash val="solid"/>
            <a:round/>
            <a:headEnd type="none" w="sm" len="sm"/>
            <a:tailEnd type="none" w="sm" len="sm"/>
          </a:ln>
        </p:spPr>
      </p:cxnSp>
      <p:sp>
        <p:nvSpPr>
          <p:cNvPr id="68" name="Google Shape;68;p7"/>
          <p:cNvSpPr>
            <a:spLocks noGrp="1"/>
          </p:cNvSpPr>
          <p:nvPr>
            <p:ph type="pic" idx="4"/>
          </p:nvPr>
        </p:nvSpPr>
        <p:spPr>
          <a:xfrm>
            <a:off x="2668913" y="1427892"/>
            <a:ext cx="1216200" cy="1143900"/>
          </a:xfrm>
          <a:prstGeom prst="rect">
            <a:avLst/>
          </a:prstGeom>
          <a:noFill/>
          <a:ln>
            <a:noFill/>
          </a:ln>
        </p:spPr>
      </p:sp>
      <p:sp>
        <p:nvSpPr>
          <p:cNvPr id="69" name="Google Shape;69;p7"/>
          <p:cNvSpPr txBox="1">
            <a:spLocks noGrp="1"/>
          </p:cNvSpPr>
          <p:nvPr>
            <p:ph type="body" idx="5"/>
          </p:nvPr>
        </p:nvSpPr>
        <p:spPr>
          <a:xfrm>
            <a:off x="266699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0" name="Google Shape;70;p7"/>
          <p:cNvSpPr txBox="1">
            <a:spLocks noGrp="1"/>
          </p:cNvSpPr>
          <p:nvPr>
            <p:ph type="body" idx="6"/>
          </p:nvPr>
        </p:nvSpPr>
        <p:spPr>
          <a:xfrm>
            <a:off x="26669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71" name="Google Shape;71;p7"/>
          <p:cNvCxnSpPr/>
          <p:nvPr/>
        </p:nvCxnSpPr>
        <p:spPr>
          <a:xfrm>
            <a:off x="4544997" y="1191134"/>
            <a:ext cx="0" cy="3283800"/>
          </a:xfrm>
          <a:prstGeom prst="straightConnector1">
            <a:avLst/>
          </a:prstGeom>
          <a:noFill/>
          <a:ln w="9525" cap="flat" cmpd="sng">
            <a:solidFill>
              <a:srgbClr val="8B8580">
                <a:alpha val="50196"/>
              </a:srgbClr>
            </a:solidFill>
            <a:prstDash val="solid"/>
            <a:round/>
            <a:headEnd type="none" w="sm" len="sm"/>
            <a:tailEnd type="none" w="sm" len="sm"/>
          </a:ln>
        </p:spPr>
      </p:cxnSp>
      <p:sp>
        <p:nvSpPr>
          <p:cNvPr id="72" name="Google Shape;72;p7"/>
          <p:cNvSpPr>
            <a:spLocks noGrp="1"/>
          </p:cNvSpPr>
          <p:nvPr>
            <p:ph type="pic" idx="7"/>
          </p:nvPr>
        </p:nvSpPr>
        <p:spPr>
          <a:xfrm>
            <a:off x="4797976" y="1431881"/>
            <a:ext cx="1216200" cy="1143900"/>
          </a:xfrm>
          <a:prstGeom prst="rect">
            <a:avLst/>
          </a:prstGeom>
          <a:noFill/>
          <a:ln>
            <a:noFill/>
          </a:ln>
        </p:spPr>
      </p:sp>
      <p:sp>
        <p:nvSpPr>
          <p:cNvPr id="73" name="Google Shape;73;p7"/>
          <p:cNvSpPr txBox="1">
            <a:spLocks noGrp="1"/>
          </p:cNvSpPr>
          <p:nvPr>
            <p:ph type="body" idx="8"/>
          </p:nvPr>
        </p:nvSpPr>
        <p:spPr>
          <a:xfrm>
            <a:off x="480059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4" name="Google Shape;74;p7"/>
          <p:cNvSpPr txBox="1">
            <a:spLocks noGrp="1"/>
          </p:cNvSpPr>
          <p:nvPr>
            <p:ph type="body" idx="9"/>
          </p:nvPr>
        </p:nvSpPr>
        <p:spPr>
          <a:xfrm>
            <a:off x="48005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75" name="Google Shape;75;p7"/>
          <p:cNvCxnSpPr/>
          <p:nvPr/>
        </p:nvCxnSpPr>
        <p:spPr>
          <a:xfrm>
            <a:off x="6678234" y="1191134"/>
            <a:ext cx="0" cy="3283800"/>
          </a:xfrm>
          <a:prstGeom prst="straightConnector1">
            <a:avLst/>
          </a:prstGeom>
          <a:noFill/>
          <a:ln w="9525" cap="flat" cmpd="sng">
            <a:solidFill>
              <a:srgbClr val="8B8580">
                <a:alpha val="50196"/>
              </a:srgbClr>
            </a:solidFill>
            <a:prstDash val="solid"/>
            <a:round/>
            <a:headEnd type="none" w="sm" len="sm"/>
            <a:tailEnd type="none" w="sm" len="sm"/>
          </a:ln>
        </p:spPr>
      </p:cxnSp>
      <p:sp>
        <p:nvSpPr>
          <p:cNvPr id="76" name="Google Shape;76;p7"/>
          <p:cNvSpPr>
            <a:spLocks noGrp="1"/>
          </p:cNvSpPr>
          <p:nvPr>
            <p:ph type="pic" idx="13"/>
          </p:nvPr>
        </p:nvSpPr>
        <p:spPr>
          <a:xfrm>
            <a:off x="6926579" y="1421453"/>
            <a:ext cx="1216200" cy="1143900"/>
          </a:xfrm>
          <a:prstGeom prst="rect">
            <a:avLst/>
          </a:prstGeom>
          <a:noFill/>
          <a:ln>
            <a:noFill/>
          </a:ln>
        </p:spPr>
      </p:sp>
      <p:sp>
        <p:nvSpPr>
          <p:cNvPr id="77" name="Google Shape;77;p7"/>
          <p:cNvSpPr txBox="1">
            <a:spLocks noGrp="1"/>
          </p:cNvSpPr>
          <p:nvPr>
            <p:ph type="body" idx="14"/>
          </p:nvPr>
        </p:nvSpPr>
        <p:spPr>
          <a:xfrm>
            <a:off x="692657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7"/>
          <p:cNvSpPr txBox="1">
            <a:spLocks noGrp="1"/>
          </p:cNvSpPr>
          <p:nvPr>
            <p:ph type="body" idx="15"/>
          </p:nvPr>
        </p:nvSpPr>
        <p:spPr>
          <a:xfrm>
            <a:off x="692657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 name="Google Shape;79;p7"/>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514C4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0" name="Google Shape;80;p7"/>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514C47"/>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7"/>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514C47"/>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ight - Quote with Picture">
  <p:cSld name="Light - Quote with Picture">
    <p:bg>
      <p:bgPr>
        <a:solidFill>
          <a:schemeClr val="accent2"/>
        </a:solidFill>
        <a:effectLst/>
      </p:bgPr>
    </p:bg>
    <p:spTree>
      <p:nvGrpSpPr>
        <p:cNvPr id="1" name="Shape 452"/>
        <p:cNvGrpSpPr/>
        <p:nvPr/>
      </p:nvGrpSpPr>
      <p:grpSpPr>
        <a:xfrm>
          <a:off x="0" y="0"/>
          <a:ext cx="0" cy="0"/>
          <a:chOff x="0" y="0"/>
          <a:chExt cx="0" cy="0"/>
        </a:xfrm>
      </p:grpSpPr>
      <p:sp>
        <p:nvSpPr>
          <p:cNvPr id="453" name="Google Shape;453;p54"/>
          <p:cNvSpPr>
            <a:spLocks noGrp="1"/>
          </p:cNvSpPr>
          <p:nvPr>
            <p:ph type="pic" idx="2"/>
          </p:nvPr>
        </p:nvSpPr>
        <p:spPr>
          <a:xfrm>
            <a:off x="0" y="-1"/>
            <a:ext cx="3657600" cy="5143500"/>
          </a:xfrm>
          <a:prstGeom prst="rect">
            <a:avLst/>
          </a:prstGeom>
          <a:noFill/>
          <a:ln>
            <a:noFill/>
          </a:ln>
        </p:spPr>
      </p:sp>
      <p:sp>
        <p:nvSpPr>
          <p:cNvPr id="454" name="Google Shape;454;p54"/>
          <p:cNvSpPr txBox="1">
            <a:spLocks noGrp="1"/>
          </p:cNvSpPr>
          <p:nvPr>
            <p:ph type="title"/>
          </p:nvPr>
        </p:nvSpPr>
        <p:spPr>
          <a:xfrm>
            <a:off x="3915440" y="2172144"/>
            <a:ext cx="4664400" cy="10389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chemeClr val="dk1"/>
              </a:buClr>
              <a:buSzPts val="2300"/>
              <a:buFont typeface="Arial"/>
              <a:buNone/>
              <a:defRPr sz="23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5" name="Google Shape;455;p54"/>
          <p:cNvSpPr txBox="1">
            <a:spLocks noGrp="1"/>
          </p:cNvSpPr>
          <p:nvPr>
            <p:ph type="body" idx="1"/>
          </p:nvPr>
        </p:nvSpPr>
        <p:spPr>
          <a:xfrm>
            <a:off x="4029633" y="3737351"/>
            <a:ext cx="45411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b="1"/>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6" name="Google Shape;456;p54"/>
          <p:cNvSpPr txBox="1">
            <a:spLocks noGrp="1"/>
          </p:cNvSpPr>
          <p:nvPr>
            <p:ph type="body" idx="3"/>
          </p:nvPr>
        </p:nvSpPr>
        <p:spPr>
          <a:xfrm>
            <a:off x="4029633" y="3990546"/>
            <a:ext cx="4541100" cy="58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7" name="Google Shape;457;p54"/>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58" name="Google Shape;458;p54"/>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9" name="Google Shape;459;p54"/>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60" name="Google Shape;460;p54"/>
          <p:cNvPicPr preferRelativeResize="0"/>
          <p:nvPr/>
        </p:nvPicPr>
        <p:blipFill rotWithShape="1">
          <a:blip r:embed="rId2">
            <a:alphaModFix/>
          </a:blip>
          <a:srcRect/>
          <a:stretch/>
        </p:blipFill>
        <p:spPr>
          <a:xfrm>
            <a:off x="8387334" y="4766310"/>
            <a:ext cx="377190" cy="377190"/>
          </a:xfrm>
          <a:prstGeom prst="rect">
            <a:avLst/>
          </a:prstGeom>
          <a:noFill/>
          <a:ln>
            <a:noFill/>
          </a:ln>
        </p:spPr>
      </p:pic>
      <p:cxnSp>
        <p:nvCxnSpPr>
          <p:cNvPr id="461" name="Google Shape;461;p54"/>
          <p:cNvCxnSpPr/>
          <p:nvPr/>
        </p:nvCxnSpPr>
        <p:spPr>
          <a:xfrm rot="10800000">
            <a:off x="4029633" y="3489852"/>
            <a:ext cx="216000" cy="0"/>
          </a:xfrm>
          <a:prstGeom prst="straightConnector1">
            <a:avLst/>
          </a:prstGeom>
          <a:noFill/>
          <a:ln w="35725" cap="flat" cmpd="sng">
            <a:solidFill>
              <a:schemeClr val="accent1"/>
            </a:solidFill>
            <a:prstDash val="solid"/>
            <a:round/>
            <a:headEnd type="none" w="sm" len="sm"/>
            <a:tailEnd type="none" w="sm" len="sm"/>
          </a:ln>
        </p:spPr>
      </p:cxnSp>
      <p:sp>
        <p:nvSpPr>
          <p:cNvPr id="462" name="Google Shape;462;p54"/>
          <p:cNvSpPr txBox="1">
            <a:spLocks noGrp="1"/>
          </p:cNvSpPr>
          <p:nvPr>
            <p:ph type="body" idx="4"/>
          </p:nvPr>
        </p:nvSpPr>
        <p:spPr>
          <a:xfrm>
            <a:off x="4029633" y="902554"/>
            <a:ext cx="1835700" cy="505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228600" algn="l">
              <a:lnSpc>
                <a:spcPct val="95000"/>
              </a:lnSpc>
              <a:spcBef>
                <a:spcPts val="300"/>
              </a:spcBef>
              <a:spcAft>
                <a:spcPts val="0"/>
              </a:spcAft>
              <a:buClr>
                <a:schemeClr val="dk1"/>
              </a:buClr>
              <a:buSzPts val="900"/>
              <a:buNone/>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ark - Quote with Picture">
  <p:cSld name="Dark - Quote with Picture">
    <p:bg>
      <p:bgPr>
        <a:solidFill>
          <a:schemeClr val="accent4"/>
        </a:solidFill>
        <a:effectLst/>
      </p:bgPr>
    </p:bg>
    <p:spTree>
      <p:nvGrpSpPr>
        <p:cNvPr id="1" name="Shape 463"/>
        <p:cNvGrpSpPr/>
        <p:nvPr/>
      </p:nvGrpSpPr>
      <p:grpSpPr>
        <a:xfrm>
          <a:off x="0" y="0"/>
          <a:ext cx="0" cy="0"/>
          <a:chOff x="0" y="0"/>
          <a:chExt cx="0" cy="0"/>
        </a:xfrm>
      </p:grpSpPr>
      <p:sp>
        <p:nvSpPr>
          <p:cNvPr id="464" name="Google Shape;464;p55"/>
          <p:cNvSpPr>
            <a:spLocks noGrp="1"/>
          </p:cNvSpPr>
          <p:nvPr>
            <p:ph type="pic" idx="2"/>
          </p:nvPr>
        </p:nvSpPr>
        <p:spPr>
          <a:xfrm>
            <a:off x="0" y="0"/>
            <a:ext cx="3657600" cy="5143500"/>
          </a:xfrm>
          <a:prstGeom prst="rect">
            <a:avLst/>
          </a:prstGeom>
          <a:noFill/>
          <a:ln>
            <a:noFill/>
          </a:ln>
        </p:spPr>
      </p:sp>
      <p:sp>
        <p:nvSpPr>
          <p:cNvPr id="465" name="Google Shape;465;p55"/>
          <p:cNvSpPr txBox="1">
            <a:spLocks noGrp="1"/>
          </p:cNvSpPr>
          <p:nvPr>
            <p:ph type="body" idx="1"/>
          </p:nvPr>
        </p:nvSpPr>
        <p:spPr>
          <a:xfrm>
            <a:off x="4039362" y="3737351"/>
            <a:ext cx="45384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b="1"/>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66" name="Google Shape;466;p55"/>
          <p:cNvSpPr txBox="1">
            <a:spLocks noGrp="1"/>
          </p:cNvSpPr>
          <p:nvPr>
            <p:ph type="body" idx="3"/>
          </p:nvPr>
        </p:nvSpPr>
        <p:spPr>
          <a:xfrm>
            <a:off x="4039362" y="3990546"/>
            <a:ext cx="4538400" cy="58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pic>
        <p:nvPicPr>
          <p:cNvPr id="467" name="Google Shape;467;p55"/>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468" name="Google Shape;468;p55"/>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69" name="Google Shape;469;p55"/>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0" name="Google Shape;470;p55"/>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471" name="Google Shape;471;p55"/>
          <p:cNvCxnSpPr/>
          <p:nvPr/>
        </p:nvCxnSpPr>
        <p:spPr>
          <a:xfrm rot="10800000">
            <a:off x="4029633" y="3489852"/>
            <a:ext cx="216000" cy="0"/>
          </a:xfrm>
          <a:prstGeom prst="straightConnector1">
            <a:avLst/>
          </a:prstGeom>
          <a:noFill/>
          <a:ln w="35725" cap="flat" cmpd="sng">
            <a:solidFill>
              <a:schemeClr val="accent1"/>
            </a:solidFill>
            <a:prstDash val="solid"/>
            <a:round/>
            <a:headEnd type="none" w="sm" len="sm"/>
            <a:tailEnd type="none" w="sm" len="sm"/>
          </a:ln>
        </p:spPr>
      </p:cxnSp>
      <p:sp>
        <p:nvSpPr>
          <p:cNvPr id="472" name="Google Shape;472;p55"/>
          <p:cNvSpPr txBox="1">
            <a:spLocks noGrp="1"/>
          </p:cNvSpPr>
          <p:nvPr>
            <p:ph type="body" idx="4"/>
          </p:nvPr>
        </p:nvSpPr>
        <p:spPr>
          <a:xfrm>
            <a:off x="4029633" y="902554"/>
            <a:ext cx="1835700" cy="505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228600" algn="l">
              <a:lnSpc>
                <a:spcPct val="95000"/>
              </a:lnSpc>
              <a:spcBef>
                <a:spcPts val="300"/>
              </a:spcBef>
              <a:spcAft>
                <a:spcPts val="0"/>
              </a:spcAft>
              <a:buClr>
                <a:schemeClr val="lt1"/>
              </a:buClr>
              <a:buSzPts val="900"/>
              <a:buNone/>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73" name="Google Shape;473;p55"/>
          <p:cNvSpPr txBox="1">
            <a:spLocks noGrp="1"/>
          </p:cNvSpPr>
          <p:nvPr>
            <p:ph type="title"/>
          </p:nvPr>
        </p:nvSpPr>
        <p:spPr>
          <a:xfrm>
            <a:off x="3915440" y="2172144"/>
            <a:ext cx="4664400" cy="10389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chemeClr val="lt1"/>
              </a:buClr>
              <a:buSzPts val="2300"/>
              <a:buFont typeface="Arial"/>
              <a:buNone/>
              <a:defRPr sz="23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Dark - Quote with Picture">
  <p:cSld name="1_Dark - Quote with Picture">
    <p:bg>
      <p:bgPr>
        <a:solidFill>
          <a:schemeClr val="accent4"/>
        </a:solidFill>
        <a:effectLst/>
      </p:bgPr>
    </p:bg>
    <p:spTree>
      <p:nvGrpSpPr>
        <p:cNvPr id="1" name="Shape 474"/>
        <p:cNvGrpSpPr/>
        <p:nvPr/>
      </p:nvGrpSpPr>
      <p:grpSpPr>
        <a:xfrm>
          <a:off x="0" y="0"/>
          <a:ext cx="0" cy="0"/>
          <a:chOff x="0" y="0"/>
          <a:chExt cx="0" cy="0"/>
        </a:xfrm>
      </p:grpSpPr>
      <p:pic>
        <p:nvPicPr>
          <p:cNvPr id="475" name="Google Shape;475;p56"/>
          <p:cNvPicPr preferRelativeResize="0"/>
          <p:nvPr/>
        </p:nvPicPr>
        <p:blipFill rotWithShape="1">
          <a:blip r:embed="rId2">
            <a:alphaModFix/>
          </a:blip>
          <a:srcRect/>
          <a:stretch/>
        </p:blipFill>
        <p:spPr>
          <a:xfrm>
            <a:off x="1" y="11014"/>
            <a:ext cx="9134477" cy="5138143"/>
          </a:xfrm>
          <a:prstGeom prst="rect">
            <a:avLst/>
          </a:prstGeom>
          <a:noFill/>
          <a:ln>
            <a:noFill/>
          </a:ln>
        </p:spPr>
      </p:pic>
      <p:sp>
        <p:nvSpPr>
          <p:cNvPr id="476" name="Google Shape;476;p56"/>
          <p:cNvSpPr txBox="1">
            <a:spLocks noGrp="1"/>
          </p:cNvSpPr>
          <p:nvPr>
            <p:ph type="body" idx="1"/>
          </p:nvPr>
        </p:nvSpPr>
        <p:spPr>
          <a:xfrm>
            <a:off x="4371591" y="3683345"/>
            <a:ext cx="43983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b="1"/>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77" name="Google Shape;477;p56"/>
          <p:cNvSpPr txBox="1">
            <a:spLocks noGrp="1"/>
          </p:cNvSpPr>
          <p:nvPr>
            <p:ph type="body" idx="2"/>
          </p:nvPr>
        </p:nvSpPr>
        <p:spPr>
          <a:xfrm>
            <a:off x="4371591" y="3936540"/>
            <a:ext cx="4398300" cy="58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pic>
        <p:nvPicPr>
          <p:cNvPr id="478" name="Google Shape;478;p56"/>
          <p:cNvPicPr preferRelativeResize="0"/>
          <p:nvPr/>
        </p:nvPicPr>
        <p:blipFill rotWithShape="1">
          <a:blip r:embed="rId3">
            <a:alphaModFix/>
          </a:blip>
          <a:srcRect/>
          <a:stretch/>
        </p:blipFill>
        <p:spPr>
          <a:xfrm>
            <a:off x="8387334" y="4766310"/>
            <a:ext cx="377190" cy="377190"/>
          </a:xfrm>
          <a:prstGeom prst="rect">
            <a:avLst/>
          </a:prstGeom>
          <a:noFill/>
          <a:ln>
            <a:noFill/>
          </a:ln>
        </p:spPr>
      </p:pic>
      <p:sp>
        <p:nvSpPr>
          <p:cNvPr id="479" name="Google Shape;479;p56"/>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80" name="Google Shape;480;p56"/>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1" name="Google Shape;481;p56"/>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482" name="Google Shape;482;p56"/>
          <p:cNvCxnSpPr/>
          <p:nvPr/>
        </p:nvCxnSpPr>
        <p:spPr>
          <a:xfrm rot="10800000">
            <a:off x="4371591" y="3435846"/>
            <a:ext cx="216000" cy="0"/>
          </a:xfrm>
          <a:prstGeom prst="straightConnector1">
            <a:avLst/>
          </a:prstGeom>
          <a:noFill/>
          <a:ln w="35725" cap="flat" cmpd="sng">
            <a:solidFill>
              <a:schemeClr val="accent1"/>
            </a:solidFill>
            <a:prstDash val="solid"/>
            <a:round/>
            <a:headEnd type="none" w="sm" len="sm"/>
            <a:tailEnd type="none" w="sm" len="sm"/>
          </a:ln>
        </p:spPr>
      </p:cxnSp>
      <p:sp>
        <p:nvSpPr>
          <p:cNvPr id="483" name="Google Shape;483;p56"/>
          <p:cNvSpPr>
            <a:spLocks noGrp="1"/>
          </p:cNvSpPr>
          <p:nvPr>
            <p:ph type="pic" idx="3"/>
          </p:nvPr>
        </p:nvSpPr>
        <p:spPr>
          <a:xfrm>
            <a:off x="1" y="-1016"/>
            <a:ext cx="3702900" cy="4719000"/>
          </a:xfrm>
          <a:prstGeom prst="rect">
            <a:avLst/>
          </a:prstGeom>
          <a:noFill/>
          <a:ln>
            <a:noFill/>
          </a:ln>
        </p:spPr>
      </p:sp>
      <p:sp>
        <p:nvSpPr>
          <p:cNvPr id="484" name="Google Shape;484;p56"/>
          <p:cNvSpPr txBox="1">
            <a:spLocks noGrp="1"/>
          </p:cNvSpPr>
          <p:nvPr>
            <p:ph type="body" idx="4"/>
          </p:nvPr>
        </p:nvSpPr>
        <p:spPr>
          <a:xfrm>
            <a:off x="4371591" y="902554"/>
            <a:ext cx="1835700" cy="5055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228600" algn="l">
              <a:lnSpc>
                <a:spcPct val="95000"/>
              </a:lnSpc>
              <a:spcBef>
                <a:spcPts val="300"/>
              </a:spcBef>
              <a:spcAft>
                <a:spcPts val="0"/>
              </a:spcAft>
              <a:buClr>
                <a:schemeClr val="lt1"/>
              </a:buClr>
              <a:buSzPts val="900"/>
              <a:buNone/>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85" name="Google Shape;485;p56"/>
          <p:cNvSpPr txBox="1">
            <a:spLocks noGrp="1"/>
          </p:cNvSpPr>
          <p:nvPr>
            <p:ph type="title"/>
          </p:nvPr>
        </p:nvSpPr>
        <p:spPr>
          <a:xfrm>
            <a:off x="4258340" y="2172144"/>
            <a:ext cx="4515300" cy="10389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chemeClr val="lt1"/>
              </a:buClr>
              <a:buSzPts val="2300"/>
              <a:buFont typeface="Arial"/>
              <a:buNone/>
              <a:defRPr sz="23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ight - Metric">
  <p:cSld name="Light - Metric">
    <p:bg>
      <p:bgPr>
        <a:solidFill>
          <a:srgbClr val="F1EFED"/>
        </a:solidFill>
        <a:effectLst/>
      </p:bgPr>
    </p:bg>
    <p:spTree>
      <p:nvGrpSpPr>
        <p:cNvPr id="1" name="Shape 486"/>
        <p:cNvGrpSpPr/>
        <p:nvPr/>
      </p:nvGrpSpPr>
      <p:grpSpPr>
        <a:xfrm>
          <a:off x="0" y="0"/>
          <a:ext cx="0" cy="0"/>
          <a:chOff x="0" y="0"/>
          <a:chExt cx="0" cy="0"/>
        </a:xfrm>
      </p:grpSpPr>
      <p:cxnSp>
        <p:nvCxnSpPr>
          <p:cNvPr id="487" name="Google Shape;487;p57"/>
          <p:cNvCxnSpPr/>
          <p:nvPr/>
        </p:nvCxnSpPr>
        <p:spPr>
          <a:xfrm rot="10800000">
            <a:off x="581533" y="3181052"/>
            <a:ext cx="226200" cy="0"/>
          </a:xfrm>
          <a:prstGeom prst="straightConnector1">
            <a:avLst/>
          </a:prstGeom>
          <a:noFill/>
          <a:ln w="28575" cap="flat" cmpd="sng">
            <a:solidFill>
              <a:schemeClr val="accent1"/>
            </a:solidFill>
            <a:prstDash val="solid"/>
            <a:round/>
            <a:headEnd type="none" w="sm" len="sm"/>
            <a:tailEnd type="none" w="sm" len="sm"/>
          </a:ln>
        </p:spPr>
      </p:cxnSp>
      <p:sp>
        <p:nvSpPr>
          <p:cNvPr id="488" name="Google Shape;488;p57"/>
          <p:cNvSpPr txBox="1">
            <a:spLocks noGrp="1"/>
          </p:cNvSpPr>
          <p:nvPr>
            <p:ph type="body" idx="1"/>
          </p:nvPr>
        </p:nvSpPr>
        <p:spPr>
          <a:xfrm>
            <a:off x="542925" y="1200150"/>
            <a:ext cx="3804000" cy="1811700"/>
          </a:xfrm>
          <a:prstGeom prst="rect">
            <a:avLst/>
          </a:prstGeom>
          <a:noFill/>
          <a:ln>
            <a:noFill/>
          </a:ln>
        </p:spPr>
        <p:txBody>
          <a:bodyPr spcFirstLastPara="1" wrap="square" lIns="0" tIns="0" rIns="0" bIns="0" anchor="b" anchorCtr="0">
            <a:noAutofit/>
          </a:bodyPr>
          <a:lstStyle>
            <a:lvl1pPr marL="457200" lvl="0" indent="-228600" algn="l">
              <a:lnSpc>
                <a:spcPct val="95000"/>
              </a:lnSpc>
              <a:spcBef>
                <a:spcPts val="500"/>
              </a:spcBef>
              <a:spcAft>
                <a:spcPts val="0"/>
              </a:spcAft>
              <a:buClr>
                <a:srgbClr val="C74634"/>
              </a:buClr>
              <a:buSzPts val="6000"/>
              <a:buNone/>
              <a:defRPr sz="6000" b="1">
                <a:solidFill>
                  <a:srgbClr val="C74634"/>
                </a:solidFil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9" name="Google Shape;489;p57"/>
          <p:cNvSpPr txBox="1">
            <a:spLocks noGrp="1"/>
          </p:cNvSpPr>
          <p:nvPr>
            <p:ph type="body" idx="2"/>
          </p:nvPr>
        </p:nvSpPr>
        <p:spPr>
          <a:xfrm>
            <a:off x="581419" y="3487341"/>
            <a:ext cx="3804000" cy="10932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90" name="Google Shape;490;p57"/>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91" name="Google Shape;491;p57"/>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2" name="Google Shape;492;p57"/>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93" name="Google Shape;493;p57"/>
          <p:cNvPicPr preferRelativeResize="0"/>
          <p:nvPr/>
        </p:nvPicPr>
        <p:blipFill rotWithShape="1">
          <a:blip r:embed="rId2">
            <a:alphaModFix/>
          </a:blip>
          <a:srcRect/>
          <a:stretch/>
        </p:blipFill>
        <p:spPr>
          <a:xfrm>
            <a:off x="8386206" y="4766310"/>
            <a:ext cx="377190" cy="377190"/>
          </a:xfrm>
          <a:prstGeom prst="rect">
            <a:avLst/>
          </a:prstGeom>
          <a:noFill/>
          <a:ln>
            <a:noFill/>
          </a:ln>
        </p:spPr>
      </p:pic>
      <p:pic>
        <p:nvPicPr>
          <p:cNvPr id="494" name="Google Shape;494;p57"/>
          <p:cNvPicPr preferRelativeResize="0"/>
          <p:nvPr/>
        </p:nvPicPr>
        <p:blipFill rotWithShape="1">
          <a:blip r:embed="rId3">
            <a:alphaModFix/>
          </a:blip>
          <a:srcRect/>
          <a:stretch/>
        </p:blipFill>
        <p:spPr>
          <a:xfrm rot="10800000" flipH="1">
            <a:off x="6196182" y="0"/>
            <a:ext cx="2948912" cy="902020"/>
          </a:xfrm>
          <a:prstGeom prst="rect">
            <a:avLst/>
          </a:prstGeom>
          <a:noFill/>
          <a:ln>
            <a:noFill/>
          </a:ln>
        </p:spPr>
      </p:pic>
      <p:pic>
        <p:nvPicPr>
          <p:cNvPr id="495" name="Google Shape;495;p57"/>
          <p:cNvPicPr preferRelativeResize="0"/>
          <p:nvPr/>
        </p:nvPicPr>
        <p:blipFill rotWithShape="1">
          <a:blip r:embed="rId4">
            <a:alphaModFix/>
          </a:blip>
          <a:srcRect/>
          <a:stretch/>
        </p:blipFill>
        <p:spPr>
          <a:xfrm>
            <a:off x="5328084" y="1563271"/>
            <a:ext cx="3164504" cy="143268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ark - Metric_Pillar">
  <p:cSld name="Dark - Metric_Pillar">
    <p:bg>
      <p:bgPr>
        <a:solidFill>
          <a:schemeClr val="accent4"/>
        </a:solidFill>
        <a:effectLst/>
      </p:bgPr>
    </p:bg>
    <p:spTree>
      <p:nvGrpSpPr>
        <p:cNvPr id="1" name="Shape 496"/>
        <p:cNvGrpSpPr/>
        <p:nvPr/>
      </p:nvGrpSpPr>
      <p:grpSpPr>
        <a:xfrm>
          <a:off x="0" y="0"/>
          <a:ext cx="0" cy="0"/>
          <a:chOff x="0" y="0"/>
          <a:chExt cx="0" cy="0"/>
        </a:xfrm>
      </p:grpSpPr>
      <p:pic>
        <p:nvPicPr>
          <p:cNvPr id="497" name="Google Shape;497;p58"/>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498" name="Google Shape;498;p58"/>
          <p:cNvSpPr txBox="1">
            <a:spLocks noGrp="1"/>
          </p:cNvSpPr>
          <p:nvPr>
            <p:ph type="body" idx="1"/>
          </p:nvPr>
        </p:nvSpPr>
        <p:spPr>
          <a:xfrm>
            <a:off x="542925" y="1200150"/>
            <a:ext cx="3813900" cy="1811700"/>
          </a:xfrm>
          <a:prstGeom prst="rect">
            <a:avLst/>
          </a:prstGeom>
          <a:noFill/>
          <a:ln>
            <a:noFill/>
          </a:ln>
        </p:spPr>
        <p:txBody>
          <a:bodyPr spcFirstLastPara="1" wrap="square" lIns="0" tIns="0" rIns="0" bIns="0" anchor="b" anchorCtr="0">
            <a:noAutofit/>
          </a:bodyPr>
          <a:lstStyle>
            <a:lvl1pPr marL="457200" lvl="0" indent="-228600" algn="l">
              <a:lnSpc>
                <a:spcPct val="95000"/>
              </a:lnSpc>
              <a:spcBef>
                <a:spcPts val="500"/>
              </a:spcBef>
              <a:spcAft>
                <a:spcPts val="0"/>
              </a:spcAft>
              <a:buClr>
                <a:schemeClr val="lt1"/>
              </a:buClr>
              <a:buSzPts val="6000"/>
              <a:buNone/>
              <a:defRPr sz="6000" b="1">
                <a:solidFill>
                  <a:schemeClr val="lt1"/>
                </a:solidFil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499" name="Google Shape;499;p58"/>
          <p:cNvSpPr txBox="1">
            <a:spLocks noGrp="1"/>
          </p:cNvSpPr>
          <p:nvPr>
            <p:ph type="body" idx="2"/>
          </p:nvPr>
        </p:nvSpPr>
        <p:spPr>
          <a:xfrm>
            <a:off x="581419" y="3487341"/>
            <a:ext cx="3804000" cy="10932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500" name="Google Shape;500;p58"/>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01" name="Google Shape;501;p58"/>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2" name="Google Shape;502;p58"/>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503" name="Google Shape;503;p58"/>
          <p:cNvCxnSpPr/>
          <p:nvPr/>
        </p:nvCxnSpPr>
        <p:spPr>
          <a:xfrm rot="10800000">
            <a:off x="581533" y="3181052"/>
            <a:ext cx="226200" cy="0"/>
          </a:xfrm>
          <a:prstGeom prst="straightConnector1">
            <a:avLst/>
          </a:prstGeom>
          <a:noFill/>
          <a:ln w="28575" cap="flat" cmpd="sng">
            <a:solidFill>
              <a:schemeClr val="accent1"/>
            </a:solidFill>
            <a:prstDash val="solid"/>
            <a:round/>
            <a:headEnd type="none" w="sm" len="sm"/>
            <a:tailEnd type="none" w="sm" len="sm"/>
          </a:ln>
        </p:spPr>
      </p:cxnSp>
      <p:pic>
        <p:nvPicPr>
          <p:cNvPr id="504" name="Google Shape;504;p58"/>
          <p:cNvPicPr preferRelativeResize="0"/>
          <p:nvPr/>
        </p:nvPicPr>
        <p:blipFill rotWithShape="1">
          <a:blip r:embed="rId3">
            <a:alphaModFix/>
          </a:blip>
          <a:srcRect/>
          <a:stretch/>
        </p:blipFill>
        <p:spPr>
          <a:xfrm rot="10800000" flipH="1">
            <a:off x="6196182" y="0"/>
            <a:ext cx="2948912" cy="902020"/>
          </a:xfrm>
          <a:prstGeom prst="rect">
            <a:avLst/>
          </a:prstGeom>
          <a:noFill/>
          <a:ln>
            <a:noFill/>
          </a:ln>
        </p:spPr>
      </p:pic>
      <p:pic>
        <p:nvPicPr>
          <p:cNvPr id="505" name="Google Shape;505;p58"/>
          <p:cNvPicPr preferRelativeResize="0"/>
          <p:nvPr/>
        </p:nvPicPr>
        <p:blipFill rotWithShape="1">
          <a:blip r:embed="rId4">
            <a:alphaModFix/>
          </a:blip>
          <a:srcRect/>
          <a:stretch/>
        </p:blipFill>
        <p:spPr>
          <a:xfrm>
            <a:off x="5025898" y="1563271"/>
            <a:ext cx="3164504" cy="143268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Abstract Background_Pillar ">
  <p:cSld name="Abstract Background_Pillar ">
    <p:bg>
      <p:bgPr>
        <a:solidFill>
          <a:srgbClr val="F1EFED"/>
        </a:solidFill>
        <a:effectLst/>
      </p:bgPr>
    </p:bg>
    <p:spTree>
      <p:nvGrpSpPr>
        <p:cNvPr id="1" name="Shape 506"/>
        <p:cNvGrpSpPr/>
        <p:nvPr/>
      </p:nvGrpSpPr>
      <p:grpSpPr>
        <a:xfrm>
          <a:off x="0" y="0"/>
          <a:ext cx="0" cy="0"/>
          <a:chOff x="0" y="0"/>
          <a:chExt cx="0" cy="0"/>
        </a:xfrm>
      </p:grpSpPr>
      <p:pic>
        <p:nvPicPr>
          <p:cNvPr id="507" name="Google Shape;507;p59"/>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508" name="Google Shape;508;p59"/>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09" name="Google Shape;509;p59"/>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0" name="Google Shape;510;p59"/>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8B85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11" name="Google Shape;511;p59"/>
          <p:cNvPicPr preferRelativeResize="0"/>
          <p:nvPr/>
        </p:nvPicPr>
        <p:blipFill rotWithShape="1">
          <a:blip r:embed="rId3">
            <a:alphaModFix/>
          </a:blip>
          <a:srcRect/>
          <a:stretch/>
        </p:blipFill>
        <p:spPr>
          <a:xfrm>
            <a:off x="6953305" y="1059582"/>
            <a:ext cx="2172109" cy="1080120"/>
          </a:xfrm>
          <a:prstGeom prst="rect">
            <a:avLst/>
          </a:prstGeom>
          <a:noFill/>
          <a:ln>
            <a:noFill/>
          </a:ln>
        </p:spPr>
      </p:pic>
      <p:sp>
        <p:nvSpPr>
          <p:cNvPr id="512" name="Google Shape;512;p59"/>
          <p:cNvSpPr txBox="1"/>
          <p:nvPr/>
        </p:nvSpPr>
        <p:spPr>
          <a:xfrm>
            <a:off x="737574" y="573528"/>
            <a:ext cx="6426600" cy="20940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chemeClr val="dk1"/>
              </a:buClr>
              <a:buSzPts val="3600"/>
              <a:buFont typeface="NTR"/>
              <a:buNone/>
            </a:pPr>
            <a:r>
              <a:rPr lang="en-US" sz="3600" b="0" i="0" u="none" strike="noStrike" cap="none">
                <a:solidFill>
                  <a:schemeClr val="dk1"/>
                </a:solidFill>
                <a:latin typeface="Arial"/>
                <a:ea typeface="Arial"/>
                <a:cs typeface="Arial"/>
                <a:sym typeface="Arial"/>
              </a:rPr>
              <a:t>A short headline no longer than two lines goes here</a:t>
            </a:r>
            <a:endParaRPr sz="1100" b="0" i="0" u="none" strike="noStrike" cap="none">
              <a:solidFill>
                <a:srgbClr val="000000"/>
              </a:solidFill>
              <a:latin typeface="Arial"/>
              <a:ea typeface="Arial"/>
              <a:cs typeface="Arial"/>
              <a:sym typeface="Arial"/>
            </a:endParaRPr>
          </a:p>
        </p:txBody>
      </p:sp>
      <p:sp>
        <p:nvSpPr>
          <p:cNvPr id="513" name="Google Shape;513;p59"/>
          <p:cNvSpPr txBox="1"/>
          <p:nvPr/>
        </p:nvSpPr>
        <p:spPr>
          <a:xfrm>
            <a:off x="737574" y="2740412"/>
            <a:ext cx="4313400" cy="484800"/>
          </a:xfrm>
          <a:prstGeom prst="rect">
            <a:avLst/>
          </a:prstGeom>
          <a:noFill/>
          <a:ln>
            <a:noFill/>
          </a:ln>
        </p:spPr>
        <p:txBody>
          <a:bodyPr spcFirstLastPara="1" wrap="square" lIns="0" tIns="34275" rIns="68575" bIns="34275" anchor="t" anchorCtr="0">
            <a:spAutoFit/>
          </a:bodyPr>
          <a:lstStyle/>
          <a:p>
            <a:pPr marL="12700" marR="0" lvl="0" indent="-12700" algn="l" rtl="0">
              <a:lnSpc>
                <a:spcPct val="100000"/>
              </a:lnSpc>
              <a:spcBef>
                <a:spcPts val="0"/>
              </a:spcBef>
              <a:spcAft>
                <a:spcPts val="0"/>
              </a:spcAft>
              <a:buClr>
                <a:srgbClr val="000000"/>
              </a:buClr>
              <a:buSzPts val="2700"/>
              <a:buFont typeface="Arial"/>
              <a:buNone/>
            </a:pPr>
            <a:r>
              <a:rPr lang="en-US" sz="2700" b="0" i="0" u="none" strike="noStrike" cap="none">
                <a:solidFill>
                  <a:schemeClr val="dk1"/>
                </a:solidFill>
                <a:latin typeface="Arial"/>
                <a:ea typeface="Arial"/>
                <a:cs typeface="Arial"/>
                <a:sym typeface="Arial"/>
              </a:rPr>
              <a:t>Lorem ipsum dolor sit amet</a:t>
            </a:r>
            <a:endParaRPr sz="2700" b="0" i="0" u="none" strike="noStrike" cap="none">
              <a:solidFill>
                <a:schemeClr val="dk1"/>
              </a:solidFill>
              <a:latin typeface="Arial"/>
              <a:ea typeface="Arial"/>
              <a:cs typeface="Arial"/>
              <a:sym typeface="Arial"/>
            </a:endParaRPr>
          </a:p>
        </p:txBody>
      </p:sp>
      <p:cxnSp>
        <p:nvCxnSpPr>
          <p:cNvPr id="514" name="Google Shape;514;p59"/>
          <p:cNvCxnSpPr/>
          <p:nvPr/>
        </p:nvCxnSpPr>
        <p:spPr>
          <a:xfrm rot="10800000">
            <a:off x="737688" y="2412905"/>
            <a:ext cx="226200" cy="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500"/>
                                        <p:tgtEl>
                                          <p:spTgt spid="5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3"/>
                                        </p:tgtEl>
                                        <p:attrNameLst>
                                          <p:attrName>style.visibility</p:attrName>
                                        </p:attrNameLst>
                                      </p:cBhvr>
                                      <p:to>
                                        <p:strVal val="visible"/>
                                      </p:to>
                                    </p:set>
                                    <p:animEffect transition="in" filter="fade">
                                      <p:cBhvr>
                                        <p:cTn id="11" dur="500"/>
                                        <p:tgtEl>
                                          <p:spTgt spid="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Light - Divider_Pillar">
  <p:cSld name="2_Light - Divider_Pillar">
    <p:bg>
      <p:bgPr>
        <a:solidFill>
          <a:srgbClr val="F1EFED"/>
        </a:solidFill>
        <a:effectLst/>
      </p:bgPr>
    </p:bg>
    <p:spTree>
      <p:nvGrpSpPr>
        <p:cNvPr id="1" name="Shape 515"/>
        <p:cNvGrpSpPr/>
        <p:nvPr/>
      </p:nvGrpSpPr>
      <p:grpSpPr>
        <a:xfrm>
          <a:off x="0" y="0"/>
          <a:ext cx="0" cy="0"/>
          <a:chOff x="0" y="0"/>
          <a:chExt cx="0" cy="0"/>
        </a:xfrm>
      </p:grpSpPr>
      <p:pic>
        <p:nvPicPr>
          <p:cNvPr id="516" name="Google Shape;516;p60"/>
          <p:cNvPicPr preferRelativeResize="0"/>
          <p:nvPr/>
        </p:nvPicPr>
        <p:blipFill rotWithShape="1">
          <a:blip r:embed="rId2">
            <a:alphaModFix/>
          </a:blip>
          <a:srcRect/>
          <a:stretch/>
        </p:blipFill>
        <p:spPr>
          <a:xfrm>
            <a:off x="-1" y="358140"/>
            <a:ext cx="9144000" cy="4785360"/>
          </a:xfrm>
          <a:prstGeom prst="rect">
            <a:avLst/>
          </a:prstGeom>
          <a:noFill/>
          <a:ln>
            <a:noFill/>
          </a:ln>
        </p:spPr>
      </p:pic>
      <p:sp>
        <p:nvSpPr>
          <p:cNvPr id="517" name="Google Shape;517;p60"/>
          <p:cNvSpPr txBox="1">
            <a:spLocks noGrp="1"/>
          </p:cNvSpPr>
          <p:nvPr>
            <p:ph type="title"/>
          </p:nvPr>
        </p:nvSpPr>
        <p:spPr>
          <a:xfrm>
            <a:off x="576653" y="1092691"/>
            <a:ext cx="5723700" cy="9600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600"/>
              <a:buFont typeface="Arial"/>
              <a:buNone/>
              <a:defRPr sz="3600" b="0"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8" name="Google Shape;518;p60"/>
          <p:cNvSpPr txBox="1">
            <a:spLocks noGrp="1"/>
          </p:cNvSpPr>
          <p:nvPr>
            <p:ph type="body" idx="1"/>
          </p:nvPr>
        </p:nvSpPr>
        <p:spPr>
          <a:xfrm>
            <a:off x="582517" y="2676644"/>
            <a:ext cx="7619100" cy="510900"/>
          </a:xfrm>
          <a:prstGeom prst="rect">
            <a:avLst/>
          </a:prstGeom>
          <a:noFill/>
          <a:ln>
            <a:noFill/>
          </a:ln>
        </p:spPr>
        <p:txBody>
          <a:bodyPr spcFirstLastPara="1" wrap="square" lIns="0" tIns="0" rIns="0" bIns="0" anchor="t" anchorCtr="0">
            <a:noAutofit/>
          </a:bodyPr>
          <a:lstStyle>
            <a:lvl1pPr marL="457200" marR="0" lvl="0" indent="-228600" algn="l">
              <a:lnSpc>
                <a:spcPct val="95000"/>
              </a:lnSpc>
              <a:spcBef>
                <a:spcPts val="500"/>
              </a:spcBef>
              <a:spcAft>
                <a:spcPts val="0"/>
              </a:spcAft>
              <a:buClr>
                <a:schemeClr val="dk1"/>
              </a:buClr>
              <a:buSzPts val="2700"/>
              <a:buFont typeface="Arial"/>
              <a:buNone/>
              <a:defRPr sz="2700" b="0"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9" name="Google Shape;519;p60"/>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20" name="Google Shape;520;p60"/>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1" name="Google Shape;521;p60"/>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22" name="Google Shape;522;p60"/>
          <p:cNvPicPr preferRelativeResize="0"/>
          <p:nvPr/>
        </p:nvPicPr>
        <p:blipFill rotWithShape="1">
          <a:blip r:embed="rId3">
            <a:alphaModFix/>
          </a:blip>
          <a:srcRect/>
          <a:stretch/>
        </p:blipFill>
        <p:spPr>
          <a:xfrm>
            <a:off x="8387334" y="4766310"/>
            <a:ext cx="377190" cy="377190"/>
          </a:xfrm>
          <a:prstGeom prst="rect">
            <a:avLst/>
          </a:prstGeom>
          <a:noFill/>
          <a:ln>
            <a:noFill/>
          </a:ln>
        </p:spPr>
      </p:pic>
      <p:cxnSp>
        <p:nvCxnSpPr>
          <p:cNvPr id="523" name="Google Shape;523;p60"/>
          <p:cNvCxnSpPr/>
          <p:nvPr/>
        </p:nvCxnSpPr>
        <p:spPr>
          <a:xfrm rot="10800000">
            <a:off x="571614" y="2293598"/>
            <a:ext cx="226200" cy="0"/>
          </a:xfrm>
          <a:prstGeom prst="straightConnector1">
            <a:avLst/>
          </a:prstGeom>
          <a:noFill/>
          <a:ln w="28575" cap="flat" cmpd="sng">
            <a:solidFill>
              <a:srgbClr val="F1B13F"/>
            </a:solidFill>
            <a:prstDash val="solid"/>
            <a:round/>
            <a:headEnd type="none" w="sm" len="sm"/>
            <a:tailEnd type="none" w="sm" len="sm"/>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bstract Background_Pillar">
  <p:cSld name="Abstract Background_Pillar">
    <p:bg>
      <p:bgPr>
        <a:solidFill>
          <a:schemeClr val="accent4"/>
        </a:solidFill>
        <a:effectLst/>
      </p:bgPr>
    </p:bg>
    <p:spTree>
      <p:nvGrpSpPr>
        <p:cNvPr id="1" name="Shape 524"/>
        <p:cNvGrpSpPr/>
        <p:nvPr/>
      </p:nvGrpSpPr>
      <p:grpSpPr>
        <a:xfrm>
          <a:off x="0" y="0"/>
          <a:ext cx="0" cy="0"/>
          <a:chOff x="0" y="0"/>
          <a:chExt cx="0" cy="0"/>
        </a:xfrm>
      </p:grpSpPr>
      <p:pic>
        <p:nvPicPr>
          <p:cNvPr id="525" name="Google Shape;525;p61"/>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526" name="Google Shape;526;p61"/>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27" name="Google Shape;527;p61"/>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8" name="Google Shape;528;p61"/>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peaker_1">
  <p:cSld name="Speaker_1">
    <p:bg>
      <p:bgPr>
        <a:solidFill>
          <a:schemeClr val="accent4"/>
        </a:solidFill>
        <a:effectLst/>
      </p:bgPr>
    </p:bg>
    <p:spTree>
      <p:nvGrpSpPr>
        <p:cNvPr id="1" name="Shape 529"/>
        <p:cNvGrpSpPr/>
        <p:nvPr/>
      </p:nvGrpSpPr>
      <p:grpSpPr>
        <a:xfrm>
          <a:off x="0" y="0"/>
          <a:ext cx="0" cy="0"/>
          <a:chOff x="0" y="0"/>
          <a:chExt cx="0" cy="0"/>
        </a:xfrm>
      </p:grpSpPr>
      <p:sp>
        <p:nvSpPr>
          <p:cNvPr id="530" name="Google Shape;530;p62"/>
          <p:cNvSpPr/>
          <p:nvPr/>
        </p:nvSpPr>
        <p:spPr>
          <a:xfrm>
            <a:off x="9001079" y="2483480"/>
            <a:ext cx="696518" cy="4771"/>
          </a:xfrm>
          <a:custGeom>
            <a:avLst/>
            <a:gdLst/>
            <a:ahLst/>
            <a:cxnLst/>
            <a:rect l="l" t="t" r="r" b="b"/>
            <a:pathLst>
              <a:path w="399151" h="2734" extrusionOk="0">
                <a:moveTo>
                  <a:pt x="398961" y="0"/>
                </a:moveTo>
                <a:lnTo>
                  <a:pt x="279" y="0"/>
                </a:lnTo>
                <a:cubicBezTo>
                  <a:pt x="-1498" y="2276"/>
                  <a:pt x="5382" y="2734"/>
                  <a:pt x="16110" y="2734"/>
                </a:cubicBezTo>
                <a:lnTo>
                  <a:pt x="379901" y="2734"/>
                </a:lnTo>
                <a:cubicBezTo>
                  <a:pt x="389562" y="2734"/>
                  <a:pt x="400418" y="2734"/>
                  <a:pt x="399031" y="0"/>
                </a:cubicBezTo>
                <a:lnTo>
                  <a:pt x="39896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p62"/>
          <p:cNvSpPr/>
          <p:nvPr/>
        </p:nvSpPr>
        <p:spPr>
          <a:xfrm>
            <a:off x="8971748" y="1607762"/>
            <a:ext cx="298622" cy="10255"/>
          </a:xfrm>
          <a:custGeom>
            <a:avLst/>
            <a:gdLst/>
            <a:ahLst/>
            <a:cxnLst/>
            <a:rect l="l" t="t" r="r" b="b"/>
            <a:pathLst>
              <a:path w="171130" h="5877" extrusionOk="0">
                <a:moveTo>
                  <a:pt x="169592" y="5857"/>
                </a:moveTo>
                <a:cubicBezTo>
                  <a:pt x="172822" y="4972"/>
                  <a:pt x="170057" y="2054"/>
                  <a:pt x="169464" y="1210"/>
                </a:cubicBezTo>
                <a:cubicBezTo>
                  <a:pt x="168589" y="-20"/>
                  <a:pt x="162104" y="0"/>
                  <a:pt x="156649" y="0"/>
                </a:cubicBezTo>
                <a:lnTo>
                  <a:pt x="15608" y="0"/>
                </a:lnTo>
                <a:cubicBezTo>
                  <a:pt x="14161" y="0"/>
                  <a:pt x="-90" y="702"/>
                  <a:pt x="0" y="4484"/>
                </a:cubicBezTo>
                <a:cubicBezTo>
                  <a:pt x="1127" y="4942"/>
                  <a:pt x="1687" y="5420"/>
                  <a:pt x="2498" y="5877"/>
                </a:cubicBezTo>
                <a:lnTo>
                  <a:pt x="169592" y="5877"/>
                </a:lnTo>
                <a:lnTo>
                  <a:pt x="169592" y="585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2" name="Google Shape;532;p62"/>
          <p:cNvSpPr/>
          <p:nvPr/>
        </p:nvSpPr>
        <p:spPr>
          <a:xfrm>
            <a:off x="8975927" y="1617977"/>
            <a:ext cx="291802" cy="2021"/>
          </a:xfrm>
          <a:custGeom>
            <a:avLst/>
            <a:gdLst/>
            <a:ahLst/>
            <a:cxnLst/>
            <a:rect l="l" t="t" r="r" b="b"/>
            <a:pathLst>
              <a:path w="167222" h="1158" extrusionOk="0">
                <a:moveTo>
                  <a:pt x="167192" y="0"/>
                </a:moveTo>
                <a:lnTo>
                  <a:pt x="114" y="0"/>
                </a:lnTo>
                <a:cubicBezTo>
                  <a:pt x="-618" y="966"/>
                  <a:pt x="2243" y="1159"/>
                  <a:pt x="6743" y="1159"/>
                </a:cubicBezTo>
                <a:lnTo>
                  <a:pt x="159148" y="1159"/>
                </a:lnTo>
                <a:cubicBezTo>
                  <a:pt x="163204" y="1159"/>
                  <a:pt x="167763" y="1159"/>
                  <a:pt x="167170" y="0"/>
                </a:cubicBezTo>
                <a:lnTo>
                  <a:pt x="167192"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3" name="Google Shape;533;p62"/>
          <p:cNvSpPr/>
          <p:nvPr/>
        </p:nvSpPr>
        <p:spPr>
          <a:xfrm>
            <a:off x="6664372" y="2289996"/>
            <a:ext cx="157804" cy="18708"/>
          </a:xfrm>
          <a:custGeom>
            <a:avLst/>
            <a:gdLst/>
            <a:ahLst/>
            <a:cxnLst/>
            <a:rect l="l" t="t" r="r" b="b"/>
            <a:pathLst>
              <a:path w="90432" h="10721" extrusionOk="0">
                <a:moveTo>
                  <a:pt x="45729" y="10618"/>
                </a:moveTo>
                <a:cubicBezTo>
                  <a:pt x="58908" y="10618"/>
                  <a:pt x="72118" y="10549"/>
                  <a:pt x="85297" y="10719"/>
                </a:cubicBezTo>
                <a:cubicBezTo>
                  <a:pt x="89065" y="10772"/>
                  <a:pt x="90432" y="9733"/>
                  <a:pt x="90432" y="7425"/>
                </a:cubicBezTo>
                <a:cubicBezTo>
                  <a:pt x="90432" y="6508"/>
                  <a:pt x="90453" y="5613"/>
                  <a:pt x="90325" y="4701"/>
                </a:cubicBezTo>
                <a:cubicBezTo>
                  <a:pt x="89716" y="533"/>
                  <a:pt x="88862" y="123"/>
                  <a:pt x="82724" y="123"/>
                </a:cubicBezTo>
                <a:cubicBezTo>
                  <a:pt x="57531" y="123"/>
                  <a:pt x="32374" y="75"/>
                  <a:pt x="7181" y="0"/>
                </a:cubicBezTo>
                <a:cubicBezTo>
                  <a:pt x="1262" y="0"/>
                  <a:pt x="-1455" y="2383"/>
                  <a:pt x="776" y="6092"/>
                </a:cubicBezTo>
                <a:cubicBezTo>
                  <a:pt x="1603" y="7484"/>
                  <a:pt x="311" y="9680"/>
                  <a:pt x="2265" y="10213"/>
                </a:cubicBezTo>
                <a:cubicBezTo>
                  <a:pt x="4710" y="10879"/>
                  <a:pt x="7789" y="10549"/>
                  <a:pt x="10576" y="10575"/>
                </a:cubicBezTo>
                <a:cubicBezTo>
                  <a:pt x="22292" y="10597"/>
                  <a:pt x="34002" y="10597"/>
                  <a:pt x="45697" y="10629"/>
                </a:cubicBezTo>
                <a:lnTo>
                  <a:pt x="45719" y="10629"/>
                </a:lnTo>
                <a:lnTo>
                  <a:pt x="45729" y="106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4" name="Google Shape;534;p62"/>
          <p:cNvSpPr/>
          <p:nvPr/>
        </p:nvSpPr>
        <p:spPr>
          <a:xfrm>
            <a:off x="6437612" y="2290328"/>
            <a:ext cx="156019" cy="20094"/>
          </a:xfrm>
          <a:custGeom>
            <a:avLst/>
            <a:gdLst/>
            <a:ahLst/>
            <a:cxnLst/>
            <a:rect l="l" t="t" r="r" b="b"/>
            <a:pathLst>
              <a:path w="89409" h="11515" extrusionOk="0">
                <a:moveTo>
                  <a:pt x="44753" y="11484"/>
                </a:moveTo>
                <a:cubicBezTo>
                  <a:pt x="32892" y="11484"/>
                  <a:pt x="21006" y="11505"/>
                  <a:pt x="9145" y="11436"/>
                </a:cubicBezTo>
                <a:cubicBezTo>
                  <a:pt x="-436" y="11361"/>
                  <a:pt x="781" y="12614"/>
                  <a:pt x="98" y="5413"/>
                </a:cubicBezTo>
                <a:cubicBezTo>
                  <a:pt x="-265" y="1756"/>
                  <a:pt x="119" y="1634"/>
                  <a:pt x="5820" y="1634"/>
                </a:cubicBezTo>
                <a:cubicBezTo>
                  <a:pt x="25991" y="1634"/>
                  <a:pt x="46199" y="1682"/>
                  <a:pt x="66370" y="1682"/>
                </a:cubicBezTo>
                <a:cubicBezTo>
                  <a:pt x="67544" y="1682"/>
                  <a:pt x="69209" y="1969"/>
                  <a:pt x="69839" y="1564"/>
                </a:cubicBezTo>
                <a:cubicBezTo>
                  <a:pt x="74168" y="-1277"/>
                  <a:pt x="79383" y="717"/>
                  <a:pt x="84101" y="242"/>
                </a:cubicBezTo>
                <a:cubicBezTo>
                  <a:pt x="85084" y="136"/>
                  <a:pt x="87181" y="189"/>
                  <a:pt x="86962" y="1522"/>
                </a:cubicBezTo>
                <a:cubicBezTo>
                  <a:pt x="86717" y="2987"/>
                  <a:pt x="88019" y="3931"/>
                  <a:pt x="88718" y="5109"/>
                </a:cubicBezTo>
                <a:cubicBezTo>
                  <a:pt x="90629" y="8291"/>
                  <a:pt x="88382" y="11484"/>
                  <a:pt x="84374" y="11484"/>
                </a:cubicBezTo>
                <a:cubicBezTo>
                  <a:pt x="71163" y="11484"/>
                  <a:pt x="57985" y="11484"/>
                  <a:pt x="44779" y="11463"/>
                </a:cubicBezTo>
                <a:lnTo>
                  <a:pt x="44779" y="11516"/>
                </a:lnTo>
                <a:lnTo>
                  <a:pt x="44763" y="11495"/>
                </a:lnTo>
                <a:lnTo>
                  <a:pt x="44753" y="11484"/>
                </a:lnTo>
                <a:close/>
                <a:moveTo>
                  <a:pt x="83856" y="8792"/>
                </a:moveTo>
                <a:cubicBezTo>
                  <a:pt x="85073" y="8792"/>
                  <a:pt x="86738" y="9075"/>
                  <a:pt x="87304" y="7998"/>
                </a:cubicBezTo>
                <a:cubicBezTo>
                  <a:pt x="87747" y="7156"/>
                  <a:pt x="86322" y="6239"/>
                  <a:pt x="86306" y="5802"/>
                </a:cubicBezTo>
                <a:cubicBezTo>
                  <a:pt x="85890" y="1346"/>
                  <a:pt x="81118" y="2913"/>
                  <a:pt x="77846" y="2913"/>
                </a:cubicBezTo>
                <a:cubicBezTo>
                  <a:pt x="53997" y="2865"/>
                  <a:pt x="30154" y="2966"/>
                  <a:pt x="6284" y="2966"/>
                </a:cubicBezTo>
                <a:cubicBezTo>
                  <a:pt x="3696" y="2966"/>
                  <a:pt x="1619" y="2966"/>
                  <a:pt x="1710" y="5397"/>
                </a:cubicBezTo>
                <a:cubicBezTo>
                  <a:pt x="1811" y="7662"/>
                  <a:pt x="2591" y="8814"/>
                  <a:pt x="6503" y="8792"/>
                </a:cubicBezTo>
                <a:cubicBezTo>
                  <a:pt x="19239" y="8648"/>
                  <a:pt x="31985" y="8771"/>
                  <a:pt x="44731" y="8792"/>
                </a:cubicBezTo>
                <a:cubicBezTo>
                  <a:pt x="57766" y="8840"/>
                  <a:pt x="70800" y="8861"/>
                  <a:pt x="83835" y="8840"/>
                </a:cubicBezTo>
                <a:lnTo>
                  <a:pt x="83856" y="87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5" name="Google Shape;535;p62"/>
          <p:cNvSpPr/>
          <p:nvPr/>
        </p:nvSpPr>
        <p:spPr>
          <a:xfrm>
            <a:off x="6395021" y="2294789"/>
            <a:ext cx="28791" cy="15955"/>
          </a:xfrm>
          <a:custGeom>
            <a:avLst/>
            <a:gdLst/>
            <a:ahLst/>
            <a:cxnLst/>
            <a:rect l="l" t="t" r="r" b="b"/>
            <a:pathLst>
              <a:path w="16499" h="9143" extrusionOk="0">
                <a:moveTo>
                  <a:pt x="16018" y="1623"/>
                </a:moveTo>
                <a:cubicBezTo>
                  <a:pt x="16018" y="930"/>
                  <a:pt x="15943" y="-157"/>
                  <a:pt x="14769" y="19"/>
                </a:cubicBezTo>
                <a:cubicBezTo>
                  <a:pt x="9901" y="685"/>
                  <a:pt x="4916" y="-562"/>
                  <a:pt x="123" y="547"/>
                </a:cubicBezTo>
                <a:cubicBezTo>
                  <a:pt x="69" y="2903"/>
                  <a:pt x="48" y="5285"/>
                  <a:pt x="0" y="7652"/>
                </a:cubicBezTo>
                <a:cubicBezTo>
                  <a:pt x="4718" y="9816"/>
                  <a:pt x="10350" y="9166"/>
                  <a:pt x="14967" y="8537"/>
                </a:cubicBezTo>
                <a:cubicBezTo>
                  <a:pt x="18041" y="8110"/>
                  <a:pt x="15479" y="4416"/>
                  <a:pt x="15842" y="2231"/>
                </a:cubicBezTo>
                <a:cubicBezTo>
                  <a:pt x="15863" y="2039"/>
                  <a:pt x="15965" y="1847"/>
                  <a:pt x="16018" y="1634"/>
                </a:cubicBezTo>
                <a:lnTo>
                  <a:pt x="16018" y="162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6" name="Google Shape;536;p62"/>
          <p:cNvSpPr/>
          <p:nvPr/>
        </p:nvSpPr>
        <p:spPr>
          <a:xfrm>
            <a:off x="6240176" y="2293557"/>
            <a:ext cx="22821" cy="16729"/>
          </a:xfrm>
          <a:custGeom>
            <a:avLst/>
            <a:gdLst/>
            <a:ahLst/>
            <a:cxnLst/>
            <a:rect l="l" t="t" r="r" b="b"/>
            <a:pathLst>
              <a:path w="13078" h="9587" extrusionOk="0">
                <a:moveTo>
                  <a:pt x="7086" y="0"/>
                </a:moveTo>
                <a:cubicBezTo>
                  <a:pt x="702" y="123"/>
                  <a:pt x="-173" y="549"/>
                  <a:pt x="25" y="3491"/>
                </a:cubicBezTo>
                <a:cubicBezTo>
                  <a:pt x="393" y="8950"/>
                  <a:pt x="1540" y="9770"/>
                  <a:pt x="9782" y="9557"/>
                </a:cubicBezTo>
                <a:cubicBezTo>
                  <a:pt x="13625" y="9456"/>
                  <a:pt x="13059" y="7223"/>
                  <a:pt x="13038" y="5544"/>
                </a:cubicBezTo>
                <a:cubicBezTo>
                  <a:pt x="12931" y="1039"/>
                  <a:pt x="11693" y="-69"/>
                  <a:pt x="7118" y="11"/>
                </a:cubicBezTo>
                <a:lnTo>
                  <a:pt x="7097" y="11"/>
                </a:lnTo>
                <a:lnTo>
                  <a:pt x="708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7" name="Google Shape;537;p62"/>
          <p:cNvSpPr/>
          <p:nvPr/>
        </p:nvSpPr>
        <p:spPr>
          <a:xfrm>
            <a:off x="6621377" y="2290861"/>
            <a:ext cx="27648" cy="14445"/>
          </a:xfrm>
          <a:custGeom>
            <a:avLst/>
            <a:gdLst/>
            <a:ahLst/>
            <a:cxnLst/>
            <a:rect l="l" t="t" r="r" b="b"/>
            <a:pathLst>
              <a:path w="15844" h="8278" extrusionOk="0">
                <a:moveTo>
                  <a:pt x="0" y="5826"/>
                </a:moveTo>
                <a:cubicBezTo>
                  <a:pt x="53" y="7537"/>
                  <a:pt x="1180" y="8433"/>
                  <a:pt x="3843" y="8257"/>
                </a:cubicBezTo>
                <a:cubicBezTo>
                  <a:pt x="4724" y="8209"/>
                  <a:pt x="5631" y="8257"/>
                  <a:pt x="6507" y="8257"/>
                </a:cubicBezTo>
                <a:cubicBezTo>
                  <a:pt x="16216" y="8278"/>
                  <a:pt x="17982" y="6183"/>
                  <a:pt x="13520" y="0"/>
                </a:cubicBezTo>
                <a:cubicBezTo>
                  <a:pt x="14865" y="741"/>
                  <a:pt x="14326" y="1231"/>
                  <a:pt x="12986" y="1375"/>
                </a:cubicBezTo>
                <a:cubicBezTo>
                  <a:pt x="11684" y="1514"/>
                  <a:pt x="10318" y="1423"/>
                  <a:pt x="8999" y="1423"/>
                </a:cubicBezTo>
                <a:cubicBezTo>
                  <a:pt x="4286" y="1402"/>
                  <a:pt x="1404" y="2820"/>
                  <a:pt x="363" y="5666"/>
                </a:cubicBezTo>
                <a:cubicBezTo>
                  <a:pt x="363" y="5666"/>
                  <a:pt x="133" y="5789"/>
                  <a:pt x="21" y="5837"/>
                </a:cubicBezTo>
                <a:lnTo>
                  <a:pt x="0" y="5837"/>
                </a:lnTo>
                <a:lnTo>
                  <a:pt x="0" y="58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8" name="Google Shape;538;p62"/>
          <p:cNvSpPr/>
          <p:nvPr/>
        </p:nvSpPr>
        <p:spPr>
          <a:xfrm>
            <a:off x="6356331" y="2293502"/>
            <a:ext cx="23067" cy="14703"/>
          </a:xfrm>
          <a:custGeom>
            <a:avLst/>
            <a:gdLst/>
            <a:ahLst/>
            <a:cxnLst/>
            <a:rect l="l" t="t" r="r" b="b"/>
            <a:pathLst>
              <a:path w="13219" h="8426" extrusionOk="0">
                <a:moveTo>
                  <a:pt x="1069" y="85"/>
                </a:moveTo>
                <a:cubicBezTo>
                  <a:pt x="412" y="1812"/>
                  <a:pt x="-788" y="3550"/>
                  <a:pt x="749" y="5352"/>
                </a:cubicBezTo>
                <a:cubicBezTo>
                  <a:pt x="2734" y="6674"/>
                  <a:pt x="6668" y="6194"/>
                  <a:pt x="7597" y="7132"/>
                </a:cubicBezTo>
                <a:cubicBezTo>
                  <a:pt x="10709" y="10261"/>
                  <a:pt x="11392" y="6764"/>
                  <a:pt x="13127" y="6551"/>
                </a:cubicBezTo>
                <a:cubicBezTo>
                  <a:pt x="13372" y="4264"/>
                  <a:pt x="13249" y="1993"/>
                  <a:pt x="11296" y="0"/>
                </a:cubicBezTo>
                <a:cubicBezTo>
                  <a:pt x="7901" y="21"/>
                  <a:pt x="4469" y="53"/>
                  <a:pt x="1069" y="75"/>
                </a:cubicBezTo>
                <a:lnTo>
                  <a:pt x="1069" y="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p62"/>
          <p:cNvSpPr/>
          <p:nvPr/>
        </p:nvSpPr>
        <p:spPr>
          <a:xfrm>
            <a:off x="6181554" y="2292395"/>
            <a:ext cx="12574" cy="17605"/>
          </a:xfrm>
          <a:custGeom>
            <a:avLst/>
            <a:gdLst/>
            <a:ahLst/>
            <a:cxnLst/>
            <a:rect l="l" t="t" r="r" b="b"/>
            <a:pathLst>
              <a:path w="7206" h="10089" extrusionOk="0">
                <a:moveTo>
                  <a:pt x="7207" y="5916"/>
                </a:moveTo>
                <a:cubicBezTo>
                  <a:pt x="4618" y="4519"/>
                  <a:pt x="8263" y="932"/>
                  <a:pt x="2808" y="473"/>
                </a:cubicBezTo>
                <a:cubicBezTo>
                  <a:pt x="2488" y="452"/>
                  <a:pt x="2664" y="-534"/>
                  <a:pt x="1613" y="404"/>
                </a:cubicBezTo>
                <a:cubicBezTo>
                  <a:pt x="-1878" y="3485"/>
                  <a:pt x="1319" y="6369"/>
                  <a:pt x="1757" y="9290"/>
                </a:cubicBezTo>
                <a:cubicBezTo>
                  <a:pt x="1901" y="10254"/>
                  <a:pt x="4276" y="10398"/>
                  <a:pt x="5248" y="9434"/>
                </a:cubicBezTo>
                <a:cubicBezTo>
                  <a:pt x="6198" y="8495"/>
                  <a:pt x="6497" y="7243"/>
                  <a:pt x="7201" y="5942"/>
                </a:cubicBezTo>
                <a:lnTo>
                  <a:pt x="7201" y="5926"/>
                </a:lnTo>
                <a:lnTo>
                  <a:pt x="7207" y="591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0" name="Google Shape;540;p62"/>
          <p:cNvSpPr/>
          <p:nvPr/>
        </p:nvSpPr>
        <p:spPr>
          <a:xfrm>
            <a:off x="6087584" y="2294141"/>
            <a:ext cx="11938" cy="16612"/>
          </a:xfrm>
          <a:custGeom>
            <a:avLst/>
            <a:gdLst/>
            <a:ahLst/>
            <a:cxnLst/>
            <a:rect l="l" t="t" r="r" b="b"/>
            <a:pathLst>
              <a:path w="6841" h="9520" extrusionOk="0">
                <a:moveTo>
                  <a:pt x="0" y="3838"/>
                </a:moveTo>
                <a:cubicBezTo>
                  <a:pt x="299" y="4947"/>
                  <a:pt x="587" y="6002"/>
                  <a:pt x="827" y="7090"/>
                </a:cubicBezTo>
                <a:cubicBezTo>
                  <a:pt x="1052" y="8129"/>
                  <a:pt x="486" y="9520"/>
                  <a:pt x="3005" y="9520"/>
                </a:cubicBezTo>
                <a:cubicBezTo>
                  <a:pt x="5380" y="9520"/>
                  <a:pt x="6208" y="8220"/>
                  <a:pt x="6651" y="6967"/>
                </a:cubicBezTo>
                <a:cubicBezTo>
                  <a:pt x="7403" y="4803"/>
                  <a:pt x="5743" y="2831"/>
                  <a:pt x="4916" y="858"/>
                </a:cubicBezTo>
                <a:cubicBezTo>
                  <a:pt x="4398" y="-352"/>
                  <a:pt x="2156" y="-250"/>
                  <a:pt x="1126" y="960"/>
                </a:cubicBezTo>
                <a:cubicBezTo>
                  <a:pt x="411" y="1770"/>
                  <a:pt x="374" y="2863"/>
                  <a:pt x="21" y="3827"/>
                </a:cubicBezTo>
                <a:lnTo>
                  <a:pt x="0" y="3849"/>
                </a:lnTo>
                <a:lnTo>
                  <a:pt x="0" y="38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1" name="Google Shape;541;p62"/>
          <p:cNvSpPr/>
          <p:nvPr/>
        </p:nvSpPr>
        <p:spPr>
          <a:xfrm>
            <a:off x="6327911" y="2290606"/>
            <a:ext cx="10212" cy="18288"/>
          </a:xfrm>
          <a:custGeom>
            <a:avLst/>
            <a:gdLst/>
            <a:ahLst/>
            <a:cxnLst/>
            <a:rect l="l" t="t" r="r" b="b"/>
            <a:pathLst>
              <a:path w="5852" h="10480" extrusionOk="0">
                <a:moveTo>
                  <a:pt x="39" y="5327"/>
                </a:moveTo>
                <a:cubicBezTo>
                  <a:pt x="183" y="6025"/>
                  <a:pt x="573" y="7299"/>
                  <a:pt x="701" y="8578"/>
                </a:cubicBezTo>
                <a:cubicBezTo>
                  <a:pt x="824" y="9740"/>
                  <a:pt x="2457" y="9809"/>
                  <a:pt x="3364" y="10359"/>
                </a:cubicBezTo>
                <a:cubicBezTo>
                  <a:pt x="4096" y="10817"/>
                  <a:pt x="4758" y="9868"/>
                  <a:pt x="5190" y="9442"/>
                </a:cubicBezTo>
                <a:cubicBezTo>
                  <a:pt x="6514" y="8141"/>
                  <a:pt x="5729" y="1297"/>
                  <a:pt x="3941" y="364"/>
                </a:cubicBezTo>
                <a:cubicBezTo>
                  <a:pt x="2639" y="-329"/>
                  <a:pt x="1299" y="-25"/>
                  <a:pt x="637" y="1206"/>
                </a:cubicBezTo>
                <a:cubicBezTo>
                  <a:pt x="28" y="2368"/>
                  <a:pt x="-25" y="3546"/>
                  <a:pt x="7" y="5327"/>
                </a:cubicBezTo>
                <a:lnTo>
                  <a:pt x="28" y="5327"/>
                </a:lnTo>
                <a:lnTo>
                  <a:pt x="39" y="532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2" name="Google Shape;542;p62"/>
          <p:cNvSpPr/>
          <p:nvPr/>
        </p:nvSpPr>
        <p:spPr>
          <a:xfrm>
            <a:off x="6618957" y="2288552"/>
            <a:ext cx="27421" cy="12485"/>
          </a:xfrm>
          <a:custGeom>
            <a:avLst/>
            <a:gdLst/>
            <a:ahLst/>
            <a:cxnLst/>
            <a:rect l="l" t="t" r="r" b="b"/>
            <a:pathLst>
              <a:path w="15714" h="7155" extrusionOk="0">
                <a:moveTo>
                  <a:pt x="1436" y="7155"/>
                </a:moveTo>
                <a:cubicBezTo>
                  <a:pt x="1436" y="7155"/>
                  <a:pt x="1757" y="7054"/>
                  <a:pt x="1778" y="6985"/>
                </a:cubicBezTo>
                <a:cubicBezTo>
                  <a:pt x="2840" y="4149"/>
                  <a:pt x="5712" y="2736"/>
                  <a:pt x="10414" y="2747"/>
                </a:cubicBezTo>
                <a:cubicBezTo>
                  <a:pt x="11733" y="2747"/>
                  <a:pt x="13099" y="2848"/>
                  <a:pt x="14401" y="2694"/>
                </a:cubicBezTo>
                <a:cubicBezTo>
                  <a:pt x="15741" y="2550"/>
                  <a:pt x="16280" y="2075"/>
                  <a:pt x="14935" y="1324"/>
                </a:cubicBezTo>
                <a:cubicBezTo>
                  <a:pt x="14866" y="316"/>
                  <a:pt x="14007" y="-30"/>
                  <a:pt x="12635" y="2"/>
                </a:cubicBezTo>
                <a:cubicBezTo>
                  <a:pt x="10879" y="18"/>
                  <a:pt x="9144" y="2"/>
                  <a:pt x="7377" y="2"/>
                </a:cubicBezTo>
                <a:cubicBezTo>
                  <a:pt x="241" y="2"/>
                  <a:pt x="-1670" y="2310"/>
                  <a:pt x="1436" y="7150"/>
                </a:cubicBezTo>
                <a:lnTo>
                  <a:pt x="1436" y="715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3" name="Google Shape;543;p62"/>
          <p:cNvSpPr/>
          <p:nvPr/>
        </p:nvSpPr>
        <p:spPr>
          <a:xfrm>
            <a:off x="6394752" y="2297619"/>
            <a:ext cx="33199" cy="14867"/>
          </a:xfrm>
          <a:custGeom>
            <a:avLst/>
            <a:gdLst/>
            <a:ahLst/>
            <a:cxnLst/>
            <a:rect l="l" t="t" r="r" b="b"/>
            <a:pathLst>
              <a:path w="19025" h="8520" extrusionOk="0">
                <a:moveTo>
                  <a:pt x="16139" y="0"/>
                </a:moveTo>
                <a:cubicBezTo>
                  <a:pt x="16086" y="192"/>
                  <a:pt x="16017" y="384"/>
                  <a:pt x="15963" y="597"/>
                </a:cubicBezTo>
                <a:cubicBezTo>
                  <a:pt x="15568" y="2793"/>
                  <a:pt x="18162" y="6476"/>
                  <a:pt x="15082" y="6903"/>
                </a:cubicBezTo>
                <a:cubicBezTo>
                  <a:pt x="10465" y="7553"/>
                  <a:pt x="4840" y="8182"/>
                  <a:pt x="116" y="6039"/>
                </a:cubicBezTo>
                <a:cubicBezTo>
                  <a:pt x="-370" y="7729"/>
                  <a:pt x="676" y="8417"/>
                  <a:pt x="3174" y="8417"/>
                </a:cubicBezTo>
                <a:cubicBezTo>
                  <a:pt x="6985" y="8417"/>
                  <a:pt x="10828" y="8539"/>
                  <a:pt x="14639" y="8518"/>
                </a:cubicBezTo>
                <a:cubicBezTo>
                  <a:pt x="16449" y="8518"/>
                  <a:pt x="18483" y="8081"/>
                  <a:pt x="18605" y="6690"/>
                </a:cubicBezTo>
                <a:cubicBezTo>
                  <a:pt x="18803" y="4350"/>
                  <a:pt x="20292" y="1658"/>
                  <a:pt x="16139" y="21"/>
                </a:cubicBezTo>
                <a:lnTo>
                  <a:pt x="1613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4" name="Google Shape;544;p62"/>
          <p:cNvSpPr/>
          <p:nvPr/>
        </p:nvSpPr>
        <p:spPr>
          <a:xfrm>
            <a:off x="6299347" y="2293561"/>
            <a:ext cx="8784" cy="16235"/>
          </a:xfrm>
          <a:custGeom>
            <a:avLst/>
            <a:gdLst/>
            <a:ahLst/>
            <a:cxnLst/>
            <a:rect l="l" t="t" r="r" b="b"/>
            <a:pathLst>
              <a:path w="5034" h="9304" extrusionOk="0">
                <a:moveTo>
                  <a:pt x="0" y="3388"/>
                </a:moveTo>
                <a:cubicBezTo>
                  <a:pt x="198" y="5237"/>
                  <a:pt x="320" y="6645"/>
                  <a:pt x="518" y="8036"/>
                </a:cubicBezTo>
                <a:cubicBezTo>
                  <a:pt x="624" y="8585"/>
                  <a:pt x="624" y="9304"/>
                  <a:pt x="1895" y="9304"/>
                </a:cubicBezTo>
                <a:cubicBezTo>
                  <a:pt x="2872" y="9304"/>
                  <a:pt x="3336" y="8899"/>
                  <a:pt x="3896" y="8372"/>
                </a:cubicBezTo>
                <a:cubicBezTo>
                  <a:pt x="6490" y="5765"/>
                  <a:pt x="3896" y="3340"/>
                  <a:pt x="3485" y="856"/>
                </a:cubicBezTo>
                <a:cubicBezTo>
                  <a:pt x="3379" y="328"/>
                  <a:pt x="2605" y="83"/>
                  <a:pt x="1852" y="14"/>
                </a:cubicBezTo>
                <a:cubicBezTo>
                  <a:pt x="550" y="-109"/>
                  <a:pt x="475" y="611"/>
                  <a:pt x="352" y="1170"/>
                </a:cubicBezTo>
                <a:cubicBezTo>
                  <a:pt x="139" y="2055"/>
                  <a:pt x="85" y="2951"/>
                  <a:pt x="32" y="3388"/>
                </a:cubicBezTo>
                <a:lnTo>
                  <a:pt x="11" y="3388"/>
                </a:lnTo>
                <a:lnTo>
                  <a:pt x="0" y="33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5" name="Google Shape;545;p62"/>
          <p:cNvSpPr/>
          <p:nvPr/>
        </p:nvSpPr>
        <p:spPr>
          <a:xfrm>
            <a:off x="6357260" y="2302833"/>
            <a:ext cx="22402" cy="7760"/>
          </a:xfrm>
          <a:custGeom>
            <a:avLst/>
            <a:gdLst/>
            <a:ahLst/>
            <a:cxnLst/>
            <a:rect l="l" t="t" r="r" b="b"/>
            <a:pathLst>
              <a:path w="12838" h="4447" extrusionOk="0">
                <a:moveTo>
                  <a:pt x="12583" y="1199"/>
                </a:moveTo>
                <a:cubicBezTo>
                  <a:pt x="10817" y="1396"/>
                  <a:pt x="10133" y="4915"/>
                  <a:pt x="7059" y="1780"/>
                </a:cubicBezTo>
                <a:cubicBezTo>
                  <a:pt x="6125" y="847"/>
                  <a:pt x="2191" y="1322"/>
                  <a:pt x="211" y="0"/>
                </a:cubicBezTo>
                <a:cubicBezTo>
                  <a:pt x="280" y="1396"/>
                  <a:pt x="-916" y="3470"/>
                  <a:pt x="1727" y="3896"/>
                </a:cubicBezTo>
                <a:cubicBezTo>
                  <a:pt x="4886" y="4403"/>
                  <a:pt x="8431" y="4829"/>
                  <a:pt x="11633" y="3896"/>
                </a:cubicBezTo>
                <a:cubicBezTo>
                  <a:pt x="13117" y="3459"/>
                  <a:pt x="12957" y="2239"/>
                  <a:pt x="12583" y="1221"/>
                </a:cubicBezTo>
                <a:lnTo>
                  <a:pt x="12583" y="119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6" name="Google Shape;546;p62"/>
          <p:cNvSpPr/>
          <p:nvPr/>
        </p:nvSpPr>
        <p:spPr>
          <a:xfrm>
            <a:off x="6358214" y="2290467"/>
            <a:ext cx="17844" cy="3176"/>
          </a:xfrm>
          <a:custGeom>
            <a:avLst/>
            <a:gdLst/>
            <a:ahLst/>
            <a:cxnLst/>
            <a:rect l="l" t="t" r="r" b="b"/>
            <a:pathLst>
              <a:path w="10226" h="1820" extrusionOk="0">
                <a:moveTo>
                  <a:pt x="0" y="1820"/>
                </a:moveTo>
                <a:cubicBezTo>
                  <a:pt x="3400" y="1799"/>
                  <a:pt x="6816" y="1767"/>
                  <a:pt x="10227" y="1746"/>
                </a:cubicBezTo>
                <a:cubicBezTo>
                  <a:pt x="10125" y="1271"/>
                  <a:pt x="10104" y="376"/>
                  <a:pt x="9907" y="354"/>
                </a:cubicBezTo>
                <a:cubicBezTo>
                  <a:pt x="6672" y="40"/>
                  <a:pt x="3400" y="-387"/>
                  <a:pt x="320" y="690"/>
                </a:cubicBezTo>
                <a:cubicBezTo>
                  <a:pt x="0" y="813"/>
                  <a:pt x="107" y="1431"/>
                  <a:pt x="0" y="182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7" name="Google Shape;547;p62"/>
          <p:cNvSpPr/>
          <p:nvPr/>
        </p:nvSpPr>
        <p:spPr>
          <a:xfrm>
            <a:off x="6390073" y="2295740"/>
            <a:ext cx="5106" cy="12398"/>
          </a:xfrm>
          <a:custGeom>
            <a:avLst/>
            <a:gdLst/>
            <a:ahLst/>
            <a:cxnLst/>
            <a:rect l="l" t="t" r="r" b="b"/>
            <a:pathLst>
              <a:path w="2926" h="7105" extrusionOk="0">
                <a:moveTo>
                  <a:pt x="2799" y="7105"/>
                </a:moveTo>
                <a:cubicBezTo>
                  <a:pt x="2852" y="4744"/>
                  <a:pt x="2873" y="2367"/>
                  <a:pt x="2927" y="0"/>
                </a:cubicBezTo>
                <a:cubicBezTo>
                  <a:pt x="-916" y="1178"/>
                  <a:pt x="-991" y="5010"/>
                  <a:pt x="2799" y="710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8" name="Google Shape;548;p62"/>
          <p:cNvSpPr/>
          <p:nvPr/>
        </p:nvSpPr>
        <p:spPr>
          <a:xfrm>
            <a:off x="6440535" y="2294885"/>
            <a:ext cx="149512" cy="10781"/>
          </a:xfrm>
          <a:custGeom>
            <a:avLst/>
            <a:gdLst/>
            <a:ahLst/>
            <a:cxnLst/>
            <a:rect l="l" t="t" r="r" b="b"/>
            <a:pathLst>
              <a:path w="85680" h="6178" extrusionOk="0">
                <a:moveTo>
                  <a:pt x="43045" y="6141"/>
                </a:moveTo>
                <a:cubicBezTo>
                  <a:pt x="56080" y="6141"/>
                  <a:pt x="69114" y="6194"/>
                  <a:pt x="82149" y="6141"/>
                </a:cubicBezTo>
                <a:cubicBezTo>
                  <a:pt x="83376" y="6141"/>
                  <a:pt x="85031" y="6440"/>
                  <a:pt x="85597" y="5352"/>
                </a:cubicBezTo>
                <a:cubicBezTo>
                  <a:pt x="86034" y="4505"/>
                  <a:pt x="84620" y="3593"/>
                  <a:pt x="84599" y="3156"/>
                </a:cubicBezTo>
                <a:cubicBezTo>
                  <a:pt x="84182" y="-1300"/>
                  <a:pt x="79410" y="267"/>
                  <a:pt x="76138" y="267"/>
                </a:cubicBezTo>
                <a:cubicBezTo>
                  <a:pt x="52301" y="214"/>
                  <a:pt x="28452" y="315"/>
                  <a:pt x="4583" y="315"/>
                </a:cubicBezTo>
                <a:cubicBezTo>
                  <a:pt x="1988" y="315"/>
                  <a:pt x="-88" y="315"/>
                  <a:pt x="3" y="2746"/>
                </a:cubicBezTo>
                <a:cubicBezTo>
                  <a:pt x="110" y="5016"/>
                  <a:pt x="884" y="6162"/>
                  <a:pt x="4796" y="6141"/>
                </a:cubicBezTo>
                <a:cubicBezTo>
                  <a:pt x="17542" y="6003"/>
                  <a:pt x="30278" y="6125"/>
                  <a:pt x="43024" y="6141"/>
                </a:cubicBezTo>
                <a:lnTo>
                  <a:pt x="43045" y="61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9" name="Google Shape;549;p62"/>
          <p:cNvSpPr/>
          <p:nvPr/>
        </p:nvSpPr>
        <p:spPr>
          <a:xfrm>
            <a:off x="7816887" y="2999656"/>
            <a:ext cx="137604" cy="16204"/>
          </a:xfrm>
          <a:custGeom>
            <a:avLst/>
            <a:gdLst/>
            <a:ahLst/>
            <a:cxnLst/>
            <a:rect l="l" t="t" r="r" b="b"/>
            <a:pathLst>
              <a:path w="78856" h="9286" extrusionOk="0">
                <a:moveTo>
                  <a:pt x="39865" y="9181"/>
                </a:moveTo>
                <a:cubicBezTo>
                  <a:pt x="51379" y="9181"/>
                  <a:pt x="62897" y="9122"/>
                  <a:pt x="74373" y="9223"/>
                </a:cubicBezTo>
                <a:cubicBezTo>
                  <a:pt x="77656" y="9250"/>
                  <a:pt x="78857" y="8376"/>
                  <a:pt x="78857" y="6345"/>
                </a:cubicBezTo>
                <a:cubicBezTo>
                  <a:pt x="78857" y="5561"/>
                  <a:pt x="78857" y="4746"/>
                  <a:pt x="78739" y="3962"/>
                </a:cubicBezTo>
                <a:cubicBezTo>
                  <a:pt x="78195" y="338"/>
                  <a:pt x="77469" y="-30"/>
                  <a:pt x="72110" y="2"/>
                </a:cubicBezTo>
                <a:lnTo>
                  <a:pt x="6265" y="2"/>
                </a:lnTo>
                <a:cubicBezTo>
                  <a:pt x="1088" y="2"/>
                  <a:pt x="-1277" y="2065"/>
                  <a:pt x="687" y="5316"/>
                </a:cubicBezTo>
                <a:cubicBezTo>
                  <a:pt x="1419" y="6537"/>
                  <a:pt x="282" y="8440"/>
                  <a:pt x="1995" y="8914"/>
                </a:cubicBezTo>
                <a:cubicBezTo>
                  <a:pt x="4114" y="9495"/>
                  <a:pt x="6810" y="9223"/>
                  <a:pt x="9249" y="9223"/>
                </a:cubicBezTo>
                <a:lnTo>
                  <a:pt x="39865" y="9223"/>
                </a:lnTo>
                <a:lnTo>
                  <a:pt x="39865" y="91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0" name="Google Shape;550;p62"/>
          <p:cNvSpPr/>
          <p:nvPr/>
        </p:nvSpPr>
        <p:spPr>
          <a:xfrm>
            <a:off x="8021282" y="2998388"/>
            <a:ext cx="420461" cy="14415"/>
          </a:xfrm>
          <a:custGeom>
            <a:avLst/>
            <a:gdLst/>
            <a:ahLst/>
            <a:cxnLst/>
            <a:rect l="l" t="t" r="r" b="b"/>
            <a:pathLst>
              <a:path w="240952" h="8261" extrusionOk="0">
                <a:moveTo>
                  <a:pt x="238784" y="8246"/>
                </a:moveTo>
                <a:cubicBezTo>
                  <a:pt x="243337" y="6993"/>
                  <a:pt x="239435" y="2884"/>
                  <a:pt x="238598" y="1695"/>
                </a:cubicBezTo>
                <a:cubicBezTo>
                  <a:pt x="237359" y="-32"/>
                  <a:pt x="228248" y="0"/>
                  <a:pt x="220562" y="0"/>
                </a:cubicBezTo>
                <a:lnTo>
                  <a:pt x="21970" y="0"/>
                </a:lnTo>
                <a:cubicBezTo>
                  <a:pt x="19926" y="0"/>
                  <a:pt x="-154" y="986"/>
                  <a:pt x="1" y="6300"/>
                </a:cubicBezTo>
                <a:cubicBezTo>
                  <a:pt x="1602" y="6951"/>
                  <a:pt x="2366" y="7622"/>
                  <a:pt x="3534" y="8262"/>
                </a:cubicBezTo>
                <a:lnTo>
                  <a:pt x="238795" y="8262"/>
                </a:lnTo>
                <a:lnTo>
                  <a:pt x="238795" y="8235"/>
                </a:lnTo>
                <a:lnTo>
                  <a:pt x="238784" y="82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1" name="Google Shape;551;p62"/>
          <p:cNvSpPr/>
          <p:nvPr/>
        </p:nvSpPr>
        <p:spPr>
          <a:xfrm>
            <a:off x="7619156" y="3000091"/>
            <a:ext cx="136044" cy="17467"/>
          </a:xfrm>
          <a:custGeom>
            <a:avLst/>
            <a:gdLst/>
            <a:ahLst/>
            <a:cxnLst/>
            <a:rect l="l" t="t" r="r" b="b"/>
            <a:pathLst>
              <a:path w="77962" h="10010" extrusionOk="0">
                <a:moveTo>
                  <a:pt x="39068" y="9977"/>
                </a:moveTo>
                <a:cubicBezTo>
                  <a:pt x="28719" y="9977"/>
                  <a:pt x="18369" y="10035"/>
                  <a:pt x="8019" y="9977"/>
                </a:cubicBezTo>
                <a:cubicBezTo>
                  <a:pt x="-355" y="9902"/>
                  <a:pt x="728" y="11021"/>
                  <a:pt x="77" y="4748"/>
                </a:cubicBezTo>
                <a:cubicBezTo>
                  <a:pt x="-211" y="1565"/>
                  <a:pt x="77" y="1464"/>
                  <a:pt x="5110" y="1464"/>
                </a:cubicBezTo>
                <a:lnTo>
                  <a:pt x="57867" y="1464"/>
                </a:lnTo>
                <a:cubicBezTo>
                  <a:pt x="58924" y="1464"/>
                  <a:pt x="60349" y="1699"/>
                  <a:pt x="60894" y="1363"/>
                </a:cubicBezTo>
                <a:cubicBezTo>
                  <a:pt x="64646" y="-1105"/>
                  <a:pt x="69199" y="622"/>
                  <a:pt x="73362" y="185"/>
                </a:cubicBezTo>
                <a:cubicBezTo>
                  <a:pt x="74200" y="84"/>
                  <a:pt x="76026" y="116"/>
                  <a:pt x="75839" y="1304"/>
                </a:cubicBezTo>
                <a:cubicBezTo>
                  <a:pt x="75625" y="2594"/>
                  <a:pt x="76752" y="3410"/>
                  <a:pt x="77371" y="4423"/>
                </a:cubicBezTo>
                <a:cubicBezTo>
                  <a:pt x="79010" y="7168"/>
                  <a:pt x="77083" y="9987"/>
                  <a:pt x="73581" y="9987"/>
                </a:cubicBezTo>
                <a:lnTo>
                  <a:pt x="39068" y="9987"/>
                </a:lnTo>
                <a:lnTo>
                  <a:pt x="39068" y="9977"/>
                </a:lnTo>
                <a:close/>
                <a:moveTo>
                  <a:pt x="73176" y="7567"/>
                </a:moveTo>
                <a:cubicBezTo>
                  <a:pt x="74227" y="7567"/>
                  <a:pt x="75684" y="7802"/>
                  <a:pt x="76202" y="6853"/>
                </a:cubicBezTo>
                <a:cubicBezTo>
                  <a:pt x="76565" y="6144"/>
                  <a:pt x="75327" y="5329"/>
                  <a:pt x="75295" y="4924"/>
                </a:cubicBezTo>
                <a:cubicBezTo>
                  <a:pt x="74964" y="1027"/>
                  <a:pt x="70811" y="2413"/>
                  <a:pt x="67929" y="2413"/>
                </a:cubicBezTo>
                <a:cubicBezTo>
                  <a:pt x="47128" y="2413"/>
                  <a:pt x="26386" y="2482"/>
                  <a:pt x="5585" y="2514"/>
                </a:cubicBezTo>
                <a:cubicBezTo>
                  <a:pt x="3322" y="2514"/>
                  <a:pt x="1465" y="2514"/>
                  <a:pt x="1577" y="4646"/>
                </a:cubicBezTo>
                <a:cubicBezTo>
                  <a:pt x="1689" y="6608"/>
                  <a:pt x="2340" y="7637"/>
                  <a:pt x="5772" y="7594"/>
                </a:cubicBezTo>
                <a:cubicBezTo>
                  <a:pt x="16885" y="7466"/>
                  <a:pt x="27998" y="7525"/>
                  <a:pt x="39111" y="7525"/>
                </a:cubicBezTo>
                <a:cubicBezTo>
                  <a:pt x="50224" y="7525"/>
                  <a:pt x="61844" y="7567"/>
                  <a:pt x="73218" y="7525"/>
                </a:cubicBezTo>
                <a:lnTo>
                  <a:pt x="73176" y="75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2" name="Google Shape;552;p62"/>
          <p:cNvSpPr/>
          <p:nvPr/>
        </p:nvSpPr>
        <p:spPr>
          <a:xfrm>
            <a:off x="7582018" y="3004008"/>
            <a:ext cx="25100" cy="13953"/>
          </a:xfrm>
          <a:custGeom>
            <a:avLst/>
            <a:gdLst/>
            <a:ahLst/>
            <a:cxnLst/>
            <a:rect l="l" t="t" r="r" b="b"/>
            <a:pathLst>
              <a:path w="14384" h="7996" extrusionOk="0">
                <a:moveTo>
                  <a:pt x="13995" y="1435"/>
                </a:moveTo>
                <a:cubicBezTo>
                  <a:pt x="13995" y="827"/>
                  <a:pt x="13920" y="-116"/>
                  <a:pt x="12869" y="12"/>
                </a:cubicBezTo>
                <a:cubicBezTo>
                  <a:pt x="8647" y="625"/>
                  <a:pt x="4265" y="-495"/>
                  <a:pt x="112" y="491"/>
                </a:cubicBezTo>
                <a:cubicBezTo>
                  <a:pt x="112" y="2565"/>
                  <a:pt x="43" y="4628"/>
                  <a:pt x="0" y="6696"/>
                </a:cubicBezTo>
                <a:cubicBezTo>
                  <a:pt x="4078" y="8594"/>
                  <a:pt x="9037" y="8018"/>
                  <a:pt x="13045" y="7437"/>
                </a:cubicBezTo>
                <a:cubicBezTo>
                  <a:pt x="15741" y="7058"/>
                  <a:pt x="13477" y="3839"/>
                  <a:pt x="13808" y="1947"/>
                </a:cubicBezTo>
                <a:cubicBezTo>
                  <a:pt x="13808" y="1771"/>
                  <a:pt x="13920" y="1600"/>
                  <a:pt x="13953" y="1435"/>
                </a:cubicBezTo>
                <a:lnTo>
                  <a:pt x="13995" y="14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3" name="Google Shape;553;p62"/>
          <p:cNvSpPr/>
          <p:nvPr/>
        </p:nvSpPr>
        <p:spPr>
          <a:xfrm>
            <a:off x="7985241" y="2997810"/>
            <a:ext cx="10243" cy="17743"/>
          </a:xfrm>
          <a:custGeom>
            <a:avLst/>
            <a:gdLst/>
            <a:ahLst/>
            <a:cxnLst/>
            <a:rect l="l" t="t" r="r" b="b"/>
            <a:pathLst>
              <a:path w="5870" h="10168" extrusionOk="0">
                <a:moveTo>
                  <a:pt x="2984" y="10138"/>
                </a:moveTo>
                <a:cubicBezTo>
                  <a:pt x="4334" y="10138"/>
                  <a:pt x="5823" y="10719"/>
                  <a:pt x="5866" y="6812"/>
                </a:cubicBezTo>
                <a:cubicBezTo>
                  <a:pt x="5935" y="1423"/>
                  <a:pt x="5215" y="32"/>
                  <a:pt x="2509" y="0"/>
                </a:cubicBezTo>
                <a:cubicBezTo>
                  <a:pt x="213" y="0"/>
                  <a:pt x="0" y="379"/>
                  <a:pt x="0" y="3896"/>
                </a:cubicBezTo>
                <a:cubicBezTo>
                  <a:pt x="0" y="9515"/>
                  <a:pt x="288" y="10128"/>
                  <a:pt x="2984" y="10128"/>
                </a:cubicBezTo>
                <a:lnTo>
                  <a:pt x="2984" y="101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4" name="Google Shape;554;p62"/>
          <p:cNvSpPr/>
          <p:nvPr/>
        </p:nvSpPr>
        <p:spPr>
          <a:xfrm>
            <a:off x="8027128" y="3012768"/>
            <a:ext cx="410874" cy="2846"/>
          </a:xfrm>
          <a:custGeom>
            <a:avLst/>
            <a:gdLst/>
            <a:ahLst/>
            <a:cxnLst/>
            <a:rect l="l" t="t" r="r" b="b"/>
            <a:pathLst>
              <a:path w="235458" h="1631" extrusionOk="0">
                <a:moveTo>
                  <a:pt x="235427" y="0"/>
                </a:moveTo>
                <a:lnTo>
                  <a:pt x="166" y="0"/>
                </a:lnTo>
                <a:cubicBezTo>
                  <a:pt x="-885" y="1354"/>
                  <a:pt x="3155" y="1631"/>
                  <a:pt x="9496" y="1631"/>
                </a:cubicBezTo>
                <a:lnTo>
                  <a:pt x="224084" y="1631"/>
                </a:lnTo>
                <a:cubicBezTo>
                  <a:pt x="229811" y="1631"/>
                  <a:pt x="236222" y="1631"/>
                  <a:pt x="235384" y="0"/>
                </a:cubicBezTo>
                <a:lnTo>
                  <a:pt x="23542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5" name="Google Shape;555;p62"/>
          <p:cNvSpPr/>
          <p:nvPr/>
        </p:nvSpPr>
        <p:spPr>
          <a:xfrm>
            <a:off x="7447075" y="3003100"/>
            <a:ext cx="19842" cy="14595"/>
          </a:xfrm>
          <a:custGeom>
            <a:avLst/>
            <a:gdLst/>
            <a:ahLst/>
            <a:cxnLst/>
            <a:rect l="l" t="t" r="r" b="b"/>
            <a:pathLst>
              <a:path w="11371" h="8364" extrusionOk="0">
                <a:moveTo>
                  <a:pt x="6184" y="0"/>
                </a:moveTo>
                <a:cubicBezTo>
                  <a:pt x="606" y="101"/>
                  <a:pt x="-162" y="480"/>
                  <a:pt x="25" y="3054"/>
                </a:cubicBezTo>
                <a:cubicBezTo>
                  <a:pt x="313" y="7798"/>
                  <a:pt x="1306" y="8512"/>
                  <a:pt x="8517" y="8342"/>
                </a:cubicBezTo>
                <a:cubicBezTo>
                  <a:pt x="11874" y="8235"/>
                  <a:pt x="11356" y="6306"/>
                  <a:pt x="11324" y="4824"/>
                </a:cubicBezTo>
                <a:cubicBezTo>
                  <a:pt x="11287" y="885"/>
                  <a:pt x="10161" y="-59"/>
                  <a:pt x="6195" y="11"/>
                </a:cubicBezTo>
                <a:lnTo>
                  <a:pt x="618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6" name="Google Shape;556;p62"/>
          <p:cNvSpPr/>
          <p:nvPr/>
        </p:nvSpPr>
        <p:spPr>
          <a:xfrm>
            <a:off x="7779399" y="3000404"/>
            <a:ext cx="24086" cy="12627"/>
          </a:xfrm>
          <a:custGeom>
            <a:avLst/>
            <a:gdLst/>
            <a:ahLst/>
            <a:cxnLst/>
            <a:rect l="l" t="t" r="r" b="b"/>
            <a:pathLst>
              <a:path w="13803" h="7236" extrusionOk="0">
                <a:moveTo>
                  <a:pt x="27" y="5085"/>
                </a:moveTo>
                <a:cubicBezTo>
                  <a:pt x="69" y="6578"/>
                  <a:pt x="1051" y="7350"/>
                  <a:pt x="3347" y="7223"/>
                </a:cubicBezTo>
                <a:cubicBezTo>
                  <a:pt x="4110" y="7191"/>
                  <a:pt x="4916" y="7223"/>
                  <a:pt x="5679" y="7223"/>
                </a:cubicBezTo>
                <a:cubicBezTo>
                  <a:pt x="14097" y="7223"/>
                  <a:pt x="15666" y="5421"/>
                  <a:pt x="11801" y="0"/>
                </a:cubicBezTo>
                <a:cubicBezTo>
                  <a:pt x="12970" y="650"/>
                  <a:pt x="12495" y="1087"/>
                  <a:pt x="11326" y="1194"/>
                </a:cubicBezTo>
                <a:cubicBezTo>
                  <a:pt x="10200" y="1322"/>
                  <a:pt x="8994" y="1231"/>
                  <a:pt x="7825" y="1231"/>
                </a:cubicBezTo>
                <a:cubicBezTo>
                  <a:pt x="3747" y="1231"/>
                  <a:pt x="1228" y="2463"/>
                  <a:pt x="288" y="4925"/>
                </a:cubicBezTo>
                <a:cubicBezTo>
                  <a:pt x="288" y="4925"/>
                  <a:pt x="101" y="5026"/>
                  <a:pt x="0" y="5096"/>
                </a:cubicBezTo>
                <a:lnTo>
                  <a:pt x="37" y="5096"/>
                </a:lnTo>
                <a:lnTo>
                  <a:pt x="27" y="50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7" name="Google Shape;557;p62"/>
          <p:cNvSpPr/>
          <p:nvPr/>
        </p:nvSpPr>
        <p:spPr>
          <a:xfrm>
            <a:off x="7548260" y="3002968"/>
            <a:ext cx="20125" cy="12794"/>
          </a:xfrm>
          <a:custGeom>
            <a:avLst/>
            <a:gdLst/>
            <a:ahLst/>
            <a:cxnLst/>
            <a:rect l="l" t="t" r="r" b="b"/>
            <a:pathLst>
              <a:path w="11533" h="7332" extrusionOk="0">
                <a:moveTo>
                  <a:pt x="948" y="69"/>
                </a:moveTo>
                <a:cubicBezTo>
                  <a:pt x="366" y="1594"/>
                  <a:pt x="-696" y="3092"/>
                  <a:pt x="659" y="4675"/>
                </a:cubicBezTo>
                <a:cubicBezTo>
                  <a:pt x="2373" y="5826"/>
                  <a:pt x="5831" y="5389"/>
                  <a:pt x="6637" y="6199"/>
                </a:cubicBezTo>
                <a:cubicBezTo>
                  <a:pt x="9301" y="8944"/>
                  <a:pt x="9909" y="5863"/>
                  <a:pt x="11452" y="5693"/>
                </a:cubicBezTo>
                <a:cubicBezTo>
                  <a:pt x="11665" y="3689"/>
                  <a:pt x="11564" y="1727"/>
                  <a:pt x="9851" y="0"/>
                </a:cubicBezTo>
                <a:cubicBezTo>
                  <a:pt x="6867" y="0"/>
                  <a:pt x="3867" y="27"/>
                  <a:pt x="926" y="69"/>
                </a:cubicBezTo>
                <a:lnTo>
                  <a:pt x="969" y="69"/>
                </a:lnTo>
                <a:lnTo>
                  <a:pt x="948" y="6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8" name="Google Shape;558;p62"/>
          <p:cNvSpPr/>
          <p:nvPr/>
        </p:nvSpPr>
        <p:spPr>
          <a:xfrm>
            <a:off x="7395992" y="3002123"/>
            <a:ext cx="11002" cy="15290"/>
          </a:xfrm>
          <a:custGeom>
            <a:avLst/>
            <a:gdLst/>
            <a:ahLst/>
            <a:cxnLst/>
            <a:rect l="l" t="t" r="r" b="b"/>
            <a:pathLst>
              <a:path w="6305" h="8762" extrusionOk="0">
                <a:moveTo>
                  <a:pt x="6305" y="5166"/>
                </a:moveTo>
                <a:cubicBezTo>
                  <a:pt x="4010" y="3945"/>
                  <a:pt x="7212" y="821"/>
                  <a:pt x="2441" y="416"/>
                </a:cubicBezTo>
                <a:cubicBezTo>
                  <a:pt x="2152" y="416"/>
                  <a:pt x="2297" y="-468"/>
                  <a:pt x="1389" y="342"/>
                </a:cubicBezTo>
                <a:cubicBezTo>
                  <a:pt x="-1637" y="3018"/>
                  <a:pt x="1170" y="5528"/>
                  <a:pt x="1533" y="8071"/>
                </a:cubicBezTo>
                <a:cubicBezTo>
                  <a:pt x="1677" y="8913"/>
                  <a:pt x="3754" y="9019"/>
                  <a:pt x="4592" y="8204"/>
                </a:cubicBezTo>
                <a:cubicBezTo>
                  <a:pt x="5424" y="7388"/>
                  <a:pt x="5718" y="6301"/>
                  <a:pt x="6305" y="5155"/>
                </a:cubicBezTo>
                <a:lnTo>
                  <a:pt x="6305" y="516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9" name="Google Shape;559;p62"/>
          <p:cNvSpPr/>
          <p:nvPr/>
        </p:nvSpPr>
        <p:spPr>
          <a:xfrm>
            <a:off x="7314088" y="3003785"/>
            <a:ext cx="10405" cy="14447"/>
          </a:xfrm>
          <a:custGeom>
            <a:avLst/>
            <a:gdLst/>
            <a:ahLst/>
            <a:cxnLst/>
            <a:rect l="l" t="t" r="r" b="b"/>
            <a:pathLst>
              <a:path w="5963" h="8279" extrusionOk="0">
                <a:moveTo>
                  <a:pt x="0" y="3328"/>
                </a:moveTo>
                <a:cubicBezTo>
                  <a:pt x="261" y="4271"/>
                  <a:pt x="507" y="5225"/>
                  <a:pt x="737" y="6174"/>
                </a:cubicBezTo>
                <a:cubicBezTo>
                  <a:pt x="950" y="7048"/>
                  <a:pt x="406" y="8279"/>
                  <a:pt x="2626" y="8279"/>
                </a:cubicBezTo>
                <a:cubicBezTo>
                  <a:pt x="4702" y="8279"/>
                  <a:pt x="5391" y="7160"/>
                  <a:pt x="5797" y="6073"/>
                </a:cubicBezTo>
                <a:cubicBezTo>
                  <a:pt x="6458" y="4170"/>
                  <a:pt x="4991" y="2480"/>
                  <a:pt x="4265" y="753"/>
                </a:cubicBezTo>
                <a:cubicBezTo>
                  <a:pt x="3832" y="-292"/>
                  <a:pt x="1863" y="-233"/>
                  <a:pt x="950" y="828"/>
                </a:cubicBezTo>
                <a:cubicBezTo>
                  <a:pt x="331" y="1537"/>
                  <a:pt x="331" y="2480"/>
                  <a:pt x="0" y="3338"/>
                </a:cubicBezTo>
                <a:lnTo>
                  <a:pt x="0" y="33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0" name="Google Shape;560;p62"/>
          <p:cNvSpPr/>
          <p:nvPr/>
        </p:nvSpPr>
        <p:spPr>
          <a:xfrm>
            <a:off x="7523567" y="3000496"/>
            <a:ext cx="8879" cy="15937"/>
          </a:xfrm>
          <a:custGeom>
            <a:avLst/>
            <a:gdLst/>
            <a:ahLst/>
            <a:cxnLst/>
            <a:rect l="l" t="t" r="r" b="b"/>
            <a:pathLst>
              <a:path w="5088" h="9133" extrusionOk="0">
                <a:moveTo>
                  <a:pt x="60" y="4633"/>
                </a:moveTo>
                <a:cubicBezTo>
                  <a:pt x="204" y="5240"/>
                  <a:pt x="535" y="6360"/>
                  <a:pt x="636" y="7479"/>
                </a:cubicBezTo>
                <a:cubicBezTo>
                  <a:pt x="748" y="8497"/>
                  <a:pt x="2205" y="8566"/>
                  <a:pt x="2931" y="9035"/>
                </a:cubicBezTo>
                <a:cubicBezTo>
                  <a:pt x="3582" y="9408"/>
                  <a:pt x="4170" y="8625"/>
                  <a:pt x="4533" y="8252"/>
                </a:cubicBezTo>
                <a:cubicBezTo>
                  <a:pt x="5659" y="7090"/>
                  <a:pt x="4965" y="1163"/>
                  <a:pt x="3438" y="320"/>
                </a:cubicBezTo>
                <a:cubicBezTo>
                  <a:pt x="2269" y="-293"/>
                  <a:pt x="1101" y="-15"/>
                  <a:pt x="556" y="1061"/>
                </a:cubicBezTo>
                <a:cubicBezTo>
                  <a:pt x="49" y="2079"/>
                  <a:pt x="-26" y="3097"/>
                  <a:pt x="6" y="4659"/>
                </a:cubicBezTo>
                <a:lnTo>
                  <a:pt x="49" y="4622"/>
                </a:lnTo>
                <a:lnTo>
                  <a:pt x="60" y="46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1" name="Google Shape;561;p62"/>
          <p:cNvSpPr/>
          <p:nvPr/>
        </p:nvSpPr>
        <p:spPr>
          <a:xfrm>
            <a:off x="7777397" y="2998396"/>
            <a:ext cx="23880" cy="10891"/>
          </a:xfrm>
          <a:custGeom>
            <a:avLst/>
            <a:gdLst/>
            <a:ahLst/>
            <a:cxnLst/>
            <a:rect l="l" t="t" r="r" b="b"/>
            <a:pathLst>
              <a:path w="13685" h="6241" extrusionOk="0">
                <a:moveTo>
                  <a:pt x="1186" y="6242"/>
                </a:moveTo>
                <a:cubicBezTo>
                  <a:pt x="1186" y="6242"/>
                  <a:pt x="1474" y="6141"/>
                  <a:pt x="1517" y="6066"/>
                </a:cubicBezTo>
                <a:cubicBezTo>
                  <a:pt x="2424" y="3609"/>
                  <a:pt x="4949" y="2377"/>
                  <a:pt x="9059" y="2377"/>
                </a:cubicBezTo>
                <a:cubicBezTo>
                  <a:pt x="10222" y="2377"/>
                  <a:pt x="11391" y="2436"/>
                  <a:pt x="12517" y="2335"/>
                </a:cubicBezTo>
                <a:cubicBezTo>
                  <a:pt x="13686" y="2201"/>
                  <a:pt x="14188" y="1796"/>
                  <a:pt x="13025" y="1146"/>
                </a:cubicBezTo>
                <a:cubicBezTo>
                  <a:pt x="12950" y="272"/>
                  <a:pt x="12219" y="0"/>
                  <a:pt x="11018" y="0"/>
                </a:cubicBezTo>
                <a:lnTo>
                  <a:pt x="6422" y="0"/>
                </a:lnTo>
                <a:cubicBezTo>
                  <a:pt x="193" y="0"/>
                  <a:pt x="-1446" y="2031"/>
                  <a:pt x="1250" y="6242"/>
                </a:cubicBezTo>
                <a:lnTo>
                  <a:pt x="1175" y="6242"/>
                </a:lnTo>
                <a:lnTo>
                  <a:pt x="1186" y="624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2" name="Google Shape;562;p62"/>
          <p:cNvSpPr/>
          <p:nvPr/>
        </p:nvSpPr>
        <p:spPr>
          <a:xfrm>
            <a:off x="7581882" y="3006521"/>
            <a:ext cx="28869" cy="12903"/>
          </a:xfrm>
          <a:custGeom>
            <a:avLst/>
            <a:gdLst/>
            <a:ahLst/>
            <a:cxnLst/>
            <a:rect l="l" t="t" r="r" b="b"/>
            <a:pathLst>
              <a:path w="16544" h="7394" extrusionOk="0">
                <a:moveTo>
                  <a:pt x="14052" y="0"/>
                </a:moveTo>
                <a:cubicBezTo>
                  <a:pt x="14009" y="171"/>
                  <a:pt x="13935" y="330"/>
                  <a:pt x="13908" y="506"/>
                </a:cubicBezTo>
                <a:cubicBezTo>
                  <a:pt x="13577" y="2436"/>
                  <a:pt x="15835" y="5618"/>
                  <a:pt x="13139" y="5997"/>
                </a:cubicBezTo>
                <a:cubicBezTo>
                  <a:pt x="9131" y="6567"/>
                  <a:pt x="4247" y="7116"/>
                  <a:pt x="94" y="5256"/>
                </a:cubicBezTo>
                <a:cubicBezTo>
                  <a:pt x="-306" y="6711"/>
                  <a:pt x="569" y="7318"/>
                  <a:pt x="2763" y="7318"/>
                </a:cubicBezTo>
                <a:cubicBezTo>
                  <a:pt x="6115" y="7318"/>
                  <a:pt x="9435" y="7420"/>
                  <a:pt x="12749" y="7388"/>
                </a:cubicBezTo>
                <a:cubicBezTo>
                  <a:pt x="14319" y="7388"/>
                  <a:pt x="16107" y="7015"/>
                  <a:pt x="16176" y="5794"/>
                </a:cubicBezTo>
                <a:cubicBezTo>
                  <a:pt x="16363" y="3758"/>
                  <a:pt x="17633" y="1423"/>
                  <a:pt x="14031" y="0"/>
                </a:cubicBezTo>
                <a:lnTo>
                  <a:pt x="14068" y="0"/>
                </a:lnTo>
                <a:lnTo>
                  <a:pt x="14052"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3" name="Google Shape;563;p62"/>
          <p:cNvSpPr/>
          <p:nvPr/>
        </p:nvSpPr>
        <p:spPr>
          <a:xfrm>
            <a:off x="7498632" y="3003007"/>
            <a:ext cx="7613" cy="14155"/>
          </a:xfrm>
          <a:custGeom>
            <a:avLst/>
            <a:gdLst/>
            <a:ahLst/>
            <a:cxnLst/>
            <a:rect l="l" t="t" r="r" b="b"/>
            <a:pathLst>
              <a:path w="4363" h="8112" extrusionOk="0">
                <a:moveTo>
                  <a:pt x="0" y="2958"/>
                </a:moveTo>
                <a:cubicBezTo>
                  <a:pt x="187" y="4584"/>
                  <a:pt x="288" y="5805"/>
                  <a:pt x="475" y="6993"/>
                </a:cubicBezTo>
                <a:cubicBezTo>
                  <a:pt x="550" y="7473"/>
                  <a:pt x="550" y="8113"/>
                  <a:pt x="1644" y="8113"/>
                </a:cubicBezTo>
                <a:cubicBezTo>
                  <a:pt x="2482" y="8113"/>
                  <a:pt x="2914" y="7766"/>
                  <a:pt x="3389" y="7297"/>
                </a:cubicBezTo>
                <a:cubicBezTo>
                  <a:pt x="5610" y="5032"/>
                  <a:pt x="3389" y="2926"/>
                  <a:pt x="3027" y="752"/>
                </a:cubicBezTo>
                <a:cubicBezTo>
                  <a:pt x="2957" y="272"/>
                  <a:pt x="2263" y="69"/>
                  <a:pt x="1569" y="11"/>
                </a:cubicBezTo>
                <a:cubicBezTo>
                  <a:pt x="448" y="-91"/>
                  <a:pt x="374" y="549"/>
                  <a:pt x="262" y="1023"/>
                </a:cubicBezTo>
                <a:cubicBezTo>
                  <a:pt x="75" y="1807"/>
                  <a:pt x="0" y="2580"/>
                  <a:pt x="0" y="295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4" name="Google Shape;564;p62"/>
          <p:cNvSpPr/>
          <p:nvPr/>
        </p:nvSpPr>
        <p:spPr>
          <a:xfrm>
            <a:off x="7549200" y="3011130"/>
            <a:ext cx="19493" cy="6739"/>
          </a:xfrm>
          <a:custGeom>
            <a:avLst/>
            <a:gdLst/>
            <a:ahLst/>
            <a:cxnLst/>
            <a:rect l="l" t="t" r="r" b="b"/>
            <a:pathLst>
              <a:path w="11171" h="3862" extrusionOk="0">
                <a:moveTo>
                  <a:pt x="10972" y="1013"/>
                </a:moveTo>
                <a:cubicBezTo>
                  <a:pt x="9445" y="1189"/>
                  <a:pt x="8826" y="4238"/>
                  <a:pt x="6162" y="1524"/>
                </a:cubicBezTo>
                <a:cubicBezTo>
                  <a:pt x="5356" y="709"/>
                  <a:pt x="1892" y="1114"/>
                  <a:pt x="179" y="0"/>
                </a:cubicBezTo>
                <a:cubicBezTo>
                  <a:pt x="254" y="1221"/>
                  <a:pt x="-803" y="3017"/>
                  <a:pt x="1492" y="3385"/>
                </a:cubicBezTo>
                <a:cubicBezTo>
                  <a:pt x="4262" y="3822"/>
                  <a:pt x="7358" y="4195"/>
                  <a:pt x="10128" y="3385"/>
                </a:cubicBezTo>
                <a:cubicBezTo>
                  <a:pt x="11436" y="3006"/>
                  <a:pt x="11255" y="1930"/>
                  <a:pt x="10961" y="1045"/>
                </a:cubicBezTo>
                <a:lnTo>
                  <a:pt x="10961" y="1002"/>
                </a:lnTo>
                <a:lnTo>
                  <a:pt x="10972" y="10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5" name="Google Shape;565;p62"/>
          <p:cNvSpPr/>
          <p:nvPr/>
        </p:nvSpPr>
        <p:spPr>
          <a:xfrm>
            <a:off x="7549978" y="3000290"/>
            <a:ext cx="15572" cy="2792"/>
          </a:xfrm>
          <a:custGeom>
            <a:avLst/>
            <a:gdLst/>
            <a:ahLst/>
            <a:cxnLst/>
            <a:rect l="l" t="t" r="r" b="b"/>
            <a:pathLst>
              <a:path w="8924" h="1600" extrusionOk="0">
                <a:moveTo>
                  <a:pt x="0" y="1600"/>
                </a:moveTo>
                <a:cubicBezTo>
                  <a:pt x="2957" y="1600"/>
                  <a:pt x="5983" y="1557"/>
                  <a:pt x="8924" y="1531"/>
                </a:cubicBezTo>
                <a:cubicBezTo>
                  <a:pt x="8812" y="1094"/>
                  <a:pt x="8812" y="310"/>
                  <a:pt x="8636" y="310"/>
                </a:cubicBezTo>
                <a:cubicBezTo>
                  <a:pt x="5829" y="33"/>
                  <a:pt x="2957" y="-340"/>
                  <a:pt x="288" y="614"/>
                </a:cubicBezTo>
                <a:cubicBezTo>
                  <a:pt x="0" y="715"/>
                  <a:pt x="75" y="1254"/>
                  <a:pt x="0" y="160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6" name="Google Shape;566;p62"/>
          <p:cNvSpPr/>
          <p:nvPr/>
        </p:nvSpPr>
        <p:spPr>
          <a:xfrm>
            <a:off x="7577732" y="3004847"/>
            <a:ext cx="4476" cy="10817"/>
          </a:xfrm>
          <a:custGeom>
            <a:avLst/>
            <a:gdLst/>
            <a:ahLst/>
            <a:cxnLst/>
            <a:rect l="l" t="t" r="r" b="b"/>
            <a:pathLst>
              <a:path w="2565" h="6199" extrusionOk="0">
                <a:moveTo>
                  <a:pt x="2448" y="6199"/>
                </a:moveTo>
                <a:cubicBezTo>
                  <a:pt x="2448" y="4136"/>
                  <a:pt x="2522" y="2063"/>
                  <a:pt x="2565" y="0"/>
                </a:cubicBezTo>
                <a:cubicBezTo>
                  <a:pt x="-797" y="1018"/>
                  <a:pt x="-872" y="4371"/>
                  <a:pt x="2448" y="619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7" name="Google Shape;567;p62"/>
          <p:cNvSpPr/>
          <p:nvPr/>
        </p:nvSpPr>
        <p:spPr>
          <a:xfrm>
            <a:off x="7621844" y="3003956"/>
            <a:ext cx="130362" cy="9468"/>
          </a:xfrm>
          <a:custGeom>
            <a:avLst/>
            <a:gdLst/>
            <a:ahLst/>
            <a:cxnLst/>
            <a:rect l="l" t="t" r="r" b="b"/>
            <a:pathLst>
              <a:path w="74706" h="5426" extrusionOk="0">
                <a:moveTo>
                  <a:pt x="37506" y="5394"/>
                </a:moveTo>
                <a:lnTo>
                  <a:pt x="71581" y="5394"/>
                </a:lnTo>
                <a:cubicBezTo>
                  <a:pt x="72681" y="5394"/>
                  <a:pt x="74095" y="5628"/>
                  <a:pt x="74640" y="4680"/>
                </a:cubicBezTo>
                <a:cubicBezTo>
                  <a:pt x="75003" y="3971"/>
                  <a:pt x="73764" y="3155"/>
                  <a:pt x="73732" y="2750"/>
                </a:cubicBezTo>
                <a:cubicBezTo>
                  <a:pt x="73370" y="-1146"/>
                  <a:pt x="69217" y="239"/>
                  <a:pt x="66367" y="239"/>
                </a:cubicBezTo>
                <a:cubicBezTo>
                  <a:pt x="45566" y="239"/>
                  <a:pt x="24792" y="309"/>
                  <a:pt x="3981" y="341"/>
                </a:cubicBezTo>
                <a:cubicBezTo>
                  <a:pt x="1760" y="341"/>
                  <a:pt x="-97" y="341"/>
                  <a:pt x="4" y="2478"/>
                </a:cubicBezTo>
                <a:cubicBezTo>
                  <a:pt x="116" y="4440"/>
                  <a:pt x="741" y="5452"/>
                  <a:pt x="4199" y="5426"/>
                </a:cubicBezTo>
                <a:cubicBezTo>
                  <a:pt x="15280" y="5293"/>
                  <a:pt x="26425" y="5351"/>
                  <a:pt x="37538" y="5351"/>
                </a:cubicBezTo>
                <a:lnTo>
                  <a:pt x="37501" y="5383"/>
                </a:lnTo>
                <a:lnTo>
                  <a:pt x="37506" y="53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8" name="Google Shape;568;p62"/>
          <p:cNvSpPr/>
          <p:nvPr/>
        </p:nvSpPr>
        <p:spPr>
          <a:xfrm>
            <a:off x="7404695" y="3250668"/>
            <a:ext cx="88227" cy="11456"/>
          </a:xfrm>
          <a:custGeom>
            <a:avLst/>
            <a:gdLst/>
            <a:ahLst/>
            <a:cxnLst/>
            <a:rect l="l" t="t" r="r" b="b"/>
            <a:pathLst>
              <a:path w="50560" h="6565" extrusionOk="0">
                <a:moveTo>
                  <a:pt x="25366" y="6475"/>
                </a:moveTo>
                <a:lnTo>
                  <a:pt x="5169" y="6475"/>
                </a:lnTo>
                <a:cubicBezTo>
                  <a:pt x="-222" y="6475"/>
                  <a:pt x="408" y="7104"/>
                  <a:pt x="39" y="3048"/>
                </a:cubicBezTo>
                <a:cubicBezTo>
                  <a:pt x="-115" y="974"/>
                  <a:pt x="39" y="884"/>
                  <a:pt x="3263" y="884"/>
                </a:cubicBezTo>
                <a:lnTo>
                  <a:pt x="37520" y="884"/>
                </a:lnTo>
                <a:cubicBezTo>
                  <a:pt x="38150" y="884"/>
                  <a:pt x="39164" y="1065"/>
                  <a:pt x="39474" y="884"/>
                </a:cubicBezTo>
                <a:cubicBezTo>
                  <a:pt x="41902" y="-742"/>
                  <a:pt x="44865" y="425"/>
                  <a:pt x="47507" y="164"/>
                </a:cubicBezTo>
                <a:cubicBezTo>
                  <a:pt x="48089" y="164"/>
                  <a:pt x="49258" y="164"/>
                  <a:pt x="49151" y="884"/>
                </a:cubicBezTo>
                <a:cubicBezTo>
                  <a:pt x="49097" y="1699"/>
                  <a:pt x="49845" y="2237"/>
                  <a:pt x="50154" y="2957"/>
                </a:cubicBezTo>
                <a:cubicBezTo>
                  <a:pt x="51259" y="4769"/>
                  <a:pt x="49999" y="6566"/>
                  <a:pt x="47715" y="6566"/>
                </a:cubicBezTo>
                <a:lnTo>
                  <a:pt x="25249" y="6566"/>
                </a:lnTo>
                <a:lnTo>
                  <a:pt x="25356" y="6475"/>
                </a:lnTo>
                <a:lnTo>
                  <a:pt x="25366" y="6475"/>
                </a:lnTo>
                <a:close/>
                <a:moveTo>
                  <a:pt x="47517" y="4940"/>
                </a:moveTo>
                <a:cubicBezTo>
                  <a:pt x="48265" y="4940"/>
                  <a:pt x="49161" y="5121"/>
                  <a:pt x="49471" y="4492"/>
                </a:cubicBezTo>
                <a:cubicBezTo>
                  <a:pt x="49738" y="4034"/>
                  <a:pt x="48894" y="3495"/>
                  <a:pt x="48894" y="3234"/>
                </a:cubicBezTo>
                <a:cubicBezTo>
                  <a:pt x="48622" y="702"/>
                  <a:pt x="45980" y="1603"/>
                  <a:pt x="44133" y="1603"/>
                </a:cubicBezTo>
                <a:lnTo>
                  <a:pt x="3530" y="1603"/>
                </a:lnTo>
                <a:cubicBezTo>
                  <a:pt x="2052" y="1603"/>
                  <a:pt x="883" y="1603"/>
                  <a:pt x="990" y="2957"/>
                </a:cubicBezTo>
                <a:cubicBezTo>
                  <a:pt x="990" y="4220"/>
                  <a:pt x="1411" y="4940"/>
                  <a:pt x="3738" y="4849"/>
                </a:cubicBezTo>
                <a:lnTo>
                  <a:pt x="47507" y="4849"/>
                </a:lnTo>
                <a:lnTo>
                  <a:pt x="47507" y="4940"/>
                </a:lnTo>
                <a:lnTo>
                  <a:pt x="47517" y="49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9" name="Google Shape;569;p62"/>
          <p:cNvSpPr/>
          <p:nvPr/>
        </p:nvSpPr>
        <p:spPr>
          <a:xfrm>
            <a:off x="7380487" y="3253277"/>
            <a:ext cx="16354" cy="9081"/>
          </a:xfrm>
          <a:custGeom>
            <a:avLst/>
            <a:gdLst/>
            <a:ahLst/>
            <a:cxnLst/>
            <a:rect l="l" t="t" r="r" b="b"/>
            <a:pathLst>
              <a:path w="9372" h="5204" extrusionOk="0">
                <a:moveTo>
                  <a:pt x="9047" y="907"/>
                </a:moveTo>
                <a:cubicBezTo>
                  <a:pt x="9047" y="907"/>
                  <a:pt x="9047" y="-89"/>
                  <a:pt x="8353" y="7"/>
                </a:cubicBezTo>
                <a:cubicBezTo>
                  <a:pt x="5610" y="358"/>
                  <a:pt x="2749" y="-361"/>
                  <a:pt x="0" y="278"/>
                </a:cubicBezTo>
                <a:lnTo>
                  <a:pt x="0" y="4335"/>
                </a:lnTo>
                <a:cubicBezTo>
                  <a:pt x="2642" y="5598"/>
                  <a:pt x="5866" y="5241"/>
                  <a:pt x="8508" y="4782"/>
                </a:cubicBezTo>
                <a:cubicBezTo>
                  <a:pt x="10253" y="4511"/>
                  <a:pt x="8780" y="2442"/>
                  <a:pt x="8983" y="1174"/>
                </a:cubicBezTo>
                <a:cubicBezTo>
                  <a:pt x="8983" y="1083"/>
                  <a:pt x="8983" y="993"/>
                  <a:pt x="9037" y="817"/>
                </a:cubicBezTo>
                <a:lnTo>
                  <a:pt x="9037" y="907"/>
                </a:lnTo>
                <a:lnTo>
                  <a:pt x="9047" y="9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0" name="Google Shape;570;p62"/>
          <p:cNvSpPr/>
          <p:nvPr/>
        </p:nvSpPr>
        <p:spPr>
          <a:xfrm>
            <a:off x="7292713" y="3252674"/>
            <a:ext cx="12794" cy="9477"/>
          </a:xfrm>
          <a:custGeom>
            <a:avLst/>
            <a:gdLst/>
            <a:ahLst/>
            <a:cxnLst/>
            <a:rect l="l" t="t" r="r" b="b"/>
            <a:pathLst>
              <a:path w="7332" h="5431" extrusionOk="0">
                <a:moveTo>
                  <a:pt x="4031" y="0"/>
                </a:moveTo>
                <a:cubicBezTo>
                  <a:pt x="386" y="0"/>
                  <a:pt x="-89" y="368"/>
                  <a:pt x="12" y="1993"/>
                </a:cubicBezTo>
                <a:cubicBezTo>
                  <a:pt x="167" y="5053"/>
                  <a:pt x="807" y="5511"/>
                  <a:pt x="5510" y="5421"/>
                </a:cubicBezTo>
                <a:cubicBezTo>
                  <a:pt x="7677" y="5421"/>
                  <a:pt x="7309" y="4067"/>
                  <a:pt x="7309" y="3161"/>
                </a:cubicBezTo>
                <a:cubicBezTo>
                  <a:pt x="7309" y="640"/>
                  <a:pt x="6561" y="0"/>
                  <a:pt x="3919"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1" name="Google Shape;571;p62"/>
          <p:cNvSpPr/>
          <p:nvPr/>
        </p:nvSpPr>
        <p:spPr>
          <a:xfrm>
            <a:off x="7508918" y="3250954"/>
            <a:ext cx="15651" cy="8205"/>
          </a:xfrm>
          <a:custGeom>
            <a:avLst/>
            <a:gdLst/>
            <a:ahLst/>
            <a:cxnLst/>
            <a:rect l="l" t="t" r="r" b="b"/>
            <a:pathLst>
              <a:path w="8969" h="4702" extrusionOk="0">
                <a:moveTo>
                  <a:pt x="0" y="3337"/>
                </a:moveTo>
                <a:cubicBezTo>
                  <a:pt x="0" y="4334"/>
                  <a:pt x="630" y="4781"/>
                  <a:pt x="2221" y="4691"/>
                </a:cubicBezTo>
                <a:lnTo>
                  <a:pt x="3646" y="4691"/>
                </a:lnTo>
                <a:cubicBezTo>
                  <a:pt x="9191" y="4691"/>
                  <a:pt x="10205" y="3518"/>
                  <a:pt x="7611" y="0"/>
                </a:cubicBezTo>
                <a:cubicBezTo>
                  <a:pt x="8359" y="448"/>
                  <a:pt x="8087" y="725"/>
                  <a:pt x="7345" y="816"/>
                </a:cubicBezTo>
                <a:lnTo>
                  <a:pt x="5071" y="816"/>
                </a:lnTo>
                <a:cubicBezTo>
                  <a:pt x="2375" y="816"/>
                  <a:pt x="737" y="1631"/>
                  <a:pt x="208" y="3257"/>
                </a:cubicBezTo>
                <a:cubicBezTo>
                  <a:pt x="208" y="3257"/>
                  <a:pt x="107" y="3257"/>
                  <a:pt x="0" y="3347"/>
                </a:cubicBezTo>
                <a:lnTo>
                  <a:pt x="0" y="33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2" name="Google Shape;572;p62"/>
          <p:cNvSpPr/>
          <p:nvPr/>
        </p:nvSpPr>
        <p:spPr>
          <a:xfrm>
            <a:off x="7358581" y="3252525"/>
            <a:ext cx="12880" cy="8397"/>
          </a:xfrm>
          <a:custGeom>
            <a:avLst/>
            <a:gdLst/>
            <a:ahLst/>
            <a:cxnLst/>
            <a:rect l="l" t="t" r="r" b="b"/>
            <a:pathLst>
              <a:path w="7381" h="4812" extrusionOk="0">
                <a:moveTo>
                  <a:pt x="578" y="85"/>
                </a:moveTo>
                <a:cubicBezTo>
                  <a:pt x="204" y="1082"/>
                  <a:pt x="-426" y="2079"/>
                  <a:pt x="423" y="3065"/>
                </a:cubicBezTo>
                <a:cubicBezTo>
                  <a:pt x="1474" y="3785"/>
                  <a:pt x="3807" y="3518"/>
                  <a:pt x="4234" y="4056"/>
                </a:cubicBezTo>
                <a:cubicBezTo>
                  <a:pt x="5979" y="5869"/>
                  <a:pt x="6347" y="3875"/>
                  <a:pt x="7351" y="3705"/>
                </a:cubicBezTo>
                <a:cubicBezTo>
                  <a:pt x="7452" y="2441"/>
                  <a:pt x="7351" y="1087"/>
                  <a:pt x="6347" y="0"/>
                </a:cubicBezTo>
                <a:lnTo>
                  <a:pt x="588" y="0"/>
                </a:lnTo>
                <a:lnTo>
                  <a:pt x="588" y="96"/>
                </a:lnTo>
                <a:lnTo>
                  <a:pt x="578" y="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3" name="Google Shape;573;p62"/>
          <p:cNvSpPr/>
          <p:nvPr/>
        </p:nvSpPr>
        <p:spPr>
          <a:xfrm>
            <a:off x="7259356" y="3252109"/>
            <a:ext cx="7168" cy="10006"/>
          </a:xfrm>
          <a:custGeom>
            <a:avLst/>
            <a:gdLst/>
            <a:ahLst/>
            <a:cxnLst/>
            <a:rect l="l" t="t" r="r" b="b"/>
            <a:pathLst>
              <a:path w="4108" h="5734" extrusionOk="0">
                <a:moveTo>
                  <a:pt x="4055" y="3304"/>
                </a:moveTo>
                <a:cubicBezTo>
                  <a:pt x="2582" y="2489"/>
                  <a:pt x="4685" y="506"/>
                  <a:pt x="1568" y="239"/>
                </a:cubicBezTo>
                <a:cubicBezTo>
                  <a:pt x="1360" y="239"/>
                  <a:pt x="1568" y="-299"/>
                  <a:pt x="938" y="239"/>
                </a:cubicBezTo>
                <a:cubicBezTo>
                  <a:pt x="-1074" y="1950"/>
                  <a:pt x="730" y="3576"/>
                  <a:pt x="1040" y="5292"/>
                </a:cubicBezTo>
                <a:cubicBezTo>
                  <a:pt x="1040" y="5836"/>
                  <a:pt x="2465" y="5927"/>
                  <a:pt x="3057" y="5292"/>
                </a:cubicBezTo>
                <a:cubicBezTo>
                  <a:pt x="3580" y="4754"/>
                  <a:pt x="3799" y="4034"/>
                  <a:pt x="4109" y="3304"/>
                </a:cubicBezTo>
                <a:lnTo>
                  <a:pt x="4055" y="33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4" name="Google Shape;574;p62"/>
          <p:cNvSpPr/>
          <p:nvPr/>
        </p:nvSpPr>
        <p:spPr>
          <a:xfrm>
            <a:off x="7206071" y="3253064"/>
            <a:ext cx="6765" cy="9385"/>
          </a:xfrm>
          <a:custGeom>
            <a:avLst/>
            <a:gdLst/>
            <a:ahLst/>
            <a:cxnLst/>
            <a:rect l="l" t="t" r="r" b="b"/>
            <a:pathLst>
              <a:path w="3877" h="5378" extrusionOk="0">
                <a:moveTo>
                  <a:pt x="80" y="2228"/>
                </a:moveTo>
                <a:cubicBezTo>
                  <a:pt x="267" y="2857"/>
                  <a:pt x="454" y="3486"/>
                  <a:pt x="544" y="4024"/>
                </a:cubicBezTo>
                <a:cubicBezTo>
                  <a:pt x="640" y="4563"/>
                  <a:pt x="363" y="5378"/>
                  <a:pt x="1735" y="5378"/>
                </a:cubicBezTo>
                <a:cubicBezTo>
                  <a:pt x="3106" y="5378"/>
                  <a:pt x="3571" y="4659"/>
                  <a:pt x="3758" y="3934"/>
                </a:cubicBezTo>
                <a:cubicBezTo>
                  <a:pt x="4222" y="2676"/>
                  <a:pt x="3213" y="1583"/>
                  <a:pt x="2749" y="506"/>
                </a:cubicBezTo>
                <a:cubicBezTo>
                  <a:pt x="2466" y="-213"/>
                  <a:pt x="1185" y="-123"/>
                  <a:pt x="640" y="506"/>
                </a:cubicBezTo>
                <a:cubicBezTo>
                  <a:pt x="278" y="965"/>
                  <a:pt x="187" y="1583"/>
                  <a:pt x="0" y="2132"/>
                </a:cubicBezTo>
                <a:lnTo>
                  <a:pt x="91" y="2228"/>
                </a:lnTo>
                <a:lnTo>
                  <a:pt x="80" y="22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5" name="Google Shape;575;p62"/>
          <p:cNvSpPr/>
          <p:nvPr/>
        </p:nvSpPr>
        <p:spPr>
          <a:xfrm>
            <a:off x="7342490" y="3250979"/>
            <a:ext cx="5767" cy="10364"/>
          </a:xfrm>
          <a:custGeom>
            <a:avLst/>
            <a:gdLst/>
            <a:ahLst/>
            <a:cxnLst/>
            <a:rect l="l" t="t" r="r" b="b"/>
            <a:pathLst>
              <a:path w="3305" h="5939" extrusionOk="0">
                <a:moveTo>
                  <a:pt x="117" y="3067"/>
                </a:moveTo>
                <a:cubicBezTo>
                  <a:pt x="117" y="3067"/>
                  <a:pt x="384" y="4144"/>
                  <a:pt x="486" y="4880"/>
                </a:cubicBezTo>
                <a:cubicBezTo>
                  <a:pt x="486" y="5509"/>
                  <a:pt x="1489" y="5599"/>
                  <a:pt x="1911" y="5866"/>
                </a:cubicBezTo>
                <a:cubicBezTo>
                  <a:pt x="2386" y="6137"/>
                  <a:pt x="2760" y="5588"/>
                  <a:pt x="2968" y="5327"/>
                </a:cubicBezTo>
                <a:cubicBezTo>
                  <a:pt x="3656" y="4602"/>
                  <a:pt x="3235" y="733"/>
                  <a:pt x="2220" y="184"/>
                </a:cubicBezTo>
                <a:cubicBezTo>
                  <a:pt x="1479" y="-174"/>
                  <a:pt x="747" y="-3"/>
                  <a:pt x="374" y="637"/>
                </a:cubicBezTo>
                <a:cubicBezTo>
                  <a:pt x="0" y="1271"/>
                  <a:pt x="0" y="1991"/>
                  <a:pt x="0" y="2987"/>
                </a:cubicBezTo>
                <a:lnTo>
                  <a:pt x="107" y="3078"/>
                </a:lnTo>
                <a:lnTo>
                  <a:pt x="117" y="3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6" name="Google Shape;576;p62"/>
          <p:cNvSpPr/>
          <p:nvPr/>
        </p:nvSpPr>
        <p:spPr>
          <a:xfrm>
            <a:off x="7507258" y="3249700"/>
            <a:ext cx="15708" cy="7097"/>
          </a:xfrm>
          <a:custGeom>
            <a:avLst/>
            <a:gdLst/>
            <a:ahLst/>
            <a:cxnLst/>
            <a:rect l="l" t="t" r="r" b="b"/>
            <a:pathLst>
              <a:path w="9002" h="4067" extrusionOk="0">
                <a:moveTo>
                  <a:pt x="909" y="4067"/>
                </a:moveTo>
                <a:cubicBezTo>
                  <a:pt x="909" y="4067"/>
                  <a:pt x="1064" y="4067"/>
                  <a:pt x="1064" y="3976"/>
                </a:cubicBezTo>
                <a:cubicBezTo>
                  <a:pt x="1694" y="2345"/>
                  <a:pt x="3338" y="1535"/>
                  <a:pt x="5932" y="1535"/>
                </a:cubicBezTo>
                <a:lnTo>
                  <a:pt x="8254" y="1535"/>
                </a:lnTo>
                <a:cubicBezTo>
                  <a:pt x="8996" y="1535"/>
                  <a:pt x="9359" y="1178"/>
                  <a:pt x="8521" y="720"/>
                </a:cubicBezTo>
                <a:cubicBezTo>
                  <a:pt x="8521" y="181"/>
                  <a:pt x="7998" y="0"/>
                  <a:pt x="7251" y="0"/>
                </a:cubicBezTo>
                <a:lnTo>
                  <a:pt x="4187" y="0"/>
                </a:lnTo>
                <a:cubicBezTo>
                  <a:pt x="168" y="0"/>
                  <a:pt x="-948" y="1349"/>
                  <a:pt x="797" y="4056"/>
                </a:cubicBezTo>
                <a:lnTo>
                  <a:pt x="899" y="4056"/>
                </a:lnTo>
                <a:lnTo>
                  <a:pt x="909"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7" name="Google Shape;577;p62"/>
          <p:cNvSpPr/>
          <p:nvPr/>
        </p:nvSpPr>
        <p:spPr>
          <a:xfrm>
            <a:off x="7380213" y="3254867"/>
            <a:ext cx="18890" cy="8500"/>
          </a:xfrm>
          <a:custGeom>
            <a:avLst/>
            <a:gdLst/>
            <a:ahLst/>
            <a:cxnLst/>
            <a:rect l="l" t="t" r="r" b="b"/>
            <a:pathLst>
              <a:path w="10825" h="4871" extrusionOk="0">
                <a:moveTo>
                  <a:pt x="9156" y="11"/>
                </a:moveTo>
                <a:cubicBezTo>
                  <a:pt x="9156" y="11"/>
                  <a:pt x="9156" y="197"/>
                  <a:pt x="9049" y="368"/>
                </a:cubicBezTo>
                <a:cubicBezTo>
                  <a:pt x="8846" y="1631"/>
                  <a:pt x="10320" y="3715"/>
                  <a:pt x="8574" y="3976"/>
                </a:cubicBezTo>
                <a:cubicBezTo>
                  <a:pt x="5932" y="4334"/>
                  <a:pt x="2815" y="4701"/>
                  <a:pt x="66" y="3518"/>
                </a:cubicBezTo>
                <a:cubicBezTo>
                  <a:pt x="-201" y="4515"/>
                  <a:pt x="333" y="4872"/>
                  <a:pt x="1811" y="4872"/>
                </a:cubicBezTo>
                <a:lnTo>
                  <a:pt x="8318" y="4872"/>
                </a:lnTo>
                <a:cubicBezTo>
                  <a:pt x="9322" y="4872"/>
                  <a:pt x="10539" y="4600"/>
                  <a:pt x="10592" y="3795"/>
                </a:cubicBezTo>
                <a:cubicBezTo>
                  <a:pt x="10693" y="2441"/>
                  <a:pt x="11542" y="906"/>
                  <a:pt x="9215" y="0"/>
                </a:cubicBezTo>
                <a:lnTo>
                  <a:pt x="9167" y="0"/>
                </a:lnTo>
                <a:lnTo>
                  <a:pt x="9156"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8" name="Google Shape;578;p62"/>
          <p:cNvSpPr/>
          <p:nvPr/>
        </p:nvSpPr>
        <p:spPr>
          <a:xfrm>
            <a:off x="7326107" y="3252712"/>
            <a:ext cx="4919" cy="9114"/>
          </a:xfrm>
          <a:custGeom>
            <a:avLst/>
            <a:gdLst/>
            <a:ahLst/>
            <a:cxnLst/>
            <a:rect l="l" t="t" r="r" b="b"/>
            <a:pathLst>
              <a:path w="2819" h="5223" extrusionOk="0">
                <a:moveTo>
                  <a:pt x="37" y="1892"/>
                </a:moveTo>
                <a:cubicBezTo>
                  <a:pt x="144" y="2969"/>
                  <a:pt x="246" y="3689"/>
                  <a:pt x="310" y="4504"/>
                </a:cubicBezTo>
                <a:cubicBezTo>
                  <a:pt x="310" y="4872"/>
                  <a:pt x="310" y="5224"/>
                  <a:pt x="1052" y="5224"/>
                </a:cubicBezTo>
                <a:cubicBezTo>
                  <a:pt x="1633" y="5224"/>
                  <a:pt x="1900" y="4952"/>
                  <a:pt x="2172" y="4685"/>
                </a:cubicBezTo>
                <a:cubicBezTo>
                  <a:pt x="3651" y="3241"/>
                  <a:pt x="2172" y="1802"/>
                  <a:pt x="1900" y="448"/>
                </a:cubicBezTo>
                <a:cubicBezTo>
                  <a:pt x="1900" y="171"/>
                  <a:pt x="1425" y="0"/>
                  <a:pt x="1004" y="0"/>
                </a:cubicBezTo>
                <a:cubicBezTo>
                  <a:pt x="256" y="0"/>
                  <a:pt x="256" y="357"/>
                  <a:pt x="155" y="629"/>
                </a:cubicBezTo>
                <a:cubicBezTo>
                  <a:pt x="48" y="1167"/>
                  <a:pt x="0" y="1626"/>
                  <a:pt x="0" y="1892"/>
                </a:cubicBezTo>
                <a:lnTo>
                  <a:pt x="48" y="1892"/>
                </a:lnTo>
                <a:lnTo>
                  <a:pt x="37" y="18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9" name="Google Shape;579;p62"/>
          <p:cNvSpPr/>
          <p:nvPr/>
        </p:nvSpPr>
        <p:spPr>
          <a:xfrm>
            <a:off x="7359186" y="3257870"/>
            <a:ext cx="12637" cy="4319"/>
          </a:xfrm>
          <a:custGeom>
            <a:avLst/>
            <a:gdLst/>
            <a:ahLst/>
            <a:cxnLst/>
            <a:rect l="l" t="t" r="r" b="b"/>
            <a:pathLst>
              <a:path w="7242" h="2475" extrusionOk="0">
                <a:moveTo>
                  <a:pt x="7090" y="629"/>
                </a:moveTo>
                <a:cubicBezTo>
                  <a:pt x="6086" y="720"/>
                  <a:pt x="5718" y="2702"/>
                  <a:pt x="3972" y="997"/>
                </a:cubicBezTo>
                <a:cubicBezTo>
                  <a:pt x="3444" y="453"/>
                  <a:pt x="1224" y="720"/>
                  <a:pt x="161" y="0"/>
                </a:cubicBezTo>
                <a:cubicBezTo>
                  <a:pt x="161" y="810"/>
                  <a:pt x="-532" y="1983"/>
                  <a:pt x="957" y="2164"/>
                </a:cubicBezTo>
                <a:cubicBezTo>
                  <a:pt x="2702" y="2436"/>
                  <a:pt x="4704" y="2702"/>
                  <a:pt x="6561" y="2164"/>
                </a:cubicBezTo>
                <a:cubicBezTo>
                  <a:pt x="7410" y="1887"/>
                  <a:pt x="7308" y="1258"/>
                  <a:pt x="7090" y="62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0" name="Google Shape;580;p62"/>
          <p:cNvSpPr/>
          <p:nvPr/>
        </p:nvSpPr>
        <p:spPr>
          <a:xfrm>
            <a:off x="7359653" y="3250886"/>
            <a:ext cx="10058" cy="1789"/>
          </a:xfrm>
          <a:custGeom>
            <a:avLst/>
            <a:gdLst/>
            <a:ahLst/>
            <a:cxnLst/>
            <a:rect l="l" t="t" r="r" b="b"/>
            <a:pathLst>
              <a:path w="5764" h="1025" extrusionOk="0">
                <a:moveTo>
                  <a:pt x="0" y="1026"/>
                </a:moveTo>
                <a:lnTo>
                  <a:pt x="5765" y="1026"/>
                </a:lnTo>
                <a:cubicBezTo>
                  <a:pt x="5765" y="749"/>
                  <a:pt x="5765" y="210"/>
                  <a:pt x="5610" y="210"/>
                </a:cubicBezTo>
                <a:cubicBezTo>
                  <a:pt x="3763" y="40"/>
                  <a:pt x="1911" y="-237"/>
                  <a:pt x="165" y="391"/>
                </a:cubicBezTo>
                <a:cubicBezTo>
                  <a:pt x="11" y="391"/>
                  <a:pt x="117" y="850"/>
                  <a:pt x="11" y="1026"/>
                </a:cubicBezTo>
                <a:lnTo>
                  <a:pt x="0" y="10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1" name="Google Shape;581;p62"/>
          <p:cNvSpPr/>
          <p:nvPr/>
        </p:nvSpPr>
        <p:spPr>
          <a:xfrm>
            <a:off x="7377593" y="3253789"/>
            <a:ext cx="2912" cy="7078"/>
          </a:xfrm>
          <a:custGeom>
            <a:avLst/>
            <a:gdLst/>
            <a:ahLst/>
            <a:cxnLst/>
            <a:rect l="l" t="t" r="r" b="b"/>
            <a:pathLst>
              <a:path w="1669" h="4056" extrusionOk="0">
                <a:moveTo>
                  <a:pt x="1669" y="4056"/>
                </a:moveTo>
                <a:lnTo>
                  <a:pt x="1669" y="0"/>
                </a:lnTo>
                <a:cubicBezTo>
                  <a:pt x="-556" y="629"/>
                  <a:pt x="-556" y="2798"/>
                  <a:pt x="1669" y="4056"/>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2" name="Google Shape;582;p62"/>
          <p:cNvSpPr/>
          <p:nvPr/>
        </p:nvSpPr>
        <p:spPr>
          <a:xfrm>
            <a:off x="7406315" y="3253171"/>
            <a:ext cx="84737" cy="6156"/>
          </a:xfrm>
          <a:custGeom>
            <a:avLst/>
            <a:gdLst/>
            <a:ahLst/>
            <a:cxnLst/>
            <a:rect l="l" t="t" r="r" b="b"/>
            <a:pathLst>
              <a:path w="48560" h="3528" extrusionOk="0">
                <a:moveTo>
                  <a:pt x="24378" y="3505"/>
                </a:moveTo>
                <a:lnTo>
                  <a:pt x="46588" y="3505"/>
                </a:lnTo>
                <a:cubicBezTo>
                  <a:pt x="47330" y="3505"/>
                  <a:pt x="48227" y="3686"/>
                  <a:pt x="48488" y="3047"/>
                </a:cubicBezTo>
                <a:cubicBezTo>
                  <a:pt x="48809" y="2599"/>
                  <a:pt x="47960" y="2061"/>
                  <a:pt x="47960" y="1783"/>
                </a:cubicBezTo>
                <a:cubicBezTo>
                  <a:pt x="47693" y="-748"/>
                  <a:pt x="45046" y="158"/>
                  <a:pt x="43199" y="158"/>
                </a:cubicBezTo>
                <a:lnTo>
                  <a:pt x="2595" y="158"/>
                </a:lnTo>
                <a:cubicBezTo>
                  <a:pt x="1117" y="158"/>
                  <a:pt x="-47" y="158"/>
                  <a:pt x="1" y="1512"/>
                </a:cubicBezTo>
                <a:cubicBezTo>
                  <a:pt x="1" y="2770"/>
                  <a:pt x="476" y="3494"/>
                  <a:pt x="2750" y="3404"/>
                </a:cubicBezTo>
                <a:lnTo>
                  <a:pt x="24378" y="3404"/>
                </a:lnTo>
                <a:lnTo>
                  <a:pt x="24378" y="3494"/>
                </a:lnTo>
                <a:lnTo>
                  <a:pt x="24378" y="350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3" name="Google Shape;583;p62"/>
          <p:cNvSpPr/>
          <p:nvPr/>
        </p:nvSpPr>
        <p:spPr>
          <a:xfrm>
            <a:off x="7987313" y="1129508"/>
            <a:ext cx="88227" cy="11459"/>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6" y="884"/>
                </a:lnTo>
                <a:cubicBezTo>
                  <a:pt x="38155" y="884"/>
                  <a:pt x="39164" y="1067"/>
                  <a:pt x="39474" y="884"/>
                </a:cubicBezTo>
                <a:cubicBezTo>
                  <a:pt x="41902" y="-743"/>
                  <a:pt x="44865" y="426"/>
                  <a:pt x="47512" y="162"/>
                </a:cubicBezTo>
                <a:cubicBezTo>
                  <a:pt x="48089" y="162"/>
                  <a:pt x="49258" y="162"/>
                  <a:pt x="49156" y="884"/>
                </a:cubicBezTo>
                <a:cubicBezTo>
                  <a:pt x="49103" y="1697"/>
                  <a:pt x="49845" y="2236"/>
                  <a:pt x="50154" y="2958"/>
                </a:cubicBezTo>
                <a:cubicBezTo>
                  <a:pt x="51259" y="4768"/>
                  <a:pt x="50000" y="6568"/>
                  <a:pt x="47720" y="6568"/>
                </a:cubicBezTo>
                <a:lnTo>
                  <a:pt x="25254" y="6568"/>
                </a:lnTo>
                <a:lnTo>
                  <a:pt x="25356" y="6476"/>
                </a:lnTo>
                <a:lnTo>
                  <a:pt x="25366" y="6476"/>
                </a:lnTo>
                <a:close/>
                <a:moveTo>
                  <a:pt x="47523" y="4941"/>
                </a:moveTo>
                <a:cubicBezTo>
                  <a:pt x="48265" y="4941"/>
                  <a:pt x="49161" y="5124"/>
                  <a:pt x="49476" y="4493"/>
                </a:cubicBezTo>
                <a:cubicBezTo>
                  <a:pt x="49743" y="4036"/>
                  <a:pt x="48895" y="3497"/>
                  <a:pt x="48895" y="3233"/>
                </a:cubicBezTo>
                <a:cubicBezTo>
                  <a:pt x="48628" y="701"/>
                  <a:pt x="45980" y="1606"/>
                  <a:pt x="44134" y="1606"/>
                </a:cubicBezTo>
                <a:lnTo>
                  <a:pt x="3530" y="1606"/>
                </a:lnTo>
                <a:cubicBezTo>
                  <a:pt x="2052" y="1606"/>
                  <a:pt x="888" y="1606"/>
                  <a:pt x="990" y="2958"/>
                </a:cubicBezTo>
                <a:cubicBezTo>
                  <a:pt x="990" y="4219"/>
                  <a:pt x="1411"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4" name="Google Shape;584;p62"/>
          <p:cNvSpPr/>
          <p:nvPr/>
        </p:nvSpPr>
        <p:spPr>
          <a:xfrm>
            <a:off x="7963105" y="1132114"/>
            <a:ext cx="16361" cy="9083"/>
          </a:xfrm>
          <a:custGeom>
            <a:avLst/>
            <a:gdLst/>
            <a:ahLst/>
            <a:cxnLst/>
            <a:rect l="l" t="t" r="r" b="b"/>
            <a:pathLst>
              <a:path w="9376" h="5205" extrusionOk="0">
                <a:moveTo>
                  <a:pt x="9047" y="911"/>
                </a:moveTo>
                <a:cubicBezTo>
                  <a:pt x="9047" y="911"/>
                  <a:pt x="9047" y="-86"/>
                  <a:pt x="8359" y="6"/>
                </a:cubicBezTo>
                <a:cubicBezTo>
                  <a:pt x="5610" y="362"/>
                  <a:pt x="2749" y="-360"/>
                  <a:pt x="0" y="280"/>
                </a:cubicBezTo>
                <a:lnTo>
                  <a:pt x="0" y="4337"/>
                </a:lnTo>
                <a:cubicBezTo>
                  <a:pt x="2647" y="5598"/>
                  <a:pt x="5866" y="5242"/>
                  <a:pt x="8513" y="4785"/>
                </a:cubicBezTo>
                <a:cubicBezTo>
                  <a:pt x="10259" y="4510"/>
                  <a:pt x="8780" y="2446"/>
                  <a:pt x="8989" y="1175"/>
                </a:cubicBezTo>
                <a:cubicBezTo>
                  <a:pt x="8989" y="1084"/>
                  <a:pt x="8989" y="992"/>
                  <a:pt x="9037" y="819"/>
                </a:cubicBezTo>
                <a:lnTo>
                  <a:pt x="9037"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5" name="Google Shape;585;p62"/>
          <p:cNvSpPr/>
          <p:nvPr/>
        </p:nvSpPr>
        <p:spPr>
          <a:xfrm>
            <a:off x="7875275" y="1131506"/>
            <a:ext cx="12786" cy="9474"/>
          </a:xfrm>
          <a:custGeom>
            <a:avLst/>
            <a:gdLst/>
            <a:ahLst/>
            <a:cxnLst/>
            <a:rect l="l" t="t" r="r" b="b"/>
            <a:pathLst>
              <a:path w="7327" h="5429" extrusionOk="0">
                <a:moveTo>
                  <a:pt x="4031" y="0"/>
                </a:moveTo>
                <a:cubicBezTo>
                  <a:pt x="386" y="0"/>
                  <a:pt x="-89" y="366"/>
                  <a:pt x="12" y="1993"/>
                </a:cubicBezTo>
                <a:cubicBezTo>
                  <a:pt x="167" y="5053"/>
                  <a:pt x="807" y="5511"/>
                  <a:pt x="5504" y="5419"/>
                </a:cubicBezTo>
                <a:cubicBezTo>
                  <a:pt x="7677" y="5419"/>
                  <a:pt x="7303" y="4067"/>
                  <a:pt x="7303" y="3162"/>
                </a:cubicBezTo>
                <a:cubicBezTo>
                  <a:pt x="7303" y="641"/>
                  <a:pt x="6561" y="0"/>
                  <a:pt x="3914"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6" name="Google Shape;586;p62"/>
          <p:cNvSpPr/>
          <p:nvPr/>
        </p:nvSpPr>
        <p:spPr>
          <a:xfrm>
            <a:off x="8091545" y="1129790"/>
            <a:ext cx="15647" cy="8198"/>
          </a:xfrm>
          <a:custGeom>
            <a:avLst/>
            <a:gdLst/>
            <a:ahLst/>
            <a:cxnLst/>
            <a:rect l="l" t="t" r="r" b="b"/>
            <a:pathLst>
              <a:path w="8967" h="4698" extrusionOk="0">
                <a:moveTo>
                  <a:pt x="0" y="3335"/>
                </a:moveTo>
                <a:cubicBezTo>
                  <a:pt x="0" y="4331"/>
                  <a:pt x="630" y="4779"/>
                  <a:pt x="2221" y="4687"/>
                </a:cubicBezTo>
                <a:lnTo>
                  <a:pt x="3646" y="4687"/>
                </a:lnTo>
                <a:cubicBezTo>
                  <a:pt x="9191" y="4687"/>
                  <a:pt x="10200" y="3518"/>
                  <a:pt x="7611" y="0"/>
                </a:cubicBezTo>
                <a:cubicBezTo>
                  <a:pt x="8353" y="447"/>
                  <a:pt x="8087" y="722"/>
                  <a:pt x="7339" y="813"/>
                </a:cubicBezTo>
                <a:lnTo>
                  <a:pt x="5071" y="813"/>
                </a:lnTo>
                <a:cubicBezTo>
                  <a:pt x="2375" y="813"/>
                  <a:pt x="731" y="1627"/>
                  <a:pt x="203" y="3254"/>
                </a:cubicBezTo>
                <a:cubicBezTo>
                  <a:pt x="203" y="3254"/>
                  <a:pt x="101"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7" name="Google Shape;587;p62"/>
          <p:cNvSpPr/>
          <p:nvPr/>
        </p:nvSpPr>
        <p:spPr>
          <a:xfrm>
            <a:off x="7941180" y="1131361"/>
            <a:ext cx="12885" cy="8395"/>
          </a:xfrm>
          <a:custGeom>
            <a:avLst/>
            <a:gdLst/>
            <a:ahLst/>
            <a:cxnLst/>
            <a:rect l="l" t="t" r="r" b="b"/>
            <a:pathLst>
              <a:path w="7384" h="4811" extrusionOk="0">
                <a:moveTo>
                  <a:pt x="578" y="81"/>
                </a:moveTo>
                <a:cubicBezTo>
                  <a:pt x="204" y="1078"/>
                  <a:pt x="-426" y="2074"/>
                  <a:pt x="423" y="3060"/>
                </a:cubicBezTo>
                <a:cubicBezTo>
                  <a:pt x="1474" y="3782"/>
                  <a:pt x="3812" y="3518"/>
                  <a:pt x="4234" y="4057"/>
                </a:cubicBezTo>
                <a:cubicBezTo>
                  <a:pt x="5979" y="5867"/>
                  <a:pt x="6353" y="3874"/>
                  <a:pt x="7351" y="3701"/>
                </a:cubicBezTo>
                <a:cubicBezTo>
                  <a:pt x="7458" y="2440"/>
                  <a:pt x="7351" y="1088"/>
                  <a:pt x="6353" y="0"/>
                </a:cubicBezTo>
                <a:lnTo>
                  <a:pt x="588" y="0"/>
                </a:lnTo>
                <a:lnTo>
                  <a:pt x="588" y="92"/>
                </a:lnTo>
                <a:lnTo>
                  <a:pt x="578" y="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8" name="Google Shape;588;p62"/>
          <p:cNvSpPr/>
          <p:nvPr/>
        </p:nvSpPr>
        <p:spPr>
          <a:xfrm>
            <a:off x="7841976" y="1130942"/>
            <a:ext cx="7167" cy="10001"/>
          </a:xfrm>
          <a:custGeom>
            <a:avLst/>
            <a:gdLst/>
            <a:ahLst/>
            <a:cxnLst/>
            <a:rect l="l" t="t" r="r" b="b"/>
            <a:pathLst>
              <a:path w="4107" h="5731" extrusionOk="0">
                <a:moveTo>
                  <a:pt x="4059" y="3300"/>
                </a:moveTo>
                <a:cubicBezTo>
                  <a:pt x="2581" y="2487"/>
                  <a:pt x="4689" y="504"/>
                  <a:pt x="1566" y="240"/>
                </a:cubicBezTo>
                <a:cubicBezTo>
                  <a:pt x="1364" y="240"/>
                  <a:pt x="1566" y="-299"/>
                  <a:pt x="937" y="240"/>
                </a:cubicBezTo>
                <a:cubicBezTo>
                  <a:pt x="-1076" y="1948"/>
                  <a:pt x="734" y="3575"/>
                  <a:pt x="1043" y="5293"/>
                </a:cubicBezTo>
                <a:cubicBezTo>
                  <a:pt x="1043" y="5832"/>
                  <a:pt x="2469" y="5923"/>
                  <a:pt x="3056" y="5293"/>
                </a:cubicBezTo>
                <a:cubicBezTo>
                  <a:pt x="3584" y="4754"/>
                  <a:pt x="3798" y="4032"/>
                  <a:pt x="4107"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9" name="Google Shape;589;p62"/>
          <p:cNvSpPr/>
          <p:nvPr/>
        </p:nvSpPr>
        <p:spPr>
          <a:xfrm>
            <a:off x="7788688" y="1131904"/>
            <a:ext cx="6772" cy="9385"/>
          </a:xfrm>
          <a:custGeom>
            <a:avLst/>
            <a:gdLst/>
            <a:ahLst/>
            <a:cxnLst/>
            <a:rect l="l" t="t" r="r" b="b"/>
            <a:pathLst>
              <a:path w="3881" h="5378" extrusionOk="0">
                <a:moveTo>
                  <a:pt x="86" y="2226"/>
                </a:moveTo>
                <a:cubicBezTo>
                  <a:pt x="267" y="2856"/>
                  <a:pt x="454" y="3487"/>
                  <a:pt x="550" y="4026"/>
                </a:cubicBezTo>
                <a:cubicBezTo>
                  <a:pt x="640" y="4565"/>
                  <a:pt x="363" y="5378"/>
                  <a:pt x="1735" y="5378"/>
                </a:cubicBezTo>
                <a:cubicBezTo>
                  <a:pt x="3112" y="5378"/>
                  <a:pt x="3576" y="4656"/>
                  <a:pt x="3763" y="3934"/>
                </a:cubicBezTo>
                <a:cubicBezTo>
                  <a:pt x="4228" y="2673"/>
                  <a:pt x="3213" y="1585"/>
                  <a:pt x="2749" y="508"/>
                </a:cubicBezTo>
                <a:cubicBezTo>
                  <a:pt x="2471" y="-214"/>
                  <a:pt x="1190" y="-123"/>
                  <a:pt x="640" y="508"/>
                </a:cubicBezTo>
                <a:cubicBezTo>
                  <a:pt x="278" y="965"/>
                  <a:pt x="187" y="1585"/>
                  <a:pt x="0" y="2135"/>
                </a:cubicBezTo>
                <a:lnTo>
                  <a:pt x="96" y="2226"/>
                </a:lnTo>
                <a:lnTo>
                  <a:pt x="86"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0" name="Google Shape;590;p62"/>
          <p:cNvSpPr/>
          <p:nvPr/>
        </p:nvSpPr>
        <p:spPr>
          <a:xfrm>
            <a:off x="7925097" y="1129798"/>
            <a:ext cx="5762" cy="10365"/>
          </a:xfrm>
          <a:custGeom>
            <a:avLst/>
            <a:gdLst/>
            <a:ahLst/>
            <a:cxnLst/>
            <a:rect l="l" t="t" r="r" b="b"/>
            <a:pathLst>
              <a:path w="3302" h="5940" extrusionOk="0">
                <a:moveTo>
                  <a:pt x="112" y="3070"/>
                </a:moveTo>
                <a:cubicBezTo>
                  <a:pt x="112" y="3070"/>
                  <a:pt x="379" y="4147"/>
                  <a:pt x="486" y="4879"/>
                </a:cubicBezTo>
                <a:cubicBezTo>
                  <a:pt x="486" y="5510"/>
                  <a:pt x="1484" y="5601"/>
                  <a:pt x="1911" y="5866"/>
                </a:cubicBezTo>
                <a:cubicBezTo>
                  <a:pt x="2386" y="6140"/>
                  <a:pt x="2754" y="5591"/>
                  <a:pt x="2962" y="5327"/>
                </a:cubicBezTo>
                <a:cubicBezTo>
                  <a:pt x="3656" y="4605"/>
                  <a:pt x="3229" y="731"/>
                  <a:pt x="2220" y="182"/>
                </a:cubicBezTo>
                <a:cubicBezTo>
                  <a:pt x="1473"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1" name="Google Shape;591;p62"/>
          <p:cNvSpPr/>
          <p:nvPr/>
        </p:nvSpPr>
        <p:spPr>
          <a:xfrm>
            <a:off x="8089865" y="1128529"/>
            <a:ext cx="15708" cy="7097"/>
          </a:xfrm>
          <a:custGeom>
            <a:avLst/>
            <a:gdLst/>
            <a:ahLst/>
            <a:cxnLst/>
            <a:rect l="l" t="t" r="r" b="b"/>
            <a:pathLst>
              <a:path w="9002" h="4067" extrusionOk="0">
                <a:moveTo>
                  <a:pt x="910" y="4067"/>
                </a:moveTo>
                <a:cubicBezTo>
                  <a:pt x="910" y="4067"/>
                  <a:pt x="1065" y="4067"/>
                  <a:pt x="1065" y="3976"/>
                </a:cubicBezTo>
                <a:cubicBezTo>
                  <a:pt x="1694" y="2349"/>
                  <a:pt x="3338" y="1535"/>
                  <a:pt x="5927" y="1535"/>
                </a:cubicBezTo>
                <a:lnTo>
                  <a:pt x="8254" y="1535"/>
                </a:lnTo>
                <a:cubicBezTo>
                  <a:pt x="8996" y="1535"/>
                  <a:pt x="9359" y="1179"/>
                  <a:pt x="8521" y="722"/>
                </a:cubicBezTo>
                <a:cubicBezTo>
                  <a:pt x="8521" y="183"/>
                  <a:pt x="7993" y="0"/>
                  <a:pt x="7251" y="0"/>
                </a:cubicBezTo>
                <a:lnTo>
                  <a:pt x="4182" y="0"/>
                </a:lnTo>
                <a:cubicBezTo>
                  <a:pt x="168" y="0"/>
                  <a:pt x="-948" y="1352"/>
                  <a:pt x="798" y="4057"/>
                </a:cubicBezTo>
                <a:lnTo>
                  <a:pt x="899" y="4057"/>
                </a:lnTo>
                <a:lnTo>
                  <a:pt x="910"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2" name="Google Shape;592;p62"/>
          <p:cNvSpPr/>
          <p:nvPr/>
        </p:nvSpPr>
        <p:spPr>
          <a:xfrm>
            <a:off x="7962831" y="1133711"/>
            <a:ext cx="18890" cy="8498"/>
          </a:xfrm>
          <a:custGeom>
            <a:avLst/>
            <a:gdLst/>
            <a:ahLst/>
            <a:cxnLst/>
            <a:rect l="l" t="t" r="r" b="b"/>
            <a:pathLst>
              <a:path w="10825" h="4870" extrusionOk="0">
                <a:moveTo>
                  <a:pt x="9156" y="10"/>
                </a:moveTo>
                <a:cubicBezTo>
                  <a:pt x="9156" y="10"/>
                  <a:pt x="9156" y="193"/>
                  <a:pt x="9054" y="366"/>
                </a:cubicBezTo>
                <a:cubicBezTo>
                  <a:pt x="8846" y="1627"/>
                  <a:pt x="10325" y="3711"/>
                  <a:pt x="8579" y="3976"/>
                </a:cubicBezTo>
                <a:cubicBezTo>
                  <a:pt x="5932" y="4331"/>
                  <a:pt x="2815" y="4697"/>
                  <a:pt x="66" y="3518"/>
                </a:cubicBezTo>
                <a:cubicBezTo>
                  <a:pt x="-201" y="4514"/>
                  <a:pt x="338" y="4870"/>
                  <a:pt x="1811" y="4870"/>
                </a:cubicBezTo>
                <a:lnTo>
                  <a:pt x="8318" y="4870"/>
                </a:lnTo>
                <a:cubicBezTo>
                  <a:pt x="9321" y="4870"/>
                  <a:pt x="10538" y="4596"/>
                  <a:pt x="10592" y="3793"/>
                </a:cubicBezTo>
                <a:cubicBezTo>
                  <a:pt x="10693" y="2440"/>
                  <a:pt x="11542" y="905"/>
                  <a:pt x="9220" y="0"/>
                </a:cubicBezTo>
                <a:lnTo>
                  <a:pt x="9166" y="0"/>
                </a:lnTo>
                <a:lnTo>
                  <a:pt x="9156"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3" name="Google Shape;593;p62"/>
          <p:cNvSpPr/>
          <p:nvPr/>
        </p:nvSpPr>
        <p:spPr>
          <a:xfrm>
            <a:off x="7908714" y="1131533"/>
            <a:ext cx="4919" cy="9119"/>
          </a:xfrm>
          <a:custGeom>
            <a:avLst/>
            <a:gdLst/>
            <a:ahLst/>
            <a:cxnLst/>
            <a:rect l="l" t="t" r="r" b="b"/>
            <a:pathLst>
              <a:path w="2819" h="5226" extrusionOk="0">
                <a:moveTo>
                  <a:pt x="37" y="1891"/>
                </a:moveTo>
                <a:cubicBezTo>
                  <a:pt x="144" y="2969"/>
                  <a:pt x="245" y="3691"/>
                  <a:pt x="309" y="4504"/>
                </a:cubicBezTo>
                <a:cubicBezTo>
                  <a:pt x="309" y="4870"/>
                  <a:pt x="309" y="5226"/>
                  <a:pt x="1051" y="5226"/>
                </a:cubicBezTo>
                <a:cubicBezTo>
                  <a:pt x="1633" y="5226"/>
                  <a:pt x="1900" y="4952"/>
                  <a:pt x="2172" y="4687"/>
                </a:cubicBezTo>
                <a:cubicBezTo>
                  <a:pt x="3651" y="3243"/>
                  <a:pt x="2172" y="1800"/>
                  <a:pt x="1900" y="447"/>
                </a:cubicBezTo>
                <a:cubicBezTo>
                  <a:pt x="1900" y="173"/>
                  <a:pt x="1425" y="0"/>
                  <a:pt x="1003" y="0"/>
                </a:cubicBezTo>
                <a:cubicBezTo>
                  <a:pt x="256" y="0"/>
                  <a:pt x="256" y="356"/>
                  <a:pt x="155" y="630"/>
                </a:cubicBezTo>
                <a:cubicBezTo>
                  <a:pt x="48" y="1169"/>
                  <a:pt x="0" y="1627"/>
                  <a:pt x="0" y="1891"/>
                </a:cubicBezTo>
                <a:lnTo>
                  <a:pt x="48" y="1891"/>
                </a:lnTo>
                <a:lnTo>
                  <a:pt x="37"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4" name="Google Shape;594;p62"/>
          <p:cNvSpPr/>
          <p:nvPr/>
        </p:nvSpPr>
        <p:spPr>
          <a:xfrm>
            <a:off x="7941776" y="1136697"/>
            <a:ext cx="12637" cy="4324"/>
          </a:xfrm>
          <a:custGeom>
            <a:avLst/>
            <a:gdLst/>
            <a:ahLst/>
            <a:cxnLst/>
            <a:rect l="l" t="t" r="r" b="b"/>
            <a:pathLst>
              <a:path w="7242" h="2478" extrusionOk="0">
                <a:moveTo>
                  <a:pt x="7090" y="630"/>
                </a:moveTo>
                <a:cubicBezTo>
                  <a:pt x="6086" y="722"/>
                  <a:pt x="5718" y="2705"/>
                  <a:pt x="3972" y="996"/>
                </a:cubicBezTo>
                <a:cubicBezTo>
                  <a:pt x="3444" y="458"/>
                  <a:pt x="1224" y="722"/>
                  <a:pt x="161" y="0"/>
                </a:cubicBezTo>
                <a:cubicBezTo>
                  <a:pt x="161" y="813"/>
                  <a:pt x="-532" y="1983"/>
                  <a:pt x="957" y="2166"/>
                </a:cubicBezTo>
                <a:cubicBezTo>
                  <a:pt x="2702" y="2440"/>
                  <a:pt x="4704" y="2705"/>
                  <a:pt x="6561" y="2166"/>
                </a:cubicBezTo>
                <a:cubicBezTo>
                  <a:pt x="7410" y="1891"/>
                  <a:pt x="7308" y="1261"/>
                  <a:pt x="7090"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5" name="Google Shape;595;p62"/>
          <p:cNvSpPr/>
          <p:nvPr/>
        </p:nvSpPr>
        <p:spPr>
          <a:xfrm>
            <a:off x="7942280" y="1129718"/>
            <a:ext cx="10049" cy="1787"/>
          </a:xfrm>
          <a:custGeom>
            <a:avLst/>
            <a:gdLst/>
            <a:ahLst/>
            <a:cxnLst/>
            <a:rect l="l" t="t" r="r" b="b"/>
            <a:pathLst>
              <a:path w="5759" h="1024" extrusionOk="0">
                <a:moveTo>
                  <a:pt x="0" y="1024"/>
                </a:moveTo>
                <a:lnTo>
                  <a:pt x="5759" y="1024"/>
                </a:lnTo>
                <a:cubicBezTo>
                  <a:pt x="5759" y="750"/>
                  <a:pt x="5759" y="211"/>
                  <a:pt x="5605" y="211"/>
                </a:cubicBezTo>
                <a:cubicBezTo>
                  <a:pt x="3758" y="38"/>
                  <a:pt x="1911" y="-237"/>
                  <a:pt x="165" y="394"/>
                </a:cubicBezTo>
                <a:cubicBezTo>
                  <a:pt x="11" y="394"/>
                  <a:pt x="112"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6" name="Google Shape;596;p62"/>
          <p:cNvSpPr/>
          <p:nvPr/>
        </p:nvSpPr>
        <p:spPr>
          <a:xfrm>
            <a:off x="7960220" y="1132622"/>
            <a:ext cx="2912" cy="7078"/>
          </a:xfrm>
          <a:custGeom>
            <a:avLst/>
            <a:gdLst/>
            <a:ahLst/>
            <a:cxnLst/>
            <a:rect l="l" t="t" r="r" b="b"/>
            <a:pathLst>
              <a:path w="1669" h="4056" extrusionOk="0">
                <a:moveTo>
                  <a:pt x="1669" y="4057"/>
                </a:moveTo>
                <a:lnTo>
                  <a:pt x="1669" y="0"/>
                </a:lnTo>
                <a:cubicBezTo>
                  <a:pt x="-556" y="630"/>
                  <a:pt x="-556" y="2796"/>
                  <a:pt x="1669" y="405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7" name="Google Shape;597;p62"/>
          <p:cNvSpPr/>
          <p:nvPr/>
        </p:nvSpPr>
        <p:spPr>
          <a:xfrm>
            <a:off x="7988941" y="1132004"/>
            <a:ext cx="84728" cy="6153"/>
          </a:xfrm>
          <a:custGeom>
            <a:avLst/>
            <a:gdLst/>
            <a:ahLst/>
            <a:cxnLst/>
            <a:rect l="l" t="t" r="r" b="b"/>
            <a:pathLst>
              <a:path w="48555" h="3526" extrusionOk="0">
                <a:moveTo>
                  <a:pt x="24379" y="3502"/>
                </a:moveTo>
                <a:lnTo>
                  <a:pt x="46583" y="3502"/>
                </a:lnTo>
                <a:cubicBezTo>
                  <a:pt x="47325" y="3502"/>
                  <a:pt x="48227" y="3685"/>
                  <a:pt x="48483" y="3045"/>
                </a:cubicBezTo>
                <a:cubicBezTo>
                  <a:pt x="48804" y="2597"/>
                  <a:pt x="47955" y="2059"/>
                  <a:pt x="47955" y="1784"/>
                </a:cubicBezTo>
                <a:cubicBezTo>
                  <a:pt x="47688" y="-748"/>
                  <a:pt x="45046" y="157"/>
                  <a:pt x="43194" y="157"/>
                </a:cubicBezTo>
                <a:lnTo>
                  <a:pt x="2591" y="157"/>
                </a:lnTo>
                <a:cubicBezTo>
                  <a:pt x="1117" y="157"/>
                  <a:pt x="-52" y="157"/>
                  <a:pt x="2" y="1510"/>
                </a:cubicBezTo>
                <a:cubicBezTo>
                  <a:pt x="2" y="2770"/>
                  <a:pt x="477" y="3492"/>
                  <a:pt x="2751" y="3401"/>
                </a:cubicBezTo>
                <a:lnTo>
                  <a:pt x="24379" y="3401"/>
                </a:lnTo>
                <a:lnTo>
                  <a:pt x="24379" y="3492"/>
                </a:lnTo>
                <a:lnTo>
                  <a:pt x="24379" y="35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8" name="Google Shape;598;p62"/>
          <p:cNvSpPr/>
          <p:nvPr/>
        </p:nvSpPr>
        <p:spPr>
          <a:xfrm>
            <a:off x="7149191" y="1061768"/>
            <a:ext cx="88227" cy="11459"/>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0" y="884"/>
                </a:lnTo>
                <a:cubicBezTo>
                  <a:pt x="38155" y="884"/>
                  <a:pt x="39164" y="1067"/>
                  <a:pt x="39474" y="884"/>
                </a:cubicBezTo>
                <a:cubicBezTo>
                  <a:pt x="41902" y="-743"/>
                  <a:pt x="44865" y="426"/>
                  <a:pt x="47512" y="162"/>
                </a:cubicBezTo>
                <a:cubicBezTo>
                  <a:pt x="48089" y="162"/>
                  <a:pt x="49258" y="162"/>
                  <a:pt x="49151" y="884"/>
                </a:cubicBezTo>
                <a:cubicBezTo>
                  <a:pt x="49103" y="1697"/>
                  <a:pt x="49845" y="2236"/>
                  <a:pt x="50154" y="2958"/>
                </a:cubicBezTo>
                <a:cubicBezTo>
                  <a:pt x="51259" y="4768"/>
                  <a:pt x="49999" y="6568"/>
                  <a:pt x="47715" y="6568"/>
                </a:cubicBezTo>
                <a:lnTo>
                  <a:pt x="25254" y="6568"/>
                </a:lnTo>
                <a:lnTo>
                  <a:pt x="25356" y="6476"/>
                </a:lnTo>
                <a:lnTo>
                  <a:pt x="25366" y="6476"/>
                </a:lnTo>
                <a:close/>
                <a:moveTo>
                  <a:pt x="47523" y="4941"/>
                </a:moveTo>
                <a:cubicBezTo>
                  <a:pt x="48265" y="4941"/>
                  <a:pt x="49161" y="5124"/>
                  <a:pt x="49471" y="4493"/>
                </a:cubicBezTo>
                <a:cubicBezTo>
                  <a:pt x="49743" y="4036"/>
                  <a:pt x="48894" y="3497"/>
                  <a:pt x="48894" y="3233"/>
                </a:cubicBezTo>
                <a:cubicBezTo>
                  <a:pt x="48628" y="701"/>
                  <a:pt x="45980" y="1606"/>
                  <a:pt x="44133" y="1606"/>
                </a:cubicBezTo>
                <a:lnTo>
                  <a:pt x="3530" y="1606"/>
                </a:lnTo>
                <a:cubicBezTo>
                  <a:pt x="2052" y="1606"/>
                  <a:pt x="888" y="1606"/>
                  <a:pt x="990" y="2958"/>
                </a:cubicBezTo>
                <a:cubicBezTo>
                  <a:pt x="990" y="4219"/>
                  <a:pt x="1411"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p62"/>
          <p:cNvSpPr/>
          <p:nvPr/>
        </p:nvSpPr>
        <p:spPr>
          <a:xfrm>
            <a:off x="7124994" y="1064356"/>
            <a:ext cx="16351" cy="9083"/>
          </a:xfrm>
          <a:custGeom>
            <a:avLst/>
            <a:gdLst/>
            <a:ahLst/>
            <a:cxnLst/>
            <a:rect l="l" t="t" r="r" b="b"/>
            <a:pathLst>
              <a:path w="9370" h="5205" extrusionOk="0">
                <a:moveTo>
                  <a:pt x="9047" y="911"/>
                </a:moveTo>
                <a:cubicBezTo>
                  <a:pt x="9047" y="911"/>
                  <a:pt x="9047" y="-86"/>
                  <a:pt x="8353" y="6"/>
                </a:cubicBezTo>
                <a:cubicBezTo>
                  <a:pt x="5604" y="362"/>
                  <a:pt x="2743" y="-360"/>
                  <a:pt x="0" y="280"/>
                </a:cubicBezTo>
                <a:lnTo>
                  <a:pt x="0" y="4337"/>
                </a:lnTo>
                <a:cubicBezTo>
                  <a:pt x="2642" y="5598"/>
                  <a:pt x="5866" y="5242"/>
                  <a:pt x="8508" y="4785"/>
                </a:cubicBezTo>
                <a:cubicBezTo>
                  <a:pt x="10253" y="4510"/>
                  <a:pt x="8775" y="2446"/>
                  <a:pt x="8983" y="1175"/>
                </a:cubicBezTo>
                <a:cubicBezTo>
                  <a:pt x="8983" y="1084"/>
                  <a:pt x="8983" y="992"/>
                  <a:pt x="9037" y="819"/>
                </a:cubicBezTo>
                <a:lnTo>
                  <a:pt x="9037"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0" name="Google Shape;600;p62"/>
          <p:cNvSpPr/>
          <p:nvPr/>
        </p:nvSpPr>
        <p:spPr>
          <a:xfrm>
            <a:off x="7037201" y="1063747"/>
            <a:ext cx="12786" cy="9474"/>
          </a:xfrm>
          <a:custGeom>
            <a:avLst/>
            <a:gdLst/>
            <a:ahLst/>
            <a:cxnLst/>
            <a:rect l="l" t="t" r="r" b="b"/>
            <a:pathLst>
              <a:path w="7327" h="5429" extrusionOk="0">
                <a:moveTo>
                  <a:pt x="4031" y="0"/>
                </a:moveTo>
                <a:cubicBezTo>
                  <a:pt x="386" y="0"/>
                  <a:pt x="-89" y="366"/>
                  <a:pt x="12" y="1993"/>
                </a:cubicBezTo>
                <a:cubicBezTo>
                  <a:pt x="167" y="5053"/>
                  <a:pt x="807" y="5511"/>
                  <a:pt x="5510" y="5419"/>
                </a:cubicBezTo>
                <a:cubicBezTo>
                  <a:pt x="7677" y="5419"/>
                  <a:pt x="7303" y="4067"/>
                  <a:pt x="7303" y="3162"/>
                </a:cubicBezTo>
                <a:cubicBezTo>
                  <a:pt x="7303" y="641"/>
                  <a:pt x="6561" y="0"/>
                  <a:pt x="3919"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1" name="Google Shape;601;p62"/>
          <p:cNvSpPr/>
          <p:nvPr/>
        </p:nvSpPr>
        <p:spPr>
          <a:xfrm>
            <a:off x="7253414" y="1062023"/>
            <a:ext cx="15656" cy="8198"/>
          </a:xfrm>
          <a:custGeom>
            <a:avLst/>
            <a:gdLst/>
            <a:ahLst/>
            <a:cxnLst/>
            <a:rect l="l" t="t" r="r" b="b"/>
            <a:pathLst>
              <a:path w="8972" h="4698" extrusionOk="0">
                <a:moveTo>
                  <a:pt x="0" y="3335"/>
                </a:moveTo>
                <a:cubicBezTo>
                  <a:pt x="0" y="4331"/>
                  <a:pt x="630" y="4779"/>
                  <a:pt x="2226" y="4687"/>
                </a:cubicBezTo>
                <a:lnTo>
                  <a:pt x="3651" y="4687"/>
                </a:lnTo>
                <a:cubicBezTo>
                  <a:pt x="9197" y="4687"/>
                  <a:pt x="10205" y="3518"/>
                  <a:pt x="7617" y="0"/>
                </a:cubicBezTo>
                <a:cubicBezTo>
                  <a:pt x="8359" y="447"/>
                  <a:pt x="8092" y="722"/>
                  <a:pt x="7345" y="813"/>
                </a:cubicBezTo>
                <a:lnTo>
                  <a:pt x="5076" y="813"/>
                </a:lnTo>
                <a:cubicBezTo>
                  <a:pt x="2380" y="813"/>
                  <a:pt x="737" y="1627"/>
                  <a:pt x="208" y="3254"/>
                </a:cubicBezTo>
                <a:cubicBezTo>
                  <a:pt x="208" y="3254"/>
                  <a:pt x="107"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2" name="Google Shape;602;p62"/>
          <p:cNvSpPr/>
          <p:nvPr/>
        </p:nvSpPr>
        <p:spPr>
          <a:xfrm>
            <a:off x="7103067" y="1063611"/>
            <a:ext cx="12883" cy="8395"/>
          </a:xfrm>
          <a:custGeom>
            <a:avLst/>
            <a:gdLst/>
            <a:ahLst/>
            <a:cxnLst/>
            <a:rect l="l" t="t" r="r" b="b"/>
            <a:pathLst>
              <a:path w="7383" h="4811" extrusionOk="0">
                <a:moveTo>
                  <a:pt x="574" y="81"/>
                </a:moveTo>
                <a:cubicBezTo>
                  <a:pt x="205" y="1078"/>
                  <a:pt x="-424" y="2074"/>
                  <a:pt x="419" y="3060"/>
                </a:cubicBezTo>
                <a:cubicBezTo>
                  <a:pt x="1476" y="3782"/>
                  <a:pt x="3808" y="3518"/>
                  <a:pt x="4230" y="4057"/>
                </a:cubicBezTo>
                <a:cubicBezTo>
                  <a:pt x="5975" y="5867"/>
                  <a:pt x="6349" y="3874"/>
                  <a:pt x="7353" y="3701"/>
                </a:cubicBezTo>
                <a:cubicBezTo>
                  <a:pt x="7454" y="2440"/>
                  <a:pt x="7353" y="1088"/>
                  <a:pt x="6349" y="0"/>
                </a:cubicBezTo>
                <a:lnTo>
                  <a:pt x="584" y="0"/>
                </a:lnTo>
                <a:lnTo>
                  <a:pt x="584" y="92"/>
                </a:lnTo>
                <a:lnTo>
                  <a:pt x="574" y="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3" name="Google Shape;603;p62"/>
          <p:cNvSpPr/>
          <p:nvPr/>
        </p:nvSpPr>
        <p:spPr>
          <a:xfrm>
            <a:off x="7003855" y="1063186"/>
            <a:ext cx="7167" cy="10001"/>
          </a:xfrm>
          <a:custGeom>
            <a:avLst/>
            <a:gdLst/>
            <a:ahLst/>
            <a:cxnLst/>
            <a:rect l="l" t="t" r="r" b="b"/>
            <a:pathLst>
              <a:path w="4107" h="5731" extrusionOk="0">
                <a:moveTo>
                  <a:pt x="4059" y="3300"/>
                </a:moveTo>
                <a:cubicBezTo>
                  <a:pt x="2581" y="2487"/>
                  <a:pt x="4689" y="504"/>
                  <a:pt x="1566" y="240"/>
                </a:cubicBezTo>
                <a:cubicBezTo>
                  <a:pt x="1364" y="240"/>
                  <a:pt x="1566" y="-299"/>
                  <a:pt x="937" y="240"/>
                </a:cubicBezTo>
                <a:cubicBezTo>
                  <a:pt x="-1076" y="1948"/>
                  <a:pt x="734" y="3574"/>
                  <a:pt x="1043" y="5293"/>
                </a:cubicBezTo>
                <a:cubicBezTo>
                  <a:pt x="1043" y="5832"/>
                  <a:pt x="2469" y="5923"/>
                  <a:pt x="3056" y="5293"/>
                </a:cubicBezTo>
                <a:cubicBezTo>
                  <a:pt x="3584" y="4754"/>
                  <a:pt x="3798" y="4032"/>
                  <a:pt x="4107"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4" name="Google Shape;604;p62"/>
          <p:cNvSpPr/>
          <p:nvPr/>
        </p:nvSpPr>
        <p:spPr>
          <a:xfrm>
            <a:off x="6950558" y="1064138"/>
            <a:ext cx="6764" cy="9385"/>
          </a:xfrm>
          <a:custGeom>
            <a:avLst/>
            <a:gdLst/>
            <a:ahLst/>
            <a:cxnLst/>
            <a:rect l="l" t="t" r="r" b="b"/>
            <a:pathLst>
              <a:path w="3876" h="5378" extrusionOk="0">
                <a:moveTo>
                  <a:pt x="80" y="2226"/>
                </a:moveTo>
                <a:cubicBezTo>
                  <a:pt x="267" y="2856"/>
                  <a:pt x="454" y="3487"/>
                  <a:pt x="544" y="4026"/>
                </a:cubicBezTo>
                <a:cubicBezTo>
                  <a:pt x="640" y="4565"/>
                  <a:pt x="358" y="5378"/>
                  <a:pt x="1735" y="5378"/>
                </a:cubicBezTo>
                <a:cubicBezTo>
                  <a:pt x="3106" y="5378"/>
                  <a:pt x="3571" y="4656"/>
                  <a:pt x="3758" y="3934"/>
                </a:cubicBezTo>
                <a:cubicBezTo>
                  <a:pt x="4222" y="2673"/>
                  <a:pt x="3208" y="1585"/>
                  <a:pt x="2744" y="508"/>
                </a:cubicBezTo>
                <a:cubicBezTo>
                  <a:pt x="2466" y="-214"/>
                  <a:pt x="1185" y="-123"/>
                  <a:pt x="640" y="508"/>
                </a:cubicBezTo>
                <a:cubicBezTo>
                  <a:pt x="278" y="965"/>
                  <a:pt x="181" y="1585"/>
                  <a:pt x="0" y="2135"/>
                </a:cubicBezTo>
                <a:lnTo>
                  <a:pt x="91" y="2226"/>
                </a:lnTo>
                <a:lnTo>
                  <a:pt x="80"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5" name="Google Shape;605;p62"/>
          <p:cNvSpPr/>
          <p:nvPr/>
        </p:nvSpPr>
        <p:spPr>
          <a:xfrm>
            <a:off x="7086995" y="1062050"/>
            <a:ext cx="5762" cy="10365"/>
          </a:xfrm>
          <a:custGeom>
            <a:avLst/>
            <a:gdLst/>
            <a:ahLst/>
            <a:cxnLst/>
            <a:rect l="l" t="t" r="r" b="b"/>
            <a:pathLst>
              <a:path w="3302" h="5940" extrusionOk="0">
                <a:moveTo>
                  <a:pt x="112" y="3070"/>
                </a:moveTo>
                <a:cubicBezTo>
                  <a:pt x="112" y="3070"/>
                  <a:pt x="379" y="4147"/>
                  <a:pt x="486" y="4880"/>
                </a:cubicBezTo>
                <a:cubicBezTo>
                  <a:pt x="486" y="5510"/>
                  <a:pt x="1484" y="5601"/>
                  <a:pt x="1911" y="5866"/>
                </a:cubicBezTo>
                <a:cubicBezTo>
                  <a:pt x="2386" y="6140"/>
                  <a:pt x="2754" y="5591"/>
                  <a:pt x="2962" y="5327"/>
                </a:cubicBezTo>
                <a:cubicBezTo>
                  <a:pt x="3656" y="4605"/>
                  <a:pt x="3229" y="731"/>
                  <a:pt x="2220" y="182"/>
                </a:cubicBezTo>
                <a:cubicBezTo>
                  <a:pt x="1473"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6" name="Google Shape;606;p62"/>
          <p:cNvSpPr/>
          <p:nvPr/>
        </p:nvSpPr>
        <p:spPr>
          <a:xfrm>
            <a:off x="7251745" y="1060770"/>
            <a:ext cx="15708" cy="7097"/>
          </a:xfrm>
          <a:custGeom>
            <a:avLst/>
            <a:gdLst/>
            <a:ahLst/>
            <a:cxnLst/>
            <a:rect l="l" t="t" r="r" b="b"/>
            <a:pathLst>
              <a:path w="9002" h="4067" extrusionOk="0">
                <a:moveTo>
                  <a:pt x="910" y="4067"/>
                </a:moveTo>
                <a:cubicBezTo>
                  <a:pt x="910" y="4067"/>
                  <a:pt x="1064" y="4067"/>
                  <a:pt x="1064" y="3976"/>
                </a:cubicBezTo>
                <a:cubicBezTo>
                  <a:pt x="1694" y="2349"/>
                  <a:pt x="3338" y="1535"/>
                  <a:pt x="5927" y="1535"/>
                </a:cubicBezTo>
                <a:lnTo>
                  <a:pt x="8254" y="1535"/>
                </a:lnTo>
                <a:cubicBezTo>
                  <a:pt x="8996" y="1535"/>
                  <a:pt x="9359" y="1179"/>
                  <a:pt x="8521" y="722"/>
                </a:cubicBezTo>
                <a:cubicBezTo>
                  <a:pt x="8521" y="183"/>
                  <a:pt x="7993" y="0"/>
                  <a:pt x="7251" y="0"/>
                </a:cubicBezTo>
                <a:lnTo>
                  <a:pt x="4182" y="0"/>
                </a:lnTo>
                <a:cubicBezTo>
                  <a:pt x="168" y="0"/>
                  <a:pt x="-948" y="1352"/>
                  <a:pt x="798" y="4057"/>
                </a:cubicBezTo>
                <a:lnTo>
                  <a:pt x="899" y="4057"/>
                </a:lnTo>
                <a:lnTo>
                  <a:pt x="910"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7" name="Google Shape;607;p62"/>
          <p:cNvSpPr/>
          <p:nvPr/>
        </p:nvSpPr>
        <p:spPr>
          <a:xfrm>
            <a:off x="7124716" y="1065944"/>
            <a:ext cx="18893" cy="8498"/>
          </a:xfrm>
          <a:custGeom>
            <a:avLst/>
            <a:gdLst/>
            <a:ahLst/>
            <a:cxnLst/>
            <a:rect l="l" t="t" r="r" b="b"/>
            <a:pathLst>
              <a:path w="10827" h="4870" extrusionOk="0">
                <a:moveTo>
                  <a:pt x="9158" y="10"/>
                </a:moveTo>
                <a:cubicBezTo>
                  <a:pt x="9158" y="10"/>
                  <a:pt x="9158" y="193"/>
                  <a:pt x="9051" y="366"/>
                </a:cubicBezTo>
                <a:cubicBezTo>
                  <a:pt x="8848" y="1627"/>
                  <a:pt x="10321" y="3711"/>
                  <a:pt x="8576" y="3976"/>
                </a:cubicBezTo>
                <a:cubicBezTo>
                  <a:pt x="5934" y="4331"/>
                  <a:pt x="2811" y="4697"/>
                  <a:pt x="68" y="3518"/>
                </a:cubicBezTo>
                <a:cubicBezTo>
                  <a:pt x="-204" y="4514"/>
                  <a:pt x="335" y="4870"/>
                  <a:pt x="1813" y="4870"/>
                </a:cubicBezTo>
                <a:lnTo>
                  <a:pt x="8320" y="4870"/>
                </a:lnTo>
                <a:cubicBezTo>
                  <a:pt x="9318" y="4870"/>
                  <a:pt x="10540" y="4596"/>
                  <a:pt x="10594" y="3793"/>
                </a:cubicBezTo>
                <a:cubicBezTo>
                  <a:pt x="10695" y="2440"/>
                  <a:pt x="11544" y="905"/>
                  <a:pt x="9217" y="0"/>
                </a:cubicBezTo>
                <a:lnTo>
                  <a:pt x="9163" y="0"/>
                </a:lnTo>
                <a:lnTo>
                  <a:pt x="9158"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8" name="Google Shape;608;p62"/>
          <p:cNvSpPr/>
          <p:nvPr/>
        </p:nvSpPr>
        <p:spPr>
          <a:xfrm>
            <a:off x="7070594" y="1063775"/>
            <a:ext cx="4919" cy="9119"/>
          </a:xfrm>
          <a:custGeom>
            <a:avLst/>
            <a:gdLst/>
            <a:ahLst/>
            <a:cxnLst/>
            <a:rect l="l" t="t" r="r" b="b"/>
            <a:pathLst>
              <a:path w="2819" h="5226" extrusionOk="0">
                <a:moveTo>
                  <a:pt x="37" y="1891"/>
                </a:moveTo>
                <a:cubicBezTo>
                  <a:pt x="144" y="2969"/>
                  <a:pt x="246" y="3691"/>
                  <a:pt x="310" y="4504"/>
                </a:cubicBezTo>
                <a:cubicBezTo>
                  <a:pt x="310" y="4870"/>
                  <a:pt x="310" y="5226"/>
                  <a:pt x="1051" y="5226"/>
                </a:cubicBezTo>
                <a:cubicBezTo>
                  <a:pt x="1633" y="5226"/>
                  <a:pt x="1900" y="4952"/>
                  <a:pt x="2172" y="4687"/>
                </a:cubicBezTo>
                <a:cubicBezTo>
                  <a:pt x="3651" y="3243"/>
                  <a:pt x="2172" y="1800"/>
                  <a:pt x="1900" y="447"/>
                </a:cubicBezTo>
                <a:cubicBezTo>
                  <a:pt x="1900" y="173"/>
                  <a:pt x="1425" y="0"/>
                  <a:pt x="1003" y="0"/>
                </a:cubicBezTo>
                <a:cubicBezTo>
                  <a:pt x="256" y="0"/>
                  <a:pt x="256" y="356"/>
                  <a:pt x="155" y="630"/>
                </a:cubicBezTo>
                <a:cubicBezTo>
                  <a:pt x="48" y="1169"/>
                  <a:pt x="0" y="1627"/>
                  <a:pt x="0" y="1891"/>
                </a:cubicBezTo>
                <a:lnTo>
                  <a:pt x="48" y="1891"/>
                </a:lnTo>
                <a:lnTo>
                  <a:pt x="37"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9" name="Google Shape;609;p62"/>
          <p:cNvSpPr/>
          <p:nvPr/>
        </p:nvSpPr>
        <p:spPr>
          <a:xfrm>
            <a:off x="7103682" y="1068967"/>
            <a:ext cx="12639" cy="4324"/>
          </a:xfrm>
          <a:custGeom>
            <a:avLst/>
            <a:gdLst/>
            <a:ahLst/>
            <a:cxnLst/>
            <a:rect l="l" t="t" r="r" b="b"/>
            <a:pathLst>
              <a:path w="7243" h="2478" extrusionOk="0">
                <a:moveTo>
                  <a:pt x="7090" y="630"/>
                </a:moveTo>
                <a:cubicBezTo>
                  <a:pt x="6092" y="722"/>
                  <a:pt x="5718" y="2705"/>
                  <a:pt x="3973" y="996"/>
                </a:cubicBezTo>
                <a:cubicBezTo>
                  <a:pt x="3444" y="458"/>
                  <a:pt x="1224" y="722"/>
                  <a:pt x="161" y="0"/>
                </a:cubicBezTo>
                <a:cubicBezTo>
                  <a:pt x="161" y="813"/>
                  <a:pt x="-532" y="1983"/>
                  <a:pt x="957" y="2166"/>
                </a:cubicBezTo>
                <a:cubicBezTo>
                  <a:pt x="2702" y="2440"/>
                  <a:pt x="4704" y="2705"/>
                  <a:pt x="6567" y="2166"/>
                </a:cubicBezTo>
                <a:cubicBezTo>
                  <a:pt x="7410" y="1891"/>
                  <a:pt x="7309" y="1261"/>
                  <a:pt x="7090"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0" name="Google Shape;610;p62"/>
          <p:cNvSpPr/>
          <p:nvPr/>
        </p:nvSpPr>
        <p:spPr>
          <a:xfrm>
            <a:off x="7104169" y="1061968"/>
            <a:ext cx="10058" cy="1787"/>
          </a:xfrm>
          <a:custGeom>
            <a:avLst/>
            <a:gdLst/>
            <a:ahLst/>
            <a:cxnLst/>
            <a:rect l="l" t="t" r="r" b="b"/>
            <a:pathLst>
              <a:path w="5764" h="1024" extrusionOk="0">
                <a:moveTo>
                  <a:pt x="0" y="1024"/>
                </a:moveTo>
                <a:lnTo>
                  <a:pt x="5765" y="1024"/>
                </a:lnTo>
                <a:cubicBezTo>
                  <a:pt x="5765" y="750"/>
                  <a:pt x="5765" y="211"/>
                  <a:pt x="5610" y="211"/>
                </a:cubicBezTo>
                <a:cubicBezTo>
                  <a:pt x="3763" y="38"/>
                  <a:pt x="1911" y="-237"/>
                  <a:pt x="165" y="394"/>
                </a:cubicBezTo>
                <a:cubicBezTo>
                  <a:pt x="11" y="394"/>
                  <a:pt x="118"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1" name="Google Shape;611;p62"/>
          <p:cNvSpPr/>
          <p:nvPr/>
        </p:nvSpPr>
        <p:spPr>
          <a:xfrm>
            <a:off x="7122116" y="1064855"/>
            <a:ext cx="2905" cy="7097"/>
          </a:xfrm>
          <a:custGeom>
            <a:avLst/>
            <a:gdLst/>
            <a:ahLst/>
            <a:cxnLst/>
            <a:rect l="l" t="t" r="r" b="b"/>
            <a:pathLst>
              <a:path w="1665" h="4067" extrusionOk="0">
                <a:moveTo>
                  <a:pt x="1665" y="4067"/>
                </a:moveTo>
                <a:lnTo>
                  <a:pt x="1665" y="0"/>
                </a:lnTo>
                <a:cubicBezTo>
                  <a:pt x="-555" y="630"/>
                  <a:pt x="-555" y="2796"/>
                  <a:pt x="1665" y="4057"/>
                </a:cubicBezTo>
                <a:lnTo>
                  <a:pt x="1665"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2" name="Google Shape;612;p62"/>
          <p:cNvSpPr/>
          <p:nvPr/>
        </p:nvSpPr>
        <p:spPr>
          <a:xfrm>
            <a:off x="7150822" y="1064274"/>
            <a:ext cx="84734" cy="6153"/>
          </a:xfrm>
          <a:custGeom>
            <a:avLst/>
            <a:gdLst/>
            <a:ahLst/>
            <a:cxnLst/>
            <a:rect l="l" t="t" r="r" b="b"/>
            <a:pathLst>
              <a:path w="48558" h="3526" extrusionOk="0">
                <a:moveTo>
                  <a:pt x="24379" y="3502"/>
                </a:moveTo>
                <a:lnTo>
                  <a:pt x="46583" y="3502"/>
                </a:lnTo>
                <a:cubicBezTo>
                  <a:pt x="47330" y="3502"/>
                  <a:pt x="48227" y="3685"/>
                  <a:pt x="48489" y="3045"/>
                </a:cubicBezTo>
                <a:cubicBezTo>
                  <a:pt x="48804" y="2597"/>
                  <a:pt x="47960" y="2059"/>
                  <a:pt x="47960" y="1784"/>
                </a:cubicBezTo>
                <a:cubicBezTo>
                  <a:pt x="47688" y="-748"/>
                  <a:pt x="45046" y="157"/>
                  <a:pt x="43199" y="157"/>
                </a:cubicBezTo>
                <a:lnTo>
                  <a:pt x="2596" y="157"/>
                </a:lnTo>
                <a:cubicBezTo>
                  <a:pt x="1117" y="157"/>
                  <a:pt x="-52" y="157"/>
                  <a:pt x="2" y="1510"/>
                </a:cubicBezTo>
                <a:cubicBezTo>
                  <a:pt x="2" y="2770"/>
                  <a:pt x="477" y="3492"/>
                  <a:pt x="2751" y="3401"/>
                </a:cubicBezTo>
                <a:lnTo>
                  <a:pt x="24379" y="3401"/>
                </a:lnTo>
                <a:lnTo>
                  <a:pt x="24379" y="3492"/>
                </a:lnTo>
                <a:lnTo>
                  <a:pt x="24379" y="35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3" name="Google Shape;613;p62"/>
          <p:cNvSpPr/>
          <p:nvPr/>
        </p:nvSpPr>
        <p:spPr>
          <a:xfrm>
            <a:off x="7898810" y="1874792"/>
            <a:ext cx="88227" cy="11459"/>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6" y="884"/>
                </a:lnTo>
                <a:cubicBezTo>
                  <a:pt x="38155" y="884"/>
                  <a:pt x="39164" y="1067"/>
                  <a:pt x="39474" y="884"/>
                </a:cubicBezTo>
                <a:cubicBezTo>
                  <a:pt x="41902" y="-743"/>
                  <a:pt x="44870" y="426"/>
                  <a:pt x="47512" y="162"/>
                </a:cubicBezTo>
                <a:cubicBezTo>
                  <a:pt x="48089" y="162"/>
                  <a:pt x="49258" y="162"/>
                  <a:pt x="49156" y="884"/>
                </a:cubicBezTo>
                <a:cubicBezTo>
                  <a:pt x="49103" y="1697"/>
                  <a:pt x="49845" y="2236"/>
                  <a:pt x="50154" y="2958"/>
                </a:cubicBezTo>
                <a:cubicBezTo>
                  <a:pt x="51259" y="4768"/>
                  <a:pt x="49999" y="6568"/>
                  <a:pt x="47720" y="6568"/>
                </a:cubicBezTo>
                <a:lnTo>
                  <a:pt x="25254" y="6568"/>
                </a:lnTo>
                <a:lnTo>
                  <a:pt x="25356" y="6476"/>
                </a:lnTo>
                <a:lnTo>
                  <a:pt x="25366" y="6476"/>
                </a:lnTo>
                <a:close/>
                <a:moveTo>
                  <a:pt x="47523" y="4941"/>
                </a:moveTo>
                <a:cubicBezTo>
                  <a:pt x="48265" y="4941"/>
                  <a:pt x="49167" y="5124"/>
                  <a:pt x="49476" y="4493"/>
                </a:cubicBezTo>
                <a:cubicBezTo>
                  <a:pt x="49743" y="4036"/>
                  <a:pt x="48894" y="3497"/>
                  <a:pt x="48894" y="3233"/>
                </a:cubicBezTo>
                <a:cubicBezTo>
                  <a:pt x="48628" y="701"/>
                  <a:pt x="45986" y="1606"/>
                  <a:pt x="44133" y="1606"/>
                </a:cubicBezTo>
                <a:lnTo>
                  <a:pt x="3530" y="1606"/>
                </a:lnTo>
                <a:cubicBezTo>
                  <a:pt x="2057" y="1606"/>
                  <a:pt x="888" y="1606"/>
                  <a:pt x="990" y="2958"/>
                </a:cubicBezTo>
                <a:cubicBezTo>
                  <a:pt x="990" y="4219"/>
                  <a:pt x="1417"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4" name="Google Shape;614;p62"/>
          <p:cNvSpPr/>
          <p:nvPr/>
        </p:nvSpPr>
        <p:spPr>
          <a:xfrm>
            <a:off x="7874621" y="1877389"/>
            <a:ext cx="16361" cy="9084"/>
          </a:xfrm>
          <a:custGeom>
            <a:avLst/>
            <a:gdLst/>
            <a:ahLst/>
            <a:cxnLst/>
            <a:rect l="l" t="t" r="r" b="b"/>
            <a:pathLst>
              <a:path w="9376" h="5206" extrusionOk="0">
                <a:moveTo>
                  <a:pt x="9047" y="911"/>
                </a:moveTo>
                <a:cubicBezTo>
                  <a:pt x="9047" y="911"/>
                  <a:pt x="9053" y="-85"/>
                  <a:pt x="8359" y="6"/>
                </a:cubicBezTo>
                <a:cubicBezTo>
                  <a:pt x="5610" y="362"/>
                  <a:pt x="2749" y="-360"/>
                  <a:pt x="0" y="280"/>
                </a:cubicBezTo>
                <a:lnTo>
                  <a:pt x="0" y="4337"/>
                </a:lnTo>
                <a:cubicBezTo>
                  <a:pt x="2647" y="5598"/>
                  <a:pt x="5866" y="5242"/>
                  <a:pt x="8513" y="4785"/>
                </a:cubicBezTo>
                <a:cubicBezTo>
                  <a:pt x="10259" y="4511"/>
                  <a:pt x="8780" y="2447"/>
                  <a:pt x="8989" y="1175"/>
                </a:cubicBezTo>
                <a:cubicBezTo>
                  <a:pt x="8989" y="1084"/>
                  <a:pt x="8989" y="993"/>
                  <a:pt x="9042" y="819"/>
                </a:cubicBezTo>
                <a:lnTo>
                  <a:pt x="9042"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5" name="Google Shape;615;p62"/>
          <p:cNvSpPr/>
          <p:nvPr/>
        </p:nvSpPr>
        <p:spPr>
          <a:xfrm>
            <a:off x="7786792" y="1876789"/>
            <a:ext cx="12786" cy="9474"/>
          </a:xfrm>
          <a:custGeom>
            <a:avLst/>
            <a:gdLst/>
            <a:ahLst/>
            <a:cxnLst/>
            <a:rect l="l" t="t" r="r" b="b"/>
            <a:pathLst>
              <a:path w="7327" h="5429" extrusionOk="0">
                <a:moveTo>
                  <a:pt x="4031" y="0"/>
                </a:moveTo>
                <a:cubicBezTo>
                  <a:pt x="386" y="0"/>
                  <a:pt x="-89" y="366"/>
                  <a:pt x="12" y="1993"/>
                </a:cubicBezTo>
                <a:cubicBezTo>
                  <a:pt x="167" y="5053"/>
                  <a:pt x="807" y="5511"/>
                  <a:pt x="5504" y="5419"/>
                </a:cubicBezTo>
                <a:cubicBezTo>
                  <a:pt x="7677" y="5419"/>
                  <a:pt x="7303" y="4067"/>
                  <a:pt x="7303" y="3162"/>
                </a:cubicBezTo>
                <a:cubicBezTo>
                  <a:pt x="7303" y="641"/>
                  <a:pt x="6561" y="0"/>
                  <a:pt x="3914"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6" name="Google Shape;616;p62"/>
          <p:cNvSpPr/>
          <p:nvPr/>
        </p:nvSpPr>
        <p:spPr>
          <a:xfrm>
            <a:off x="8003061" y="1875073"/>
            <a:ext cx="15653" cy="8198"/>
          </a:xfrm>
          <a:custGeom>
            <a:avLst/>
            <a:gdLst/>
            <a:ahLst/>
            <a:cxnLst/>
            <a:rect l="l" t="t" r="r" b="b"/>
            <a:pathLst>
              <a:path w="8970" h="4698" extrusionOk="0">
                <a:moveTo>
                  <a:pt x="0" y="3335"/>
                </a:moveTo>
                <a:cubicBezTo>
                  <a:pt x="0" y="4331"/>
                  <a:pt x="630" y="4779"/>
                  <a:pt x="2221" y="4687"/>
                </a:cubicBezTo>
                <a:lnTo>
                  <a:pt x="3646" y="4687"/>
                </a:lnTo>
                <a:cubicBezTo>
                  <a:pt x="9191" y="4687"/>
                  <a:pt x="10206" y="3518"/>
                  <a:pt x="7611" y="0"/>
                </a:cubicBezTo>
                <a:cubicBezTo>
                  <a:pt x="8353" y="447"/>
                  <a:pt x="8087" y="722"/>
                  <a:pt x="7345" y="813"/>
                </a:cubicBezTo>
                <a:lnTo>
                  <a:pt x="5071" y="813"/>
                </a:lnTo>
                <a:cubicBezTo>
                  <a:pt x="2375" y="813"/>
                  <a:pt x="731" y="1627"/>
                  <a:pt x="203" y="3254"/>
                </a:cubicBezTo>
                <a:cubicBezTo>
                  <a:pt x="203" y="3254"/>
                  <a:pt x="101"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7" name="Google Shape;617;p62"/>
          <p:cNvSpPr/>
          <p:nvPr/>
        </p:nvSpPr>
        <p:spPr>
          <a:xfrm>
            <a:off x="7852715" y="1876652"/>
            <a:ext cx="12890" cy="8395"/>
          </a:xfrm>
          <a:custGeom>
            <a:avLst/>
            <a:gdLst/>
            <a:ahLst/>
            <a:cxnLst/>
            <a:rect l="l" t="t" r="r" b="b"/>
            <a:pathLst>
              <a:path w="7387" h="4811" extrusionOk="0">
                <a:moveTo>
                  <a:pt x="577" y="82"/>
                </a:moveTo>
                <a:cubicBezTo>
                  <a:pt x="204" y="1078"/>
                  <a:pt x="-426" y="2075"/>
                  <a:pt x="423" y="3061"/>
                </a:cubicBezTo>
                <a:cubicBezTo>
                  <a:pt x="1474" y="3782"/>
                  <a:pt x="3812" y="3518"/>
                  <a:pt x="4234" y="4057"/>
                </a:cubicBezTo>
                <a:cubicBezTo>
                  <a:pt x="5979" y="5867"/>
                  <a:pt x="6353" y="3874"/>
                  <a:pt x="7356" y="3701"/>
                </a:cubicBezTo>
                <a:cubicBezTo>
                  <a:pt x="7458" y="2440"/>
                  <a:pt x="7356" y="1088"/>
                  <a:pt x="6353" y="0"/>
                </a:cubicBezTo>
                <a:lnTo>
                  <a:pt x="588" y="0"/>
                </a:lnTo>
                <a:lnTo>
                  <a:pt x="588" y="92"/>
                </a:lnTo>
                <a:lnTo>
                  <a:pt x="577" y="8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8" name="Google Shape;618;p62"/>
          <p:cNvSpPr/>
          <p:nvPr/>
        </p:nvSpPr>
        <p:spPr>
          <a:xfrm>
            <a:off x="7753492" y="1876227"/>
            <a:ext cx="7175" cy="10001"/>
          </a:xfrm>
          <a:custGeom>
            <a:avLst/>
            <a:gdLst/>
            <a:ahLst/>
            <a:cxnLst/>
            <a:rect l="l" t="t" r="r" b="b"/>
            <a:pathLst>
              <a:path w="4112" h="5731" extrusionOk="0">
                <a:moveTo>
                  <a:pt x="4059" y="3300"/>
                </a:moveTo>
                <a:cubicBezTo>
                  <a:pt x="2581" y="2486"/>
                  <a:pt x="4689" y="504"/>
                  <a:pt x="1572" y="240"/>
                </a:cubicBezTo>
                <a:cubicBezTo>
                  <a:pt x="1364" y="240"/>
                  <a:pt x="1572" y="-299"/>
                  <a:pt x="937" y="240"/>
                </a:cubicBezTo>
                <a:cubicBezTo>
                  <a:pt x="-1076" y="1947"/>
                  <a:pt x="734" y="3574"/>
                  <a:pt x="1043" y="5293"/>
                </a:cubicBezTo>
                <a:cubicBezTo>
                  <a:pt x="1043" y="5831"/>
                  <a:pt x="2469" y="5923"/>
                  <a:pt x="3056" y="5293"/>
                </a:cubicBezTo>
                <a:cubicBezTo>
                  <a:pt x="3584" y="4754"/>
                  <a:pt x="3803" y="4032"/>
                  <a:pt x="4113"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9" name="Google Shape;619;p62"/>
          <p:cNvSpPr/>
          <p:nvPr/>
        </p:nvSpPr>
        <p:spPr>
          <a:xfrm>
            <a:off x="7700197" y="1877188"/>
            <a:ext cx="6764" cy="9383"/>
          </a:xfrm>
          <a:custGeom>
            <a:avLst/>
            <a:gdLst/>
            <a:ahLst/>
            <a:cxnLst/>
            <a:rect l="l" t="t" r="r" b="b"/>
            <a:pathLst>
              <a:path w="3876" h="5377" extrusionOk="0">
                <a:moveTo>
                  <a:pt x="80" y="2226"/>
                </a:moveTo>
                <a:cubicBezTo>
                  <a:pt x="267" y="2856"/>
                  <a:pt x="454" y="3487"/>
                  <a:pt x="544" y="4026"/>
                </a:cubicBezTo>
                <a:cubicBezTo>
                  <a:pt x="640" y="4565"/>
                  <a:pt x="363" y="5378"/>
                  <a:pt x="1735" y="5378"/>
                </a:cubicBezTo>
                <a:cubicBezTo>
                  <a:pt x="3106" y="5378"/>
                  <a:pt x="3571" y="4656"/>
                  <a:pt x="3758" y="3934"/>
                </a:cubicBezTo>
                <a:cubicBezTo>
                  <a:pt x="4222" y="2673"/>
                  <a:pt x="3213" y="1585"/>
                  <a:pt x="2749" y="508"/>
                </a:cubicBezTo>
                <a:cubicBezTo>
                  <a:pt x="2466" y="-214"/>
                  <a:pt x="1185" y="-123"/>
                  <a:pt x="640" y="508"/>
                </a:cubicBezTo>
                <a:cubicBezTo>
                  <a:pt x="278" y="965"/>
                  <a:pt x="187" y="1585"/>
                  <a:pt x="0" y="2134"/>
                </a:cubicBezTo>
                <a:lnTo>
                  <a:pt x="91" y="2226"/>
                </a:lnTo>
                <a:lnTo>
                  <a:pt x="80"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0" name="Google Shape;620;p62"/>
          <p:cNvSpPr/>
          <p:nvPr/>
        </p:nvSpPr>
        <p:spPr>
          <a:xfrm>
            <a:off x="7836632" y="1875083"/>
            <a:ext cx="5762" cy="10365"/>
          </a:xfrm>
          <a:custGeom>
            <a:avLst/>
            <a:gdLst/>
            <a:ahLst/>
            <a:cxnLst/>
            <a:rect l="l" t="t" r="r" b="b"/>
            <a:pathLst>
              <a:path w="3302" h="5940" extrusionOk="0">
                <a:moveTo>
                  <a:pt x="112" y="3070"/>
                </a:moveTo>
                <a:cubicBezTo>
                  <a:pt x="112" y="3070"/>
                  <a:pt x="379" y="4148"/>
                  <a:pt x="486" y="4879"/>
                </a:cubicBezTo>
                <a:cubicBezTo>
                  <a:pt x="486" y="5510"/>
                  <a:pt x="1484" y="5601"/>
                  <a:pt x="1911" y="5866"/>
                </a:cubicBezTo>
                <a:cubicBezTo>
                  <a:pt x="2386" y="6140"/>
                  <a:pt x="2754" y="5591"/>
                  <a:pt x="2962" y="5327"/>
                </a:cubicBezTo>
                <a:cubicBezTo>
                  <a:pt x="3656" y="4605"/>
                  <a:pt x="3229" y="731"/>
                  <a:pt x="2221" y="182"/>
                </a:cubicBezTo>
                <a:cubicBezTo>
                  <a:pt x="1479"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1" name="Google Shape;621;p62"/>
          <p:cNvSpPr/>
          <p:nvPr/>
        </p:nvSpPr>
        <p:spPr>
          <a:xfrm>
            <a:off x="8001392" y="1873812"/>
            <a:ext cx="15714" cy="7097"/>
          </a:xfrm>
          <a:custGeom>
            <a:avLst/>
            <a:gdLst/>
            <a:ahLst/>
            <a:cxnLst/>
            <a:rect l="l" t="t" r="r" b="b"/>
            <a:pathLst>
              <a:path w="9005" h="4067" extrusionOk="0">
                <a:moveTo>
                  <a:pt x="915" y="4067"/>
                </a:moveTo>
                <a:cubicBezTo>
                  <a:pt x="915" y="4067"/>
                  <a:pt x="1070" y="4067"/>
                  <a:pt x="1070" y="3975"/>
                </a:cubicBezTo>
                <a:cubicBezTo>
                  <a:pt x="1699" y="2349"/>
                  <a:pt x="3338" y="1535"/>
                  <a:pt x="5932" y="1535"/>
                </a:cubicBezTo>
                <a:lnTo>
                  <a:pt x="8254" y="1535"/>
                </a:lnTo>
                <a:cubicBezTo>
                  <a:pt x="9001" y="1535"/>
                  <a:pt x="9359" y="1179"/>
                  <a:pt x="8526" y="722"/>
                </a:cubicBezTo>
                <a:cubicBezTo>
                  <a:pt x="8526" y="183"/>
                  <a:pt x="7998" y="0"/>
                  <a:pt x="7256" y="0"/>
                </a:cubicBezTo>
                <a:lnTo>
                  <a:pt x="4187" y="0"/>
                </a:lnTo>
                <a:cubicBezTo>
                  <a:pt x="168" y="0"/>
                  <a:pt x="-948" y="1352"/>
                  <a:pt x="797" y="4057"/>
                </a:cubicBezTo>
                <a:lnTo>
                  <a:pt x="904" y="4057"/>
                </a:lnTo>
                <a:lnTo>
                  <a:pt x="915"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2" name="Google Shape;622;p62"/>
          <p:cNvSpPr/>
          <p:nvPr/>
        </p:nvSpPr>
        <p:spPr>
          <a:xfrm>
            <a:off x="7874320" y="1878986"/>
            <a:ext cx="18890" cy="8498"/>
          </a:xfrm>
          <a:custGeom>
            <a:avLst/>
            <a:gdLst/>
            <a:ahLst/>
            <a:cxnLst/>
            <a:rect l="l" t="t" r="r" b="b"/>
            <a:pathLst>
              <a:path w="10825" h="4870" extrusionOk="0">
                <a:moveTo>
                  <a:pt x="9156" y="10"/>
                </a:moveTo>
                <a:cubicBezTo>
                  <a:pt x="9156" y="10"/>
                  <a:pt x="9156" y="193"/>
                  <a:pt x="9055" y="366"/>
                </a:cubicBezTo>
                <a:cubicBezTo>
                  <a:pt x="8846" y="1627"/>
                  <a:pt x="10325" y="3711"/>
                  <a:pt x="8574" y="3975"/>
                </a:cubicBezTo>
                <a:cubicBezTo>
                  <a:pt x="5932" y="4331"/>
                  <a:pt x="2815" y="4698"/>
                  <a:pt x="66" y="3518"/>
                </a:cubicBezTo>
                <a:cubicBezTo>
                  <a:pt x="-201" y="4514"/>
                  <a:pt x="333" y="4870"/>
                  <a:pt x="1811" y="4870"/>
                </a:cubicBezTo>
                <a:lnTo>
                  <a:pt x="8318" y="4870"/>
                </a:lnTo>
                <a:cubicBezTo>
                  <a:pt x="9322" y="4870"/>
                  <a:pt x="10538" y="4596"/>
                  <a:pt x="10592" y="3793"/>
                </a:cubicBezTo>
                <a:cubicBezTo>
                  <a:pt x="10693" y="2440"/>
                  <a:pt x="11542" y="905"/>
                  <a:pt x="9215" y="0"/>
                </a:cubicBezTo>
                <a:lnTo>
                  <a:pt x="9167" y="0"/>
                </a:lnTo>
                <a:lnTo>
                  <a:pt x="9156"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3" name="Google Shape;623;p62"/>
          <p:cNvSpPr/>
          <p:nvPr/>
        </p:nvSpPr>
        <p:spPr>
          <a:xfrm>
            <a:off x="7820239" y="1876825"/>
            <a:ext cx="4924" cy="9118"/>
          </a:xfrm>
          <a:custGeom>
            <a:avLst/>
            <a:gdLst/>
            <a:ahLst/>
            <a:cxnLst/>
            <a:rect l="l" t="t" r="r" b="b"/>
            <a:pathLst>
              <a:path w="2822" h="5225" extrusionOk="0">
                <a:moveTo>
                  <a:pt x="43" y="1891"/>
                </a:moveTo>
                <a:cubicBezTo>
                  <a:pt x="144" y="2969"/>
                  <a:pt x="251" y="3691"/>
                  <a:pt x="309" y="4504"/>
                </a:cubicBezTo>
                <a:cubicBezTo>
                  <a:pt x="309" y="4870"/>
                  <a:pt x="309" y="5226"/>
                  <a:pt x="1057" y="5226"/>
                </a:cubicBezTo>
                <a:cubicBezTo>
                  <a:pt x="1639" y="5226"/>
                  <a:pt x="1905" y="4951"/>
                  <a:pt x="2172" y="4687"/>
                </a:cubicBezTo>
                <a:cubicBezTo>
                  <a:pt x="3656" y="3243"/>
                  <a:pt x="2172" y="1800"/>
                  <a:pt x="1905" y="447"/>
                </a:cubicBezTo>
                <a:cubicBezTo>
                  <a:pt x="1905" y="173"/>
                  <a:pt x="1431" y="0"/>
                  <a:pt x="1003" y="0"/>
                </a:cubicBezTo>
                <a:cubicBezTo>
                  <a:pt x="261" y="0"/>
                  <a:pt x="261" y="356"/>
                  <a:pt x="155" y="630"/>
                </a:cubicBezTo>
                <a:cubicBezTo>
                  <a:pt x="53" y="1169"/>
                  <a:pt x="0" y="1627"/>
                  <a:pt x="0" y="1891"/>
                </a:cubicBezTo>
                <a:lnTo>
                  <a:pt x="53" y="1891"/>
                </a:lnTo>
                <a:lnTo>
                  <a:pt x="43"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4" name="Google Shape;624;p62"/>
          <p:cNvSpPr/>
          <p:nvPr/>
        </p:nvSpPr>
        <p:spPr>
          <a:xfrm>
            <a:off x="7853301" y="1881983"/>
            <a:ext cx="12643" cy="4324"/>
          </a:xfrm>
          <a:custGeom>
            <a:avLst/>
            <a:gdLst/>
            <a:ahLst/>
            <a:cxnLst/>
            <a:rect l="l" t="t" r="r" b="b"/>
            <a:pathLst>
              <a:path w="7245" h="2478" extrusionOk="0">
                <a:moveTo>
                  <a:pt x="7095" y="630"/>
                </a:moveTo>
                <a:cubicBezTo>
                  <a:pt x="6092" y="722"/>
                  <a:pt x="5718" y="2705"/>
                  <a:pt x="3972" y="996"/>
                </a:cubicBezTo>
                <a:cubicBezTo>
                  <a:pt x="3444" y="457"/>
                  <a:pt x="1224" y="722"/>
                  <a:pt x="161" y="0"/>
                </a:cubicBezTo>
                <a:cubicBezTo>
                  <a:pt x="161" y="813"/>
                  <a:pt x="-532" y="1982"/>
                  <a:pt x="957" y="2166"/>
                </a:cubicBezTo>
                <a:cubicBezTo>
                  <a:pt x="2702" y="2440"/>
                  <a:pt x="4709" y="2705"/>
                  <a:pt x="6567" y="2166"/>
                </a:cubicBezTo>
                <a:cubicBezTo>
                  <a:pt x="7415" y="1891"/>
                  <a:pt x="7308" y="1261"/>
                  <a:pt x="7095"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5" name="Google Shape;625;p62"/>
          <p:cNvSpPr/>
          <p:nvPr/>
        </p:nvSpPr>
        <p:spPr>
          <a:xfrm>
            <a:off x="7853797" y="1875001"/>
            <a:ext cx="10058" cy="1785"/>
          </a:xfrm>
          <a:custGeom>
            <a:avLst/>
            <a:gdLst/>
            <a:ahLst/>
            <a:cxnLst/>
            <a:rect l="l" t="t" r="r" b="b"/>
            <a:pathLst>
              <a:path w="5764" h="1023" extrusionOk="0">
                <a:moveTo>
                  <a:pt x="0" y="1024"/>
                </a:moveTo>
                <a:lnTo>
                  <a:pt x="5765" y="1024"/>
                </a:lnTo>
                <a:cubicBezTo>
                  <a:pt x="5765" y="749"/>
                  <a:pt x="5765" y="211"/>
                  <a:pt x="5605" y="211"/>
                </a:cubicBezTo>
                <a:cubicBezTo>
                  <a:pt x="3758" y="38"/>
                  <a:pt x="1911" y="-237"/>
                  <a:pt x="165" y="393"/>
                </a:cubicBezTo>
                <a:cubicBezTo>
                  <a:pt x="11" y="393"/>
                  <a:pt x="112"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6" name="Google Shape;626;p62"/>
          <p:cNvSpPr/>
          <p:nvPr/>
        </p:nvSpPr>
        <p:spPr>
          <a:xfrm>
            <a:off x="7871737" y="1877906"/>
            <a:ext cx="2912" cy="7078"/>
          </a:xfrm>
          <a:custGeom>
            <a:avLst/>
            <a:gdLst/>
            <a:ahLst/>
            <a:cxnLst/>
            <a:rect l="l" t="t" r="r" b="b"/>
            <a:pathLst>
              <a:path w="1669" h="4056" extrusionOk="0">
                <a:moveTo>
                  <a:pt x="1669" y="4057"/>
                </a:moveTo>
                <a:lnTo>
                  <a:pt x="1669" y="0"/>
                </a:lnTo>
                <a:cubicBezTo>
                  <a:pt x="-556" y="631"/>
                  <a:pt x="-556" y="2796"/>
                  <a:pt x="1669" y="405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7" name="Google Shape;627;p62"/>
          <p:cNvSpPr/>
          <p:nvPr/>
        </p:nvSpPr>
        <p:spPr>
          <a:xfrm>
            <a:off x="7900458" y="1877289"/>
            <a:ext cx="84728" cy="6153"/>
          </a:xfrm>
          <a:custGeom>
            <a:avLst/>
            <a:gdLst/>
            <a:ahLst/>
            <a:cxnLst/>
            <a:rect l="l" t="t" r="r" b="b"/>
            <a:pathLst>
              <a:path w="48555" h="3526" extrusionOk="0">
                <a:moveTo>
                  <a:pt x="24379" y="3503"/>
                </a:moveTo>
                <a:lnTo>
                  <a:pt x="46583" y="3503"/>
                </a:lnTo>
                <a:cubicBezTo>
                  <a:pt x="47330" y="3503"/>
                  <a:pt x="48227" y="3685"/>
                  <a:pt x="48483" y="3045"/>
                </a:cubicBezTo>
                <a:cubicBezTo>
                  <a:pt x="48804" y="2597"/>
                  <a:pt x="47960" y="2059"/>
                  <a:pt x="47960" y="1784"/>
                </a:cubicBezTo>
                <a:cubicBezTo>
                  <a:pt x="47688" y="-748"/>
                  <a:pt x="45046" y="157"/>
                  <a:pt x="43194" y="157"/>
                </a:cubicBezTo>
                <a:lnTo>
                  <a:pt x="2596" y="157"/>
                </a:lnTo>
                <a:cubicBezTo>
                  <a:pt x="1117" y="157"/>
                  <a:pt x="-52" y="157"/>
                  <a:pt x="2" y="1510"/>
                </a:cubicBezTo>
                <a:cubicBezTo>
                  <a:pt x="2" y="2770"/>
                  <a:pt x="477" y="3492"/>
                  <a:pt x="2751" y="3401"/>
                </a:cubicBezTo>
                <a:lnTo>
                  <a:pt x="24379" y="3401"/>
                </a:lnTo>
                <a:lnTo>
                  <a:pt x="24379" y="3492"/>
                </a:lnTo>
                <a:lnTo>
                  <a:pt x="24379" y="350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8" name="Google Shape;628;p62"/>
          <p:cNvSpPr/>
          <p:nvPr/>
        </p:nvSpPr>
        <p:spPr>
          <a:xfrm>
            <a:off x="7275521" y="2385698"/>
            <a:ext cx="231122" cy="27150"/>
          </a:xfrm>
          <a:custGeom>
            <a:avLst/>
            <a:gdLst/>
            <a:ahLst/>
            <a:cxnLst/>
            <a:rect l="l" t="t" r="r" b="b"/>
            <a:pathLst>
              <a:path w="132448" h="15559" extrusionOk="0">
                <a:moveTo>
                  <a:pt x="66961" y="15436"/>
                </a:moveTo>
                <a:cubicBezTo>
                  <a:pt x="86278" y="15436"/>
                  <a:pt x="105590" y="15282"/>
                  <a:pt x="124896" y="15506"/>
                </a:cubicBezTo>
                <a:cubicBezTo>
                  <a:pt x="130399" y="15580"/>
                  <a:pt x="132406" y="14083"/>
                  <a:pt x="132438" y="10687"/>
                </a:cubicBezTo>
                <a:cubicBezTo>
                  <a:pt x="132438" y="9376"/>
                  <a:pt x="132507" y="8033"/>
                  <a:pt x="132294" y="6732"/>
                </a:cubicBezTo>
                <a:cubicBezTo>
                  <a:pt x="131381" y="645"/>
                  <a:pt x="130143" y="43"/>
                  <a:pt x="121138" y="43"/>
                </a:cubicBezTo>
                <a:cubicBezTo>
                  <a:pt x="84261" y="43"/>
                  <a:pt x="47378" y="43"/>
                  <a:pt x="10505" y="0"/>
                </a:cubicBezTo>
                <a:cubicBezTo>
                  <a:pt x="1869" y="0"/>
                  <a:pt x="-2139" y="3507"/>
                  <a:pt x="1138" y="8928"/>
                </a:cubicBezTo>
                <a:cubicBezTo>
                  <a:pt x="2376" y="10986"/>
                  <a:pt x="444" y="14157"/>
                  <a:pt x="3326" y="14946"/>
                </a:cubicBezTo>
                <a:cubicBezTo>
                  <a:pt x="6929" y="15916"/>
                  <a:pt x="11413" y="15436"/>
                  <a:pt x="15491" y="15468"/>
                </a:cubicBezTo>
                <a:lnTo>
                  <a:pt x="66951" y="15468"/>
                </a:lnTo>
                <a:lnTo>
                  <a:pt x="66951" y="15426"/>
                </a:lnTo>
                <a:lnTo>
                  <a:pt x="66961" y="154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9" name="Google Shape;629;p62"/>
          <p:cNvSpPr/>
          <p:nvPr/>
        </p:nvSpPr>
        <p:spPr>
          <a:xfrm>
            <a:off x="6943234" y="2386291"/>
            <a:ext cx="228475" cy="29515"/>
          </a:xfrm>
          <a:custGeom>
            <a:avLst/>
            <a:gdLst/>
            <a:ahLst/>
            <a:cxnLst/>
            <a:rect l="l" t="t" r="r" b="b"/>
            <a:pathLst>
              <a:path w="130931" h="16914" extrusionOk="0">
                <a:moveTo>
                  <a:pt x="65598" y="16833"/>
                </a:moveTo>
                <a:cubicBezTo>
                  <a:pt x="48224" y="16833"/>
                  <a:pt x="30813" y="16908"/>
                  <a:pt x="13428" y="16833"/>
                </a:cubicBezTo>
                <a:cubicBezTo>
                  <a:pt x="-610" y="16764"/>
                  <a:pt x="1211" y="18592"/>
                  <a:pt x="143" y="8060"/>
                </a:cubicBezTo>
                <a:cubicBezTo>
                  <a:pt x="-380" y="2681"/>
                  <a:pt x="143" y="2500"/>
                  <a:pt x="8491" y="2500"/>
                </a:cubicBezTo>
                <a:lnTo>
                  <a:pt x="97165" y="2500"/>
                </a:lnTo>
                <a:cubicBezTo>
                  <a:pt x="98910" y="2500"/>
                  <a:pt x="101339" y="2905"/>
                  <a:pt x="102257" y="2314"/>
                </a:cubicBezTo>
                <a:cubicBezTo>
                  <a:pt x="108587" y="-1871"/>
                  <a:pt x="116220" y="1045"/>
                  <a:pt x="123159" y="331"/>
                </a:cubicBezTo>
                <a:cubicBezTo>
                  <a:pt x="124595" y="182"/>
                  <a:pt x="127675" y="262"/>
                  <a:pt x="127333" y="2196"/>
                </a:cubicBezTo>
                <a:cubicBezTo>
                  <a:pt x="126991" y="4328"/>
                  <a:pt x="128891" y="5741"/>
                  <a:pt x="129916" y="7463"/>
                </a:cubicBezTo>
                <a:cubicBezTo>
                  <a:pt x="132724" y="12089"/>
                  <a:pt x="129420" y="16796"/>
                  <a:pt x="123543" y="16796"/>
                </a:cubicBezTo>
                <a:lnTo>
                  <a:pt x="65529" y="16796"/>
                </a:lnTo>
                <a:lnTo>
                  <a:pt x="65529" y="16865"/>
                </a:lnTo>
                <a:lnTo>
                  <a:pt x="65598" y="16823"/>
                </a:lnTo>
                <a:lnTo>
                  <a:pt x="65598" y="16833"/>
                </a:lnTo>
                <a:close/>
                <a:moveTo>
                  <a:pt x="122849" y="12798"/>
                </a:moveTo>
                <a:cubicBezTo>
                  <a:pt x="124637" y="12798"/>
                  <a:pt x="127109" y="13214"/>
                  <a:pt x="127904" y="11610"/>
                </a:cubicBezTo>
                <a:cubicBezTo>
                  <a:pt x="128545" y="10378"/>
                  <a:pt x="126458" y="9035"/>
                  <a:pt x="126426" y="8395"/>
                </a:cubicBezTo>
                <a:cubicBezTo>
                  <a:pt x="125817" y="1861"/>
                  <a:pt x="118835" y="4174"/>
                  <a:pt x="114064" y="4174"/>
                </a:cubicBezTo>
                <a:cubicBezTo>
                  <a:pt x="79118" y="4174"/>
                  <a:pt x="44210" y="4328"/>
                  <a:pt x="9265" y="4361"/>
                </a:cubicBezTo>
                <a:cubicBezTo>
                  <a:pt x="5475" y="4361"/>
                  <a:pt x="2396" y="4361"/>
                  <a:pt x="2593" y="7948"/>
                </a:cubicBezTo>
                <a:cubicBezTo>
                  <a:pt x="2737" y="11274"/>
                  <a:pt x="3885" y="12953"/>
                  <a:pt x="9607" y="12878"/>
                </a:cubicBezTo>
                <a:cubicBezTo>
                  <a:pt x="28272" y="12654"/>
                  <a:pt x="46943" y="12809"/>
                  <a:pt x="65566" y="12809"/>
                </a:cubicBezTo>
                <a:cubicBezTo>
                  <a:pt x="84653" y="12852"/>
                  <a:pt x="103741" y="12878"/>
                  <a:pt x="122823" y="12809"/>
                </a:cubicBezTo>
                <a:lnTo>
                  <a:pt x="122860" y="12809"/>
                </a:lnTo>
                <a:lnTo>
                  <a:pt x="122849" y="127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0" name="Google Shape;630;p62"/>
          <p:cNvSpPr/>
          <p:nvPr/>
        </p:nvSpPr>
        <p:spPr>
          <a:xfrm>
            <a:off x="6880865" y="2392985"/>
            <a:ext cx="42137" cy="23395"/>
          </a:xfrm>
          <a:custGeom>
            <a:avLst/>
            <a:gdLst/>
            <a:ahLst/>
            <a:cxnLst/>
            <a:rect l="l" t="t" r="r" b="b"/>
            <a:pathLst>
              <a:path w="24147" h="13407" extrusionOk="0">
                <a:moveTo>
                  <a:pt x="23443" y="2410"/>
                </a:moveTo>
                <a:cubicBezTo>
                  <a:pt x="23443" y="1360"/>
                  <a:pt x="23331" y="-202"/>
                  <a:pt x="21628" y="22"/>
                </a:cubicBezTo>
                <a:cubicBezTo>
                  <a:pt x="14492" y="1024"/>
                  <a:pt x="7168" y="-847"/>
                  <a:pt x="155" y="843"/>
                </a:cubicBezTo>
                <a:cubicBezTo>
                  <a:pt x="112" y="4323"/>
                  <a:pt x="37" y="7788"/>
                  <a:pt x="0" y="11226"/>
                </a:cubicBezTo>
                <a:cubicBezTo>
                  <a:pt x="6907" y="14408"/>
                  <a:pt x="15137" y="13433"/>
                  <a:pt x="21895" y="12495"/>
                </a:cubicBezTo>
                <a:cubicBezTo>
                  <a:pt x="26410" y="11866"/>
                  <a:pt x="22647" y="6487"/>
                  <a:pt x="23187" y="3273"/>
                </a:cubicBezTo>
                <a:cubicBezTo>
                  <a:pt x="23229" y="2969"/>
                  <a:pt x="23331" y="2713"/>
                  <a:pt x="23411" y="2410"/>
                </a:cubicBezTo>
                <a:lnTo>
                  <a:pt x="23453" y="2410"/>
                </a:lnTo>
                <a:lnTo>
                  <a:pt x="23443" y="24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1" name="Google Shape;631;p62"/>
          <p:cNvSpPr/>
          <p:nvPr/>
        </p:nvSpPr>
        <p:spPr>
          <a:xfrm>
            <a:off x="6654079" y="2391387"/>
            <a:ext cx="33424" cy="24509"/>
          </a:xfrm>
          <a:custGeom>
            <a:avLst/>
            <a:gdLst/>
            <a:ahLst/>
            <a:cxnLst/>
            <a:rect l="l" t="t" r="r" b="b"/>
            <a:pathLst>
              <a:path w="19154" h="14045" extrusionOk="0">
                <a:moveTo>
                  <a:pt x="10398" y="5"/>
                </a:moveTo>
                <a:cubicBezTo>
                  <a:pt x="1031" y="197"/>
                  <a:pt x="-261" y="826"/>
                  <a:pt x="38" y="5117"/>
                </a:cubicBezTo>
                <a:cubicBezTo>
                  <a:pt x="572" y="13107"/>
                  <a:pt x="2280" y="14312"/>
                  <a:pt x="14343" y="14003"/>
                </a:cubicBezTo>
                <a:cubicBezTo>
                  <a:pt x="19990" y="13853"/>
                  <a:pt x="19125" y="10570"/>
                  <a:pt x="19083" y="8107"/>
                </a:cubicBezTo>
                <a:cubicBezTo>
                  <a:pt x="18928" y="1498"/>
                  <a:pt x="17113" y="-107"/>
                  <a:pt x="10398" y="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2" name="Google Shape;632;p62"/>
          <p:cNvSpPr/>
          <p:nvPr/>
        </p:nvSpPr>
        <p:spPr>
          <a:xfrm>
            <a:off x="7212577" y="2386980"/>
            <a:ext cx="40493" cy="21172"/>
          </a:xfrm>
          <a:custGeom>
            <a:avLst/>
            <a:gdLst/>
            <a:ahLst/>
            <a:cxnLst/>
            <a:rect l="l" t="t" r="r" b="b"/>
            <a:pathLst>
              <a:path w="23205" h="12133" extrusionOk="0">
                <a:moveTo>
                  <a:pt x="0" y="8550"/>
                </a:moveTo>
                <a:cubicBezTo>
                  <a:pt x="75" y="11055"/>
                  <a:pt x="1703" y="12366"/>
                  <a:pt x="5620" y="12100"/>
                </a:cubicBezTo>
                <a:cubicBezTo>
                  <a:pt x="6912" y="12030"/>
                  <a:pt x="8204" y="12100"/>
                  <a:pt x="9533" y="12100"/>
                </a:cubicBezTo>
                <a:cubicBezTo>
                  <a:pt x="23715" y="12100"/>
                  <a:pt x="26341" y="9077"/>
                  <a:pt x="19824" y="0"/>
                </a:cubicBezTo>
                <a:cubicBezTo>
                  <a:pt x="21793" y="1087"/>
                  <a:pt x="20988" y="1791"/>
                  <a:pt x="19018" y="2026"/>
                </a:cubicBezTo>
                <a:cubicBezTo>
                  <a:pt x="17123" y="2207"/>
                  <a:pt x="15121" y="2095"/>
                  <a:pt x="13168" y="2095"/>
                </a:cubicBezTo>
                <a:cubicBezTo>
                  <a:pt x="6293" y="2095"/>
                  <a:pt x="2076" y="4158"/>
                  <a:pt x="539" y="8299"/>
                </a:cubicBezTo>
                <a:cubicBezTo>
                  <a:pt x="539" y="8299"/>
                  <a:pt x="197" y="8481"/>
                  <a:pt x="43" y="8560"/>
                </a:cubicBezTo>
                <a:lnTo>
                  <a:pt x="0" y="8560"/>
                </a:lnTo>
                <a:lnTo>
                  <a:pt x="0" y="855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3" name="Google Shape;633;p62"/>
          <p:cNvSpPr/>
          <p:nvPr/>
        </p:nvSpPr>
        <p:spPr>
          <a:xfrm>
            <a:off x="6824380" y="2391116"/>
            <a:ext cx="33785" cy="21570"/>
          </a:xfrm>
          <a:custGeom>
            <a:avLst/>
            <a:gdLst/>
            <a:ahLst/>
            <a:cxnLst/>
            <a:rect l="l" t="t" r="r" b="b"/>
            <a:pathLst>
              <a:path w="19361" h="12361" extrusionOk="0">
                <a:moveTo>
                  <a:pt x="1548" y="155"/>
                </a:moveTo>
                <a:cubicBezTo>
                  <a:pt x="598" y="2697"/>
                  <a:pt x="-1148" y="5240"/>
                  <a:pt x="1094" y="7884"/>
                </a:cubicBezTo>
                <a:cubicBezTo>
                  <a:pt x="3976" y="9824"/>
                  <a:pt x="9752" y="9083"/>
                  <a:pt x="11113" y="10463"/>
                </a:cubicBezTo>
                <a:cubicBezTo>
                  <a:pt x="15671" y="15058"/>
                  <a:pt x="16648" y="9904"/>
                  <a:pt x="19231" y="9600"/>
                </a:cubicBezTo>
                <a:cubicBezTo>
                  <a:pt x="19573" y="6237"/>
                  <a:pt x="19418" y="2953"/>
                  <a:pt x="16536" y="0"/>
                </a:cubicBezTo>
                <a:cubicBezTo>
                  <a:pt x="11529" y="43"/>
                  <a:pt x="6560" y="75"/>
                  <a:pt x="1548" y="112"/>
                </a:cubicBezTo>
                <a:lnTo>
                  <a:pt x="1548" y="15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4" name="Google Shape;634;p62"/>
          <p:cNvSpPr/>
          <p:nvPr/>
        </p:nvSpPr>
        <p:spPr>
          <a:xfrm>
            <a:off x="6568343" y="2389840"/>
            <a:ext cx="18434" cy="25742"/>
          </a:xfrm>
          <a:custGeom>
            <a:avLst/>
            <a:gdLst/>
            <a:ahLst/>
            <a:cxnLst/>
            <a:rect l="l" t="t" r="r" b="b"/>
            <a:pathLst>
              <a:path w="10564" h="14752" extrusionOk="0">
                <a:moveTo>
                  <a:pt x="10554" y="8648"/>
                </a:moveTo>
                <a:cubicBezTo>
                  <a:pt x="6764" y="6638"/>
                  <a:pt x="12112" y="1329"/>
                  <a:pt x="4111" y="700"/>
                </a:cubicBezTo>
                <a:cubicBezTo>
                  <a:pt x="3658" y="700"/>
                  <a:pt x="3925" y="-798"/>
                  <a:pt x="2366" y="588"/>
                </a:cubicBezTo>
                <a:cubicBezTo>
                  <a:pt x="-2758" y="5114"/>
                  <a:pt x="1939" y="9330"/>
                  <a:pt x="2590" y="13594"/>
                </a:cubicBezTo>
                <a:cubicBezTo>
                  <a:pt x="2820" y="15007"/>
                  <a:pt x="6311" y="15198"/>
                  <a:pt x="7714" y="13775"/>
                </a:cubicBezTo>
                <a:cubicBezTo>
                  <a:pt x="9118" y="12389"/>
                  <a:pt x="9572" y="10561"/>
                  <a:pt x="10565" y="8658"/>
                </a:cubicBezTo>
                <a:lnTo>
                  <a:pt x="10554" y="864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5" name="Google Shape;635;p62"/>
          <p:cNvSpPr/>
          <p:nvPr/>
        </p:nvSpPr>
        <p:spPr>
          <a:xfrm>
            <a:off x="6430737" y="2392553"/>
            <a:ext cx="17429" cy="24306"/>
          </a:xfrm>
          <a:custGeom>
            <a:avLst/>
            <a:gdLst/>
            <a:ahLst/>
            <a:cxnLst/>
            <a:rect l="l" t="t" r="r" b="b"/>
            <a:pathLst>
              <a:path w="9988" h="13929" extrusionOk="0">
                <a:moveTo>
                  <a:pt x="0" y="5604"/>
                </a:moveTo>
                <a:cubicBezTo>
                  <a:pt x="422" y="7208"/>
                  <a:pt x="870" y="8776"/>
                  <a:pt x="1206" y="10380"/>
                </a:cubicBezTo>
                <a:cubicBezTo>
                  <a:pt x="1548" y="11878"/>
                  <a:pt x="715" y="13930"/>
                  <a:pt x="4398" y="13930"/>
                </a:cubicBezTo>
                <a:cubicBezTo>
                  <a:pt x="7852" y="13930"/>
                  <a:pt x="9069" y="12027"/>
                  <a:pt x="9709" y="10188"/>
                </a:cubicBezTo>
                <a:cubicBezTo>
                  <a:pt x="10814" y="7017"/>
                  <a:pt x="8375" y="4138"/>
                  <a:pt x="7126" y="1260"/>
                </a:cubicBezTo>
                <a:cubicBezTo>
                  <a:pt x="6373" y="-499"/>
                  <a:pt x="3069" y="-387"/>
                  <a:pt x="1591" y="1414"/>
                </a:cubicBezTo>
                <a:cubicBezTo>
                  <a:pt x="566" y="2640"/>
                  <a:pt x="486" y="4207"/>
                  <a:pt x="0" y="5631"/>
                </a:cubicBezTo>
                <a:lnTo>
                  <a:pt x="0" y="5593"/>
                </a:lnTo>
                <a:lnTo>
                  <a:pt x="0" y="56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6" name="Google Shape;636;p62"/>
          <p:cNvSpPr/>
          <p:nvPr/>
        </p:nvSpPr>
        <p:spPr>
          <a:xfrm>
            <a:off x="6782816" y="2387083"/>
            <a:ext cx="14920" cy="26781"/>
          </a:xfrm>
          <a:custGeom>
            <a:avLst/>
            <a:gdLst/>
            <a:ahLst/>
            <a:cxnLst/>
            <a:rect l="l" t="t" r="r" b="b"/>
            <a:pathLst>
              <a:path w="8550" h="15347" extrusionOk="0">
                <a:moveTo>
                  <a:pt x="0" y="7777"/>
                </a:moveTo>
                <a:cubicBezTo>
                  <a:pt x="230" y="8784"/>
                  <a:pt x="795" y="10655"/>
                  <a:pt x="993" y="12553"/>
                </a:cubicBezTo>
                <a:cubicBezTo>
                  <a:pt x="1180" y="14275"/>
                  <a:pt x="3576" y="14344"/>
                  <a:pt x="4895" y="15170"/>
                </a:cubicBezTo>
                <a:cubicBezTo>
                  <a:pt x="6000" y="15836"/>
                  <a:pt x="6955" y="14456"/>
                  <a:pt x="7590" y="13827"/>
                </a:cubicBezTo>
                <a:cubicBezTo>
                  <a:pt x="9522" y="11924"/>
                  <a:pt x="8348" y="1908"/>
                  <a:pt x="5775" y="528"/>
                </a:cubicBezTo>
                <a:cubicBezTo>
                  <a:pt x="3875" y="-480"/>
                  <a:pt x="1900" y="-32"/>
                  <a:pt x="961" y="1759"/>
                </a:cubicBezTo>
                <a:cubicBezTo>
                  <a:pt x="85" y="3433"/>
                  <a:pt x="-32" y="5192"/>
                  <a:pt x="53" y="7809"/>
                </a:cubicBezTo>
                <a:lnTo>
                  <a:pt x="11" y="7766"/>
                </a:lnTo>
                <a:lnTo>
                  <a:pt x="0" y="777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7" name="Google Shape;637;p62"/>
          <p:cNvSpPr/>
          <p:nvPr/>
        </p:nvSpPr>
        <p:spPr>
          <a:xfrm>
            <a:off x="7208931" y="2383647"/>
            <a:ext cx="40163" cy="18244"/>
          </a:xfrm>
          <a:custGeom>
            <a:avLst/>
            <a:gdLst/>
            <a:ahLst/>
            <a:cxnLst/>
            <a:rect l="l" t="t" r="r" b="b"/>
            <a:pathLst>
              <a:path w="23016" h="10455" extrusionOk="0">
                <a:moveTo>
                  <a:pt x="2113" y="10455"/>
                </a:moveTo>
                <a:cubicBezTo>
                  <a:pt x="2113" y="10455"/>
                  <a:pt x="2566" y="10301"/>
                  <a:pt x="2609" y="10189"/>
                </a:cubicBezTo>
                <a:cubicBezTo>
                  <a:pt x="4146" y="6031"/>
                  <a:pt x="8363" y="3968"/>
                  <a:pt x="15243" y="3990"/>
                </a:cubicBezTo>
                <a:cubicBezTo>
                  <a:pt x="17181" y="3990"/>
                  <a:pt x="19188" y="4102"/>
                  <a:pt x="21077" y="3915"/>
                </a:cubicBezTo>
                <a:cubicBezTo>
                  <a:pt x="23052" y="3696"/>
                  <a:pt x="23847" y="2982"/>
                  <a:pt x="21883" y="1905"/>
                </a:cubicBezTo>
                <a:cubicBezTo>
                  <a:pt x="21771" y="450"/>
                  <a:pt x="20570" y="-40"/>
                  <a:pt x="18494" y="3"/>
                </a:cubicBezTo>
                <a:cubicBezTo>
                  <a:pt x="15921" y="45"/>
                  <a:pt x="13380" y="3"/>
                  <a:pt x="10813" y="3"/>
                </a:cubicBezTo>
                <a:cubicBezTo>
                  <a:pt x="378" y="3"/>
                  <a:pt x="-2472" y="3398"/>
                  <a:pt x="2123" y="10455"/>
                </a:cubicBezTo>
                <a:lnTo>
                  <a:pt x="2113" y="1045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8" name="Google Shape;638;p62"/>
          <p:cNvSpPr/>
          <p:nvPr/>
        </p:nvSpPr>
        <p:spPr>
          <a:xfrm>
            <a:off x="6880632" y="2397121"/>
            <a:ext cx="48640" cy="21744"/>
          </a:xfrm>
          <a:custGeom>
            <a:avLst/>
            <a:gdLst/>
            <a:ahLst/>
            <a:cxnLst/>
            <a:rect l="l" t="t" r="r" b="b"/>
            <a:pathLst>
              <a:path w="27874" h="12461" extrusionOk="0">
                <a:moveTo>
                  <a:pt x="23592" y="43"/>
                </a:moveTo>
                <a:cubicBezTo>
                  <a:pt x="23518" y="346"/>
                  <a:pt x="23406" y="597"/>
                  <a:pt x="23363" y="906"/>
                </a:cubicBezTo>
                <a:cubicBezTo>
                  <a:pt x="22797" y="4115"/>
                  <a:pt x="26587" y="9499"/>
                  <a:pt x="22071" y="10128"/>
                </a:cubicBezTo>
                <a:cubicBezTo>
                  <a:pt x="15276" y="11060"/>
                  <a:pt x="7083" y="12025"/>
                  <a:pt x="176" y="8854"/>
                </a:cubicBezTo>
                <a:cubicBezTo>
                  <a:pt x="-550" y="11316"/>
                  <a:pt x="972" y="12334"/>
                  <a:pt x="4649" y="12334"/>
                </a:cubicBezTo>
                <a:cubicBezTo>
                  <a:pt x="10264" y="12334"/>
                  <a:pt x="15842" y="12515"/>
                  <a:pt x="21452" y="12446"/>
                </a:cubicBezTo>
                <a:cubicBezTo>
                  <a:pt x="24105" y="12446"/>
                  <a:pt x="27072" y="11812"/>
                  <a:pt x="27259" y="9749"/>
                </a:cubicBezTo>
                <a:cubicBezTo>
                  <a:pt x="27558" y="6311"/>
                  <a:pt x="29725" y="2388"/>
                  <a:pt x="23614" y="0"/>
                </a:cubicBezTo>
                <a:lnTo>
                  <a:pt x="23571" y="43"/>
                </a:lnTo>
                <a:lnTo>
                  <a:pt x="23592" y="4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9" name="Google Shape;639;p62"/>
          <p:cNvSpPr/>
          <p:nvPr/>
        </p:nvSpPr>
        <p:spPr>
          <a:xfrm>
            <a:off x="6740733" y="2391427"/>
            <a:ext cx="12910" cy="23751"/>
          </a:xfrm>
          <a:custGeom>
            <a:avLst/>
            <a:gdLst/>
            <a:ahLst/>
            <a:cxnLst/>
            <a:rect l="l" t="t" r="r" b="b"/>
            <a:pathLst>
              <a:path w="7398" h="13611" extrusionOk="0">
                <a:moveTo>
                  <a:pt x="37" y="4950"/>
                </a:moveTo>
                <a:cubicBezTo>
                  <a:pt x="336" y="7674"/>
                  <a:pt x="491" y="9726"/>
                  <a:pt x="795" y="11752"/>
                </a:cubicBezTo>
                <a:cubicBezTo>
                  <a:pt x="907" y="12573"/>
                  <a:pt x="939" y="13612"/>
                  <a:pt x="2808" y="13612"/>
                </a:cubicBezTo>
                <a:cubicBezTo>
                  <a:pt x="4243" y="13612"/>
                  <a:pt x="4937" y="13010"/>
                  <a:pt x="5733" y="12226"/>
                </a:cubicBezTo>
                <a:cubicBezTo>
                  <a:pt x="9533" y="8415"/>
                  <a:pt x="5727" y="4865"/>
                  <a:pt x="5119" y="1246"/>
                </a:cubicBezTo>
                <a:cubicBezTo>
                  <a:pt x="5007" y="462"/>
                  <a:pt x="3827" y="126"/>
                  <a:pt x="2696" y="14"/>
                </a:cubicBezTo>
                <a:cubicBezTo>
                  <a:pt x="801" y="-135"/>
                  <a:pt x="689" y="910"/>
                  <a:pt x="491" y="1693"/>
                </a:cubicBezTo>
                <a:cubicBezTo>
                  <a:pt x="181" y="2994"/>
                  <a:pt x="112" y="4305"/>
                  <a:pt x="0" y="4950"/>
                </a:cubicBezTo>
                <a:lnTo>
                  <a:pt x="37" y="495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0" name="Google Shape;640;p62"/>
          <p:cNvSpPr/>
          <p:nvPr/>
        </p:nvSpPr>
        <p:spPr>
          <a:xfrm>
            <a:off x="6825716" y="2404939"/>
            <a:ext cx="32741" cy="11362"/>
          </a:xfrm>
          <a:custGeom>
            <a:avLst/>
            <a:gdLst/>
            <a:ahLst/>
            <a:cxnLst/>
            <a:rect l="l" t="t" r="r" b="b"/>
            <a:pathLst>
              <a:path w="18763" h="6511" extrusionOk="0">
                <a:moveTo>
                  <a:pt x="18428" y="1716"/>
                </a:moveTo>
                <a:cubicBezTo>
                  <a:pt x="15844" y="2010"/>
                  <a:pt x="14862" y="7169"/>
                  <a:pt x="10309" y="2569"/>
                </a:cubicBezTo>
                <a:cubicBezTo>
                  <a:pt x="8943" y="1189"/>
                  <a:pt x="3178" y="1898"/>
                  <a:pt x="301" y="0"/>
                </a:cubicBezTo>
                <a:cubicBezTo>
                  <a:pt x="413" y="2052"/>
                  <a:pt x="-1332" y="5080"/>
                  <a:pt x="2500" y="5714"/>
                </a:cubicBezTo>
                <a:cubicBezTo>
                  <a:pt x="7128" y="6455"/>
                  <a:pt x="12321" y="7057"/>
                  <a:pt x="16992" y="5714"/>
                </a:cubicBezTo>
                <a:cubicBezTo>
                  <a:pt x="19191" y="5080"/>
                  <a:pt x="18924" y="3284"/>
                  <a:pt x="18395" y="1786"/>
                </a:cubicBezTo>
                <a:lnTo>
                  <a:pt x="18438" y="1716"/>
                </a:lnTo>
                <a:lnTo>
                  <a:pt x="18428" y="171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1" name="Google Shape;641;p62"/>
          <p:cNvSpPr/>
          <p:nvPr/>
        </p:nvSpPr>
        <p:spPr>
          <a:xfrm>
            <a:off x="6827080" y="2386720"/>
            <a:ext cx="26154" cy="4677"/>
          </a:xfrm>
          <a:custGeom>
            <a:avLst/>
            <a:gdLst/>
            <a:ahLst/>
            <a:cxnLst/>
            <a:rect l="l" t="t" r="r" b="b"/>
            <a:pathLst>
              <a:path w="14988" h="2680" extrusionOk="0">
                <a:moveTo>
                  <a:pt x="0" y="2670"/>
                </a:moveTo>
                <a:cubicBezTo>
                  <a:pt x="5012" y="2628"/>
                  <a:pt x="9981" y="2601"/>
                  <a:pt x="14988" y="2558"/>
                </a:cubicBezTo>
                <a:cubicBezTo>
                  <a:pt x="14833" y="1849"/>
                  <a:pt x="14801" y="543"/>
                  <a:pt x="14534" y="506"/>
                </a:cubicBezTo>
                <a:cubicBezTo>
                  <a:pt x="9837" y="58"/>
                  <a:pt x="5012" y="-571"/>
                  <a:pt x="496" y="1034"/>
                </a:cubicBezTo>
                <a:cubicBezTo>
                  <a:pt x="43" y="1188"/>
                  <a:pt x="155" y="2121"/>
                  <a:pt x="43" y="2681"/>
                </a:cubicBezTo>
                <a:lnTo>
                  <a:pt x="0" y="2681"/>
                </a:lnTo>
                <a:lnTo>
                  <a:pt x="0" y="26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2" name="Google Shape;642;p62"/>
          <p:cNvSpPr/>
          <p:nvPr/>
        </p:nvSpPr>
        <p:spPr>
          <a:xfrm>
            <a:off x="6873768" y="2394463"/>
            <a:ext cx="7435" cy="18110"/>
          </a:xfrm>
          <a:custGeom>
            <a:avLst/>
            <a:gdLst/>
            <a:ahLst/>
            <a:cxnLst/>
            <a:rect l="l" t="t" r="r" b="b"/>
            <a:pathLst>
              <a:path w="4261" h="10378" extrusionOk="0">
                <a:moveTo>
                  <a:pt x="4106" y="10378"/>
                </a:moveTo>
                <a:cubicBezTo>
                  <a:pt x="4149" y="6903"/>
                  <a:pt x="4218" y="3433"/>
                  <a:pt x="4261" y="0"/>
                </a:cubicBezTo>
                <a:cubicBezTo>
                  <a:pt x="-1359" y="1716"/>
                  <a:pt x="-1429" y="7318"/>
                  <a:pt x="4106" y="1037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3" name="Google Shape;643;p62"/>
          <p:cNvSpPr/>
          <p:nvPr/>
        </p:nvSpPr>
        <p:spPr>
          <a:xfrm>
            <a:off x="6947751" y="2392979"/>
            <a:ext cx="218896" cy="15869"/>
          </a:xfrm>
          <a:custGeom>
            <a:avLst/>
            <a:gdLst/>
            <a:ahLst/>
            <a:cxnLst/>
            <a:rect l="l" t="t" r="r" b="b"/>
            <a:pathLst>
              <a:path w="125442" h="9094" extrusionOk="0">
                <a:moveTo>
                  <a:pt x="63014" y="9022"/>
                </a:moveTo>
                <a:lnTo>
                  <a:pt x="120270" y="9022"/>
                </a:lnTo>
                <a:cubicBezTo>
                  <a:pt x="122053" y="9022"/>
                  <a:pt x="124524" y="9427"/>
                  <a:pt x="125320" y="7833"/>
                </a:cubicBezTo>
                <a:cubicBezTo>
                  <a:pt x="125960" y="6602"/>
                  <a:pt x="123884" y="5248"/>
                  <a:pt x="123841" y="4619"/>
                </a:cubicBezTo>
                <a:cubicBezTo>
                  <a:pt x="123233" y="-1916"/>
                  <a:pt x="116251" y="398"/>
                  <a:pt x="111479" y="398"/>
                </a:cubicBezTo>
                <a:cubicBezTo>
                  <a:pt x="76534" y="398"/>
                  <a:pt x="41626" y="541"/>
                  <a:pt x="6681" y="584"/>
                </a:cubicBezTo>
                <a:cubicBezTo>
                  <a:pt x="2891" y="584"/>
                  <a:pt x="-184" y="584"/>
                  <a:pt x="9" y="4161"/>
                </a:cubicBezTo>
                <a:cubicBezTo>
                  <a:pt x="153" y="7487"/>
                  <a:pt x="1300" y="9176"/>
                  <a:pt x="7022" y="9091"/>
                </a:cubicBezTo>
                <a:cubicBezTo>
                  <a:pt x="25688" y="8867"/>
                  <a:pt x="44364" y="9022"/>
                  <a:pt x="62987" y="9022"/>
                </a:cubicBezTo>
                <a:lnTo>
                  <a:pt x="63024" y="9022"/>
                </a:lnTo>
                <a:lnTo>
                  <a:pt x="63014" y="90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4" name="Google Shape;644;p62"/>
          <p:cNvSpPr/>
          <p:nvPr/>
        </p:nvSpPr>
        <p:spPr>
          <a:xfrm>
            <a:off x="6960463" y="1932765"/>
            <a:ext cx="73827" cy="8660"/>
          </a:xfrm>
          <a:custGeom>
            <a:avLst/>
            <a:gdLst/>
            <a:ahLst/>
            <a:cxnLst/>
            <a:rect l="l" t="t" r="r" b="b"/>
            <a:pathLst>
              <a:path w="42308" h="4963" extrusionOk="0">
                <a:moveTo>
                  <a:pt x="21396" y="4941"/>
                </a:moveTo>
                <a:cubicBezTo>
                  <a:pt x="27561" y="4941"/>
                  <a:pt x="33747" y="4891"/>
                  <a:pt x="39912" y="4961"/>
                </a:cubicBezTo>
                <a:cubicBezTo>
                  <a:pt x="41668" y="4961"/>
                  <a:pt x="42309" y="4504"/>
                  <a:pt x="42309" y="3416"/>
                </a:cubicBezTo>
                <a:cubicBezTo>
                  <a:pt x="42309" y="2989"/>
                  <a:pt x="42309" y="2572"/>
                  <a:pt x="42261" y="2145"/>
                </a:cubicBezTo>
                <a:cubicBezTo>
                  <a:pt x="41973" y="193"/>
                  <a:pt x="41578" y="0"/>
                  <a:pt x="38685" y="0"/>
                </a:cubicBezTo>
                <a:lnTo>
                  <a:pt x="3350" y="0"/>
                </a:lnTo>
                <a:cubicBezTo>
                  <a:pt x="596" y="0"/>
                  <a:pt x="-685" y="1108"/>
                  <a:pt x="366" y="2837"/>
                </a:cubicBezTo>
                <a:cubicBezTo>
                  <a:pt x="761" y="3487"/>
                  <a:pt x="147" y="4494"/>
                  <a:pt x="1081" y="4758"/>
                </a:cubicBezTo>
                <a:cubicBezTo>
                  <a:pt x="2224" y="5073"/>
                  <a:pt x="3670" y="4931"/>
                  <a:pt x="4962" y="4931"/>
                </a:cubicBezTo>
                <a:lnTo>
                  <a:pt x="21396" y="4931"/>
                </a:lnTo>
                <a:lnTo>
                  <a:pt x="21396"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5" name="Google Shape;645;p62"/>
          <p:cNvSpPr/>
          <p:nvPr/>
        </p:nvSpPr>
        <p:spPr>
          <a:xfrm>
            <a:off x="7070122" y="1932102"/>
            <a:ext cx="225642" cy="7770"/>
          </a:xfrm>
          <a:custGeom>
            <a:avLst/>
            <a:gdLst/>
            <a:ahLst/>
            <a:cxnLst/>
            <a:rect l="l" t="t" r="r" b="b"/>
            <a:pathLst>
              <a:path w="129308" h="4453" extrusionOk="0">
                <a:moveTo>
                  <a:pt x="128146" y="4433"/>
                </a:moveTo>
                <a:cubicBezTo>
                  <a:pt x="130574" y="3762"/>
                  <a:pt x="128519" y="1566"/>
                  <a:pt x="128044" y="915"/>
                </a:cubicBezTo>
                <a:cubicBezTo>
                  <a:pt x="127382" y="-20"/>
                  <a:pt x="122499" y="0"/>
                  <a:pt x="118367" y="0"/>
                </a:cubicBezTo>
                <a:lnTo>
                  <a:pt x="11786" y="0"/>
                </a:lnTo>
                <a:cubicBezTo>
                  <a:pt x="10676" y="0"/>
                  <a:pt x="-74" y="529"/>
                  <a:pt x="0" y="3396"/>
                </a:cubicBezTo>
                <a:cubicBezTo>
                  <a:pt x="854" y="3762"/>
                  <a:pt x="1271" y="4097"/>
                  <a:pt x="1879" y="4454"/>
                </a:cubicBezTo>
                <a:lnTo>
                  <a:pt x="128130" y="4454"/>
                </a:lnTo>
                <a:lnTo>
                  <a:pt x="128146" y="44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6" name="Google Shape;646;p62"/>
          <p:cNvSpPr/>
          <p:nvPr/>
        </p:nvSpPr>
        <p:spPr>
          <a:xfrm>
            <a:off x="7050818" y="1931819"/>
            <a:ext cx="5497" cy="9521"/>
          </a:xfrm>
          <a:custGeom>
            <a:avLst/>
            <a:gdLst/>
            <a:ahLst/>
            <a:cxnLst/>
            <a:rect l="l" t="t" r="r" b="b"/>
            <a:pathLst>
              <a:path w="3150" h="5456" extrusionOk="0">
                <a:moveTo>
                  <a:pt x="1591" y="5440"/>
                </a:moveTo>
                <a:cubicBezTo>
                  <a:pt x="2290" y="5440"/>
                  <a:pt x="3128" y="5755"/>
                  <a:pt x="3149" y="3660"/>
                </a:cubicBezTo>
                <a:cubicBezTo>
                  <a:pt x="3171" y="773"/>
                  <a:pt x="2808" y="20"/>
                  <a:pt x="1340" y="0"/>
                </a:cubicBezTo>
                <a:cubicBezTo>
                  <a:pt x="112" y="0"/>
                  <a:pt x="0" y="214"/>
                  <a:pt x="0" y="2094"/>
                </a:cubicBezTo>
                <a:cubicBezTo>
                  <a:pt x="0" y="5104"/>
                  <a:pt x="176" y="5440"/>
                  <a:pt x="1612" y="5440"/>
                </a:cubicBezTo>
                <a:lnTo>
                  <a:pt x="1591" y="54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7" name="Google Shape;647;p62"/>
          <p:cNvSpPr/>
          <p:nvPr/>
        </p:nvSpPr>
        <p:spPr>
          <a:xfrm>
            <a:off x="7073306" y="1939845"/>
            <a:ext cx="220542" cy="1508"/>
          </a:xfrm>
          <a:custGeom>
            <a:avLst/>
            <a:gdLst/>
            <a:ahLst/>
            <a:cxnLst/>
            <a:rect l="l" t="t" r="r" b="b"/>
            <a:pathLst>
              <a:path w="126385" h="864" extrusionOk="0">
                <a:moveTo>
                  <a:pt x="126325" y="0"/>
                </a:moveTo>
                <a:lnTo>
                  <a:pt x="91" y="0"/>
                </a:lnTo>
                <a:cubicBezTo>
                  <a:pt x="-480" y="722"/>
                  <a:pt x="1697" y="864"/>
                  <a:pt x="5097" y="864"/>
                </a:cubicBezTo>
                <a:lnTo>
                  <a:pt x="120283" y="864"/>
                </a:lnTo>
                <a:cubicBezTo>
                  <a:pt x="123342" y="864"/>
                  <a:pt x="126790" y="864"/>
                  <a:pt x="126347" y="0"/>
                </a:cubicBezTo>
                <a:lnTo>
                  <a:pt x="12632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8" name="Google Shape;648;p62"/>
          <p:cNvSpPr/>
          <p:nvPr/>
        </p:nvSpPr>
        <p:spPr>
          <a:xfrm>
            <a:off x="6940304" y="1933199"/>
            <a:ext cx="12929" cy="6785"/>
          </a:xfrm>
          <a:custGeom>
            <a:avLst/>
            <a:gdLst/>
            <a:ahLst/>
            <a:cxnLst/>
            <a:rect l="l" t="t" r="r" b="b"/>
            <a:pathLst>
              <a:path w="7409" h="3888" extrusionOk="0">
                <a:moveTo>
                  <a:pt x="11" y="2746"/>
                </a:moveTo>
                <a:cubicBezTo>
                  <a:pt x="11" y="3539"/>
                  <a:pt x="550" y="3976"/>
                  <a:pt x="1799" y="3874"/>
                </a:cubicBezTo>
                <a:cubicBezTo>
                  <a:pt x="2210" y="3854"/>
                  <a:pt x="2626" y="3874"/>
                  <a:pt x="3048" y="3874"/>
                </a:cubicBezTo>
                <a:cubicBezTo>
                  <a:pt x="7574" y="3874"/>
                  <a:pt x="8412" y="2908"/>
                  <a:pt x="6325" y="0"/>
                </a:cubicBezTo>
                <a:cubicBezTo>
                  <a:pt x="6966" y="336"/>
                  <a:pt x="6693" y="580"/>
                  <a:pt x="6074" y="651"/>
                </a:cubicBezTo>
                <a:cubicBezTo>
                  <a:pt x="5466" y="722"/>
                  <a:pt x="4825" y="671"/>
                  <a:pt x="4217" y="651"/>
                </a:cubicBezTo>
                <a:cubicBezTo>
                  <a:pt x="2018" y="651"/>
                  <a:pt x="673" y="1312"/>
                  <a:pt x="176" y="2624"/>
                </a:cubicBezTo>
                <a:cubicBezTo>
                  <a:pt x="176" y="2624"/>
                  <a:pt x="75" y="2674"/>
                  <a:pt x="0" y="2725"/>
                </a:cubicBezTo>
                <a:lnTo>
                  <a:pt x="0" y="2746"/>
                </a:lnTo>
                <a:lnTo>
                  <a:pt x="11" y="27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9" name="Google Shape;649;p62"/>
          <p:cNvSpPr/>
          <p:nvPr/>
        </p:nvSpPr>
        <p:spPr>
          <a:xfrm>
            <a:off x="6939182" y="1932173"/>
            <a:ext cx="12852" cy="5844"/>
          </a:xfrm>
          <a:custGeom>
            <a:avLst/>
            <a:gdLst/>
            <a:ahLst/>
            <a:cxnLst/>
            <a:rect l="l" t="t" r="r" b="b"/>
            <a:pathLst>
              <a:path w="7365" h="3349" extrusionOk="0">
                <a:moveTo>
                  <a:pt x="675" y="3329"/>
                </a:moveTo>
                <a:cubicBezTo>
                  <a:pt x="675" y="3329"/>
                  <a:pt x="820" y="3278"/>
                  <a:pt x="852" y="3227"/>
                </a:cubicBezTo>
                <a:cubicBezTo>
                  <a:pt x="1337" y="1895"/>
                  <a:pt x="2677" y="1234"/>
                  <a:pt x="4887" y="1254"/>
                </a:cubicBezTo>
                <a:cubicBezTo>
                  <a:pt x="5501" y="1254"/>
                  <a:pt x="6141" y="1306"/>
                  <a:pt x="6750" y="1254"/>
                </a:cubicBezTo>
                <a:cubicBezTo>
                  <a:pt x="7390" y="1183"/>
                  <a:pt x="7625" y="960"/>
                  <a:pt x="6995" y="604"/>
                </a:cubicBezTo>
                <a:cubicBezTo>
                  <a:pt x="6974" y="116"/>
                  <a:pt x="6563" y="-26"/>
                  <a:pt x="5922" y="4"/>
                </a:cubicBezTo>
                <a:lnTo>
                  <a:pt x="3451" y="4"/>
                </a:lnTo>
                <a:cubicBezTo>
                  <a:pt x="126" y="4"/>
                  <a:pt x="-782" y="1092"/>
                  <a:pt x="665" y="3349"/>
                </a:cubicBezTo>
                <a:lnTo>
                  <a:pt x="686" y="3329"/>
                </a:lnTo>
                <a:lnTo>
                  <a:pt x="675" y="332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0" name="Google Shape;650;p62"/>
          <p:cNvSpPr/>
          <p:nvPr/>
        </p:nvSpPr>
        <p:spPr>
          <a:xfrm>
            <a:off x="7886742" y="2287283"/>
            <a:ext cx="130456" cy="15347"/>
          </a:xfrm>
          <a:custGeom>
            <a:avLst/>
            <a:gdLst/>
            <a:ahLst/>
            <a:cxnLst/>
            <a:rect l="l" t="t" r="r" b="b"/>
            <a:pathLst>
              <a:path w="74760" h="8795" extrusionOk="0">
                <a:moveTo>
                  <a:pt x="37776" y="8795"/>
                </a:moveTo>
                <a:cubicBezTo>
                  <a:pt x="48670" y="8795"/>
                  <a:pt x="59639" y="8736"/>
                  <a:pt x="70539" y="8795"/>
                </a:cubicBezTo>
                <a:cubicBezTo>
                  <a:pt x="73634" y="8795"/>
                  <a:pt x="74761" y="7985"/>
                  <a:pt x="74761" y="6050"/>
                </a:cubicBezTo>
                <a:cubicBezTo>
                  <a:pt x="74761" y="5298"/>
                  <a:pt x="74761" y="4557"/>
                  <a:pt x="74691" y="3806"/>
                </a:cubicBezTo>
                <a:cubicBezTo>
                  <a:pt x="74184" y="368"/>
                  <a:pt x="73490" y="0"/>
                  <a:pt x="68420" y="0"/>
                </a:cubicBezTo>
                <a:lnTo>
                  <a:pt x="5964" y="0"/>
                </a:lnTo>
                <a:cubicBezTo>
                  <a:pt x="1075" y="0"/>
                  <a:pt x="-1215" y="2004"/>
                  <a:pt x="643" y="5058"/>
                </a:cubicBezTo>
                <a:cubicBezTo>
                  <a:pt x="1336" y="6236"/>
                  <a:pt x="242" y="7985"/>
                  <a:pt x="1881" y="8422"/>
                </a:cubicBezTo>
                <a:cubicBezTo>
                  <a:pt x="3925" y="8982"/>
                  <a:pt x="6477" y="8736"/>
                  <a:pt x="8804" y="8736"/>
                </a:cubicBezTo>
                <a:lnTo>
                  <a:pt x="37878" y="8736"/>
                </a:lnTo>
                <a:lnTo>
                  <a:pt x="37766" y="8795"/>
                </a:lnTo>
                <a:lnTo>
                  <a:pt x="37776" y="879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1" name="Google Shape;651;p62"/>
          <p:cNvSpPr/>
          <p:nvPr/>
        </p:nvSpPr>
        <p:spPr>
          <a:xfrm>
            <a:off x="8080624" y="2286185"/>
            <a:ext cx="399085" cy="13719"/>
          </a:xfrm>
          <a:custGeom>
            <a:avLst/>
            <a:gdLst/>
            <a:ahLst/>
            <a:cxnLst/>
            <a:rect l="l" t="t" r="r" b="b"/>
            <a:pathLst>
              <a:path w="228702" h="7862" extrusionOk="0">
                <a:moveTo>
                  <a:pt x="226657" y="7862"/>
                </a:moveTo>
                <a:cubicBezTo>
                  <a:pt x="230954" y="6684"/>
                  <a:pt x="227276" y="2809"/>
                  <a:pt x="226438" y="1620"/>
                </a:cubicBezTo>
                <a:cubicBezTo>
                  <a:pt x="225312" y="0"/>
                  <a:pt x="216638" y="0"/>
                  <a:pt x="209342" y="0"/>
                </a:cubicBezTo>
                <a:lnTo>
                  <a:pt x="20844" y="0"/>
                </a:lnTo>
                <a:cubicBezTo>
                  <a:pt x="18880" y="0"/>
                  <a:pt x="-143" y="938"/>
                  <a:pt x="1" y="5991"/>
                </a:cubicBezTo>
                <a:cubicBezTo>
                  <a:pt x="1495" y="6610"/>
                  <a:pt x="2221" y="7233"/>
                  <a:pt x="3358" y="7862"/>
                </a:cubicBezTo>
                <a:lnTo>
                  <a:pt x="226657" y="786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2" name="Google Shape;652;p62"/>
          <p:cNvSpPr/>
          <p:nvPr/>
        </p:nvSpPr>
        <p:spPr>
          <a:xfrm>
            <a:off x="7699025" y="2287730"/>
            <a:ext cx="129085" cy="16745"/>
          </a:xfrm>
          <a:custGeom>
            <a:avLst/>
            <a:gdLst/>
            <a:ahLst/>
            <a:cxnLst/>
            <a:rect l="l" t="t" r="r" b="b"/>
            <a:pathLst>
              <a:path w="73974" h="9596" extrusionOk="0">
                <a:moveTo>
                  <a:pt x="37040" y="9534"/>
                </a:moveTo>
                <a:lnTo>
                  <a:pt x="7560" y="9534"/>
                </a:lnTo>
                <a:cubicBezTo>
                  <a:pt x="-350" y="9534"/>
                  <a:pt x="637" y="10531"/>
                  <a:pt x="93" y="4540"/>
                </a:cubicBezTo>
                <a:cubicBezTo>
                  <a:pt x="-238" y="1480"/>
                  <a:pt x="93" y="1422"/>
                  <a:pt x="4833" y="1422"/>
                </a:cubicBezTo>
                <a:lnTo>
                  <a:pt x="54969" y="1422"/>
                </a:lnTo>
                <a:cubicBezTo>
                  <a:pt x="55919" y="1422"/>
                  <a:pt x="57301" y="1662"/>
                  <a:pt x="57809" y="1299"/>
                </a:cubicBezTo>
                <a:cubicBezTo>
                  <a:pt x="61342" y="-1073"/>
                  <a:pt x="65719" y="617"/>
                  <a:pt x="69583" y="180"/>
                </a:cubicBezTo>
                <a:cubicBezTo>
                  <a:pt x="70421" y="116"/>
                  <a:pt x="72135" y="180"/>
                  <a:pt x="71948" y="1235"/>
                </a:cubicBezTo>
                <a:cubicBezTo>
                  <a:pt x="71734" y="2418"/>
                  <a:pt x="72829" y="3229"/>
                  <a:pt x="73405" y="4225"/>
                </a:cubicBezTo>
                <a:cubicBezTo>
                  <a:pt x="74974" y="6848"/>
                  <a:pt x="73149" y="9524"/>
                  <a:pt x="69802" y="9524"/>
                </a:cubicBezTo>
                <a:lnTo>
                  <a:pt x="37040" y="9524"/>
                </a:lnTo>
                <a:lnTo>
                  <a:pt x="37040" y="9534"/>
                </a:lnTo>
                <a:close/>
                <a:moveTo>
                  <a:pt x="69397" y="7285"/>
                </a:moveTo>
                <a:cubicBezTo>
                  <a:pt x="70421" y="7285"/>
                  <a:pt x="71804" y="7541"/>
                  <a:pt x="72236" y="6603"/>
                </a:cubicBezTo>
                <a:cubicBezTo>
                  <a:pt x="72642" y="5926"/>
                  <a:pt x="71435" y="5174"/>
                  <a:pt x="71435" y="4796"/>
                </a:cubicBezTo>
                <a:cubicBezTo>
                  <a:pt x="71104" y="1113"/>
                  <a:pt x="67139" y="2424"/>
                  <a:pt x="64438" y="2424"/>
                </a:cubicBezTo>
                <a:cubicBezTo>
                  <a:pt x="44763" y="2424"/>
                  <a:pt x="24972" y="2488"/>
                  <a:pt x="5265" y="2546"/>
                </a:cubicBezTo>
                <a:cubicBezTo>
                  <a:pt x="3119" y="2546"/>
                  <a:pt x="1406" y="2546"/>
                  <a:pt x="1475" y="4540"/>
                </a:cubicBezTo>
                <a:cubicBezTo>
                  <a:pt x="1550" y="6411"/>
                  <a:pt x="2169" y="7349"/>
                  <a:pt x="5484" y="7349"/>
                </a:cubicBezTo>
                <a:cubicBezTo>
                  <a:pt x="15978" y="7226"/>
                  <a:pt x="26584" y="7349"/>
                  <a:pt x="37077" y="7349"/>
                </a:cubicBezTo>
                <a:lnTo>
                  <a:pt x="69471" y="7349"/>
                </a:lnTo>
                <a:lnTo>
                  <a:pt x="69397" y="72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3" name="Google Shape;653;p62"/>
          <p:cNvSpPr/>
          <p:nvPr/>
        </p:nvSpPr>
        <p:spPr>
          <a:xfrm>
            <a:off x="7663925" y="2291511"/>
            <a:ext cx="23746" cy="13152"/>
          </a:xfrm>
          <a:custGeom>
            <a:avLst/>
            <a:gdLst/>
            <a:ahLst/>
            <a:cxnLst/>
            <a:rect l="l" t="t" r="r" b="b"/>
            <a:pathLst>
              <a:path w="13608" h="7537" extrusionOk="0">
                <a:moveTo>
                  <a:pt x="13157" y="1381"/>
                </a:moveTo>
                <a:cubicBezTo>
                  <a:pt x="13157" y="821"/>
                  <a:pt x="13157" y="-112"/>
                  <a:pt x="12175" y="11"/>
                </a:cubicBezTo>
                <a:cubicBezTo>
                  <a:pt x="8097" y="571"/>
                  <a:pt x="3976" y="-490"/>
                  <a:pt x="37" y="448"/>
                </a:cubicBezTo>
                <a:cubicBezTo>
                  <a:pt x="37" y="2378"/>
                  <a:pt x="37" y="4371"/>
                  <a:pt x="0" y="6301"/>
                </a:cubicBezTo>
                <a:cubicBezTo>
                  <a:pt x="3891" y="8113"/>
                  <a:pt x="8529" y="7553"/>
                  <a:pt x="12351" y="6994"/>
                </a:cubicBezTo>
                <a:cubicBezTo>
                  <a:pt x="14860" y="6615"/>
                  <a:pt x="12784" y="3630"/>
                  <a:pt x="13115" y="1759"/>
                </a:cubicBezTo>
                <a:cubicBezTo>
                  <a:pt x="13115" y="1573"/>
                  <a:pt x="13157" y="1445"/>
                  <a:pt x="13227" y="1258"/>
                </a:cubicBezTo>
                <a:lnTo>
                  <a:pt x="13157" y="13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4" name="Google Shape;654;p62"/>
          <p:cNvSpPr/>
          <p:nvPr/>
        </p:nvSpPr>
        <p:spPr>
          <a:xfrm>
            <a:off x="8046165" y="2285859"/>
            <a:ext cx="9863" cy="16769"/>
          </a:xfrm>
          <a:custGeom>
            <a:avLst/>
            <a:gdLst/>
            <a:ahLst/>
            <a:cxnLst/>
            <a:rect l="l" t="t" r="r" b="b"/>
            <a:pathLst>
              <a:path w="5652" h="9610" extrusionOk="0">
                <a:moveTo>
                  <a:pt x="2914" y="9547"/>
                </a:moveTo>
                <a:cubicBezTo>
                  <a:pt x="4185" y="9547"/>
                  <a:pt x="5652" y="10106"/>
                  <a:pt x="5652" y="6428"/>
                </a:cubicBezTo>
                <a:cubicBezTo>
                  <a:pt x="5652" y="1311"/>
                  <a:pt x="5028" y="0"/>
                  <a:pt x="2407" y="0"/>
                </a:cubicBezTo>
                <a:cubicBezTo>
                  <a:pt x="256" y="0"/>
                  <a:pt x="0" y="378"/>
                  <a:pt x="0" y="3683"/>
                </a:cubicBezTo>
                <a:cubicBezTo>
                  <a:pt x="0" y="9040"/>
                  <a:pt x="331" y="9611"/>
                  <a:pt x="2882" y="9611"/>
                </a:cubicBezTo>
                <a:lnTo>
                  <a:pt x="2925" y="9547"/>
                </a:lnTo>
                <a:lnTo>
                  <a:pt x="2914" y="954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5" name="Google Shape;655;p62"/>
          <p:cNvSpPr/>
          <p:nvPr/>
        </p:nvSpPr>
        <p:spPr>
          <a:xfrm>
            <a:off x="8086199" y="2299888"/>
            <a:ext cx="390035" cy="2715"/>
          </a:xfrm>
          <a:custGeom>
            <a:avLst/>
            <a:gdLst/>
            <a:ahLst/>
            <a:cxnLst/>
            <a:rect l="l" t="t" r="r" b="b"/>
            <a:pathLst>
              <a:path w="223516" h="1556" extrusionOk="0">
                <a:moveTo>
                  <a:pt x="223444" y="0"/>
                </a:moveTo>
                <a:lnTo>
                  <a:pt x="145" y="0"/>
                </a:lnTo>
                <a:cubicBezTo>
                  <a:pt x="-805" y="1253"/>
                  <a:pt x="2985" y="1556"/>
                  <a:pt x="8995" y="1556"/>
                </a:cubicBezTo>
                <a:lnTo>
                  <a:pt x="212732" y="1556"/>
                </a:lnTo>
                <a:cubicBezTo>
                  <a:pt x="218166" y="1556"/>
                  <a:pt x="224250" y="1556"/>
                  <a:pt x="223444"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6" name="Google Shape;656;p62"/>
          <p:cNvSpPr/>
          <p:nvPr/>
        </p:nvSpPr>
        <p:spPr>
          <a:xfrm>
            <a:off x="7535655" y="2290643"/>
            <a:ext cx="18851" cy="13768"/>
          </a:xfrm>
          <a:custGeom>
            <a:avLst/>
            <a:gdLst/>
            <a:ahLst/>
            <a:cxnLst/>
            <a:rect l="l" t="t" r="r" b="b"/>
            <a:pathLst>
              <a:path w="10803" h="7890" extrusionOk="0">
                <a:moveTo>
                  <a:pt x="5848" y="3"/>
                </a:moveTo>
                <a:cubicBezTo>
                  <a:pt x="601" y="125"/>
                  <a:pt x="-162" y="440"/>
                  <a:pt x="25" y="2870"/>
                </a:cubicBezTo>
                <a:cubicBezTo>
                  <a:pt x="356" y="7364"/>
                  <a:pt x="1295" y="8046"/>
                  <a:pt x="8079" y="7865"/>
                </a:cubicBezTo>
                <a:cubicBezTo>
                  <a:pt x="11250" y="7801"/>
                  <a:pt x="10817" y="5930"/>
                  <a:pt x="10743" y="4560"/>
                </a:cubicBezTo>
                <a:cubicBezTo>
                  <a:pt x="10705" y="818"/>
                  <a:pt x="9617" y="-56"/>
                  <a:pt x="5859" y="3"/>
                </a:cubicBezTo>
                <a:lnTo>
                  <a:pt x="5848" y="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7" name="Google Shape;657;p62"/>
          <p:cNvSpPr/>
          <p:nvPr/>
        </p:nvSpPr>
        <p:spPr>
          <a:xfrm>
            <a:off x="7850926" y="2288045"/>
            <a:ext cx="22873" cy="12027"/>
          </a:xfrm>
          <a:custGeom>
            <a:avLst/>
            <a:gdLst/>
            <a:ahLst/>
            <a:cxnLst/>
            <a:rect l="l" t="t" r="r" b="b"/>
            <a:pathLst>
              <a:path w="13108" h="6892" extrusionOk="0">
                <a:moveTo>
                  <a:pt x="0" y="4861"/>
                </a:moveTo>
                <a:cubicBezTo>
                  <a:pt x="0" y="6295"/>
                  <a:pt x="950" y="7047"/>
                  <a:pt x="3171" y="6865"/>
                </a:cubicBezTo>
                <a:lnTo>
                  <a:pt x="5359" y="6865"/>
                </a:lnTo>
                <a:cubicBezTo>
                  <a:pt x="13419" y="6865"/>
                  <a:pt x="14871" y="5117"/>
                  <a:pt x="11198" y="0"/>
                </a:cubicBezTo>
                <a:cubicBezTo>
                  <a:pt x="12362" y="624"/>
                  <a:pt x="11844" y="997"/>
                  <a:pt x="10761" y="1119"/>
                </a:cubicBezTo>
                <a:cubicBezTo>
                  <a:pt x="9709" y="1242"/>
                  <a:pt x="8540" y="1119"/>
                  <a:pt x="7478" y="1119"/>
                </a:cubicBezTo>
                <a:cubicBezTo>
                  <a:pt x="3571" y="1119"/>
                  <a:pt x="1206" y="2292"/>
                  <a:pt x="299" y="4621"/>
                </a:cubicBezTo>
                <a:cubicBezTo>
                  <a:pt x="299" y="4621"/>
                  <a:pt x="112" y="4739"/>
                  <a:pt x="11" y="4739"/>
                </a:cubicBezTo>
                <a:lnTo>
                  <a:pt x="11" y="4861"/>
                </a:lnTo>
                <a:lnTo>
                  <a:pt x="0" y="486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8" name="Google Shape;658;p62"/>
          <p:cNvSpPr/>
          <p:nvPr/>
        </p:nvSpPr>
        <p:spPr>
          <a:xfrm>
            <a:off x="7631807" y="2290423"/>
            <a:ext cx="19027" cy="12238"/>
          </a:xfrm>
          <a:custGeom>
            <a:avLst/>
            <a:gdLst/>
            <a:ahLst/>
            <a:cxnLst/>
            <a:rect l="l" t="t" r="r" b="b"/>
            <a:pathLst>
              <a:path w="10904" h="7013" extrusionOk="0">
                <a:moveTo>
                  <a:pt x="888" y="133"/>
                </a:moveTo>
                <a:cubicBezTo>
                  <a:pt x="312" y="1567"/>
                  <a:pt x="-644" y="3001"/>
                  <a:pt x="632" y="4493"/>
                </a:cubicBezTo>
                <a:cubicBezTo>
                  <a:pt x="2271" y="5554"/>
                  <a:pt x="5516" y="5176"/>
                  <a:pt x="6279" y="5927"/>
                </a:cubicBezTo>
                <a:cubicBezTo>
                  <a:pt x="8788" y="8555"/>
                  <a:pt x="9381" y="5613"/>
                  <a:pt x="10832" y="5432"/>
                </a:cubicBezTo>
                <a:cubicBezTo>
                  <a:pt x="11019" y="3561"/>
                  <a:pt x="10950" y="1690"/>
                  <a:pt x="9306" y="0"/>
                </a:cubicBezTo>
                <a:cubicBezTo>
                  <a:pt x="6466" y="0"/>
                  <a:pt x="3653" y="0"/>
                  <a:pt x="814" y="64"/>
                </a:cubicBezTo>
                <a:lnTo>
                  <a:pt x="888" y="123"/>
                </a:lnTo>
                <a:lnTo>
                  <a:pt x="888" y="1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9" name="Google Shape;659;p62"/>
          <p:cNvSpPr/>
          <p:nvPr/>
        </p:nvSpPr>
        <p:spPr>
          <a:xfrm>
            <a:off x="7487048" y="2289731"/>
            <a:ext cx="10508" cy="14625"/>
          </a:xfrm>
          <a:custGeom>
            <a:avLst/>
            <a:gdLst/>
            <a:ahLst/>
            <a:cxnLst/>
            <a:rect l="l" t="t" r="r" b="b"/>
            <a:pathLst>
              <a:path w="6022" h="8381" extrusionOk="0">
                <a:moveTo>
                  <a:pt x="6022" y="4902"/>
                </a:moveTo>
                <a:cubicBezTo>
                  <a:pt x="3877" y="3782"/>
                  <a:pt x="6935" y="781"/>
                  <a:pt x="2350" y="408"/>
                </a:cubicBezTo>
                <a:cubicBezTo>
                  <a:pt x="2088" y="408"/>
                  <a:pt x="2233" y="-466"/>
                  <a:pt x="1325" y="344"/>
                </a:cubicBezTo>
                <a:cubicBezTo>
                  <a:pt x="-1557" y="2897"/>
                  <a:pt x="1106" y="5264"/>
                  <a:pt x="1469" y="7705"/>
                </a:cubicBezTo>
                <a:cubicBezTo>
                  <a:pt x="1581" y="8521"/>
                  <a:pt x="3546" y="8643"/>
                  <a:pt x="4384" y="7828"/>
                </a:cubicBezTo>
                <a:cubicBezTo>
                  <a:pt x="5147" y="7012"/>
                  <a:pt x="5403" y="6021"/>
                  <a:pt x="5953" y="4960"/>
                </a:cubicBezTo>
                <a:lnTo>
                  <a:pt x="6022" y="49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0" name="Google Shape;660;p62"/>
          <p:cNvSpPr/>
          <p:nvPr/>
        </p:nvSpPr>
        <p:spPr>
          <a:xfrm>
            <a:off x="7409428" y="2291290"/>
            <a:ext cx="9807" cy="13773"/>
          </a:xfrm>
          <a:custGeom>
            <a:avLst/>
            <a:gdLst/>
            <a:ahLst/>
            <a:cxnLst/>
            <a:rect l="l" t="t" r="r" b="b"/>
            <a:pathLst>
              <a:path w="5620" h="7893" extrusionOk="0">
                <a:moveTo>
                  <a:pt x="0" y="3208"/>
                </a:moveTo>
                <a:cubicBezTo>
                  <a:pt x="256" y="4146"/>
                  <a:pt x="507" y="5020"/>
                  <a:pt x="694" y="5895"/>
                </a:cubicBezTo>
                <a:cubicBezTo>
                  <a:pt x="881" y="6769"/>
                  <a:pt x="363" y="7893"/>
                  <a:pt x="2477" y="7893"/>
                </a:cubicBezTo>
                <a:cubicBezTo>
                  <a:pt x="4441" y="7893"/>
                  <a:pt x="5145" y="6838"/>
                  <a:pt x="5466" y="5772"/>
                </a:cubicBezTo>
                <a:cubicBezTo>
                  <a:pt x="6085" y="3960"/>
                  <a:pt x="4697" y="2345"/>
                  <a:pt x="4008" y="719"/>
                </a:cubicBezTo>
                <a:cubicBezTo>
                  <a:pt x="3533" y="-278"/>
                  <a:pt x="1713" y="-219"/>
                  <a:pt x="881" y="778"/>
                </a:cubicBezTo>
                <a:cubicBezTo>
                  <a:pt x="331" y="1470"/>
                  <a:pt x="256" y="2334"/>
                  <a:pt x="0" y="3150"/>
                </a:cubicBezTo>
                <a:lnTo>
                  <a:pt x="0" y="320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1" name="Google Shape;661;p62"/>
          <p:cNvSpPr/>
          <p:nvPr/>
        </p:nvSpPr>
        <p:spPr>
          <a:xfrm>
            <a:off x="7608287" y="2288304"/>
            <a:ext cx="8489" cy="15063"/>
          </a:xfrm>
          <a:custGeom>
            <a:avLst/>
            <a:gdLst/>
            <a:ahLst/>
            <a:cxnLst/>
            <a:rect l="l" t="t" r="r" b="b"/>
            <a:pathLst>
              <a:path w="4865" h="8632" extrusionOk="0">
                <a:moveTo>
                  <a:pt x="11" y="4350"/>
                </a:moveTo>
                <a:cubicBezTo>
                  <a:pt x="155" y="4910"/>
                  <a:pt x="486" y="5965"/>
                  <a:pt x="587" y="7037"/>
                </a:cubicBezTo>
                <a:cubicBezTo>
                  <a:pt x="731" y="7969"/>
                  <a:pt x="2044" y="8033"/>
                  <a:pt x="2808" y="8529"/>
                </a:cubicBezTo>
                <a:cubicBezTo>
                  <a:pt x="3427" y="8907"/>
                  <a:pt x="3934" y="8151"/>
                  <a:pt x="4340" y="7777"/>
                </a:cubicBezTo>
                <a:cubicBezTo>
                  <a:pt x="5391" y="6722"/>
                  <a:pt x="4772" y="1035"/>
                  <a:pt x="3315" y="294"/>
                </a:cubicBezTo>
                <a:cubicBezTo>
                  <a:pt x="2221" y="-266"/>
                  <a:pt x="1094" y="-21"/>
                  <a:pt x="576" y="987"/>
                </a:cubicBezTo>
                <a:cubicBezTo>
                  <a:pt x="75" y="1919"/>
                  <a:pt x="0" y="2916"/>
                  <a:pt x="75" y="4409"/>
                </a:cubicBezTo>
                <a:lnTo>
                  <a:pt x="0" y="4350"/>
                </a:lnTo>
                <a:lnTo>
                  <a:pt x="11" y="435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2" name="Google Shape;662;p62"/>
          <p:cNvSpPr/>
          <p:nvPr/>
        </p:nvSpPr>
        <p:spPr>
          <a:xfrm>
            <a:off x="7849016" y="2286414"/>
            <a:ext cx="22720" cy="10355"/>
          </a:xfrm>
          <a:custGeom>
            <a:avLst/>
            <a:gdLst/>
            <a:ahLst/>
            <a:cxnLst/>
            <a:rect l="l" t="t" r="r" b="b"/>
            <a:pathLst>
              <a:path w="13020" h="5934" extrusionOk="0">
                <a:moveTo>
                  <a:pt x="1181" y="5801"/>
                </a:moveTo>
                <a:cubicBezTo>
                  <a:pt x="1181" y="5801"/>
                  <a:pt x="1394" y="5742"/>
                  <a:pt x="1469" y="5684"/>
                </a:cubicBezTo>
                <a:cubicBezTo>
                  <a:pt x="2376" y="3354"/>
                  <a:pt x="4752" y="2182"/>
                  <a:pt x="8648" y="2182"/>
                </a:cubicBezTo>
                <a:cubicBezTo>
                  <a:pt x="9700" y="2182"/>
                  <a:pt x="10869" y="2246"/>
                  <a:pt x="11920" y="2182"/>
                </a:cubicBezTo>
                <a:cubicBezTo>
                  <a:pt x="13014" y="2059"/>
                  <a:pt x="13521" y="1686"/>
                  <a:pt x="12352" y="1062"/>
                </a:cubicBezTo>
                <a:cubicBezTo>
                  <a:pt x="12352" y="252"/>
                  <a:pt x="11589" y="-52"/>
                  <a:pt x="10463" y="7"/>
                </a:cubicBezTo>
                <a:lnTo>
                  <a:pt x="6097" y="7"/>
                </a:lnTo>
                <a:cubicBezTo>
                  <a:pt x="188" y="7"/>
                  <a:pt x="-1371" y="1947"/>
                  <a:pt x="1181" y="5934"/>
                </a:cubicBezTo>
                <a:lnTo>
                  <a:pt x="1181" y="5812"/>
                </a:lnTo>
                <a:lnTo>
                  <a:pt x="1181" y="58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3" name="Google Shape;663;p62"/>
          <p:cNvSpPr/>
          <p:nvPr/>
        </p:nvSpPr>
        <p:spPr>
          <a:xfrm>
            <a:off x="7663646" y="2293920"/>
            <a:ext cx="27545" cy="12328"/>
          </a:xfrm>
          <a:custGeom>
            <a:avLst/>
            <a:gdLst/>
            <a:ahLst/>
            <a:cxnLst/>
            <a:rect l="l" t="t" r="r" b="b"/>
            <a:pathLst>
              <a:path w="15785" h="7065" extrusionOk="0">
                <a:moveTo>
                  <a:pt x="13349" y="0"/>
                </a:moveTo>
                <a:cubicBezTo>
                  <a:pt x="13349" y="0"/>
                  <a:pt x="13205" y="315"/>
                  <a:pt x="13205" y="501"/>
                </a:cubicBezTo>
                <a:cubicBezTo>
                  <a:pt x="12874" y="2308"/>
                  <a:pt x="15062" y="5368"/>
                  <a:pt x="12436" y="5735"/>
                </a:cubicBezTo>
                <a:cubicBezTo>
                  <a:pt x="8646" y="6295"/>
                  <a:pt x="3949" y="6796"/>
                  <a:pt x="85" y="5053"/>
                </a:cubicBezTo>
                <a:cubicBezTo>
                  <a:pt x="-278" y="6428"/>
                  <a:pt x="517" y="7047"/>
                  <a:pt x="2636" y="6988"/>
                </a:cubicBezTo>
                <a:cubicBezTo>
                  <a:pt x="5807" y="6988"/>
                  <a:pt x="8977" y="7111"/>
                  <a:pt x="12148" y="7047"/>
                </a:cubicBezTo>
                <a:cubicBezTo>
                  <a:pt x="13648" y="7047"/>
                  <a:pt x="15318" y="6674"/>
                  <a:pt x="15436" y="5554"/>
                </a:cubicBezTo>
                <a:cubicBezTo>
                  <a:pt x="15617" y="3619"/>
                  <a:pt x="16818" y="1375"/>
                  <a:pt x="13386" y="64"/>
                </a:cubicBezTo>
                <a:lnTo>
                  <a:pt x="1334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4" name="Google Shape;664;p62"/>
          <p:cNvSpPr/>
          <p:nvPr/>
        </p:nvSpPr>
        <p:spPr>
          <a:xfrm>
            <a:off x="7584503" y="2290610"/>
            <a:ext cx="7319" cy="13505"/>
          </a:xfrm>
          <a:custGeom>
            <a:avLst/>
            <a:gdLst/>
            <a:ahLst/>
            <a:cxnLst/>
            <a:rect l="l" t="t" r="r" b="b"/>
            <a:pathLst>
              <a:path w="4194" h="7739" extrusionOk="0">
                <a:moveTo>
                  <a:pt x="21" y="2819"/>
                </a:moveTo>
                <a:cubicBezTo>
                  <a:pt x="203" y="4376"/>
                  <a:pt x="278" y="5506"/>
                  <a:pt x="454" y="6684"/>
                </a:cubicBezTo>
                <a:cubicBezTo>
                  <a:pt x="523" y="7121"/>
                  <a:pt x="523" y="7739"/>
                  <a:pt x="1580" y="7739"/>
                </a:cubicBezTo>
                <a:cubicBezTo>
                  <a:pt x="2413" y="7739"/>
                  <a:pt x="2776" y="7425"/>
                  <a:pt x="3251" y="6929"/>
                </a:cubicBezTo>
                <a:cubicBezTo>
                  <a:pt x="5402" y="4802"/>
                  <a:pt x="3251" y="2750"/>
                  <a:pt x="2920" y="687"/>
                </a:cubicBezTo>
                <a:cubicBezTo>
                  <a:pt x="2850" y="250"/>
                  <a:pt x="2156" y="64"/>
                  <a:pt x="1569" y="5"/>
                </a:cubicBezTo>
                <a:cubicBezTo>
                  <a:pt x="512" y="-59"/>
                  <a:pt x="443" y="501"/>
                  <a:pt x="331" y="938"/>
                </a:cubicBezTo>
                <a:cubicBezTo>
                  <a:pt x="112" y="1679"/>
                  <a:pt x="112" y="2436"/>
                  <a:pt x="69" y="2750"/>
                </a:cubicBezTo>
                <a:lnTo>
                  <a:pt x="0" y="2809"/>
                </a:lnTo>
                <a:lnTo>
                  <a:pt x="21" y="281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5" name="Google Shape;665;p62"/>
          <p:cNvSpPr/>
          <p:nvPr/>
        </p:nvSpPr>
        <p:spPr>
          <a:xfrm>
            <a:off x="7632625" y="2298392"/>
            <a:ext cx="18506" cy="6446"/>
          </a:xfrm>
          <a:custGeom>
            <a:avLst/>
            <a:gdLst/>
            <a:ahLst/>
            <a:cxnLst/>
            <a:rect l="l" t="t" r="r" b="b"/>
            <a:pathLst>
              <a:path w="10605" h="3694" extrusionOk="0">
                <a:moveTo>
                  <a:pt x="10395" y="933"/>
                </a:moveTo>
                <a:cubicBezTo>
                  <a:pt x="8937" y="1119"/>
                  <a:pt x="8350" y="3992"/>
                  <a:pt x="5836" y="1434"/>
                </a:cubicBezTo>
                <a:cubicBezTo>
                  <a:pt x="5073" y="688"/>
                  <a:pt x="1758" y="1055"/>
                  <a:pt x="189" y="0"/>
                </a:cubicBezTo>
                <a:cubicBezTo>
                  <a:pt x="221" y="1189"/>
                  <a:pt x="-761" y="2868"/>
                  <a:pt x="1460" y="3241"/>
                </a:cubicBezTo>
                <a:cubicBezTo>
                  <a:pt x="4043" y="3678"/>
                  <a:pt x="7037" y="3992"/>
                  <a:pt x="9621" y="3241"/>
                </a:cubicBezTo>
                <a:cubicBezTo>
                  <a:pt x="10891" y="2868"/>
                  <a:pt x="10672" y="1871"/>
                  <a:pt x="10384" y="1007"/>
                </a:cubicBezTo>
                <a:lnTo>
                  <a:pt x="10384" y="943"/>
                </a:lnTo>
                <a:lnTo>
                  <a:pt x="10395" y="9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6" name="Google Shape;666;p62"/>
          <p:cNvSpPr/>
          <p:nvPr/>
        </p:nvSpPr>
        <p:spPr>
          <a:xfrm>
            <a:off x="7633271" y="2287983"/>
            <a:ext cx="14827" cy="2682"/>
          </a:xfrm>
          <a:custGeom>
            <a:avLst/>
            <a:gdLst/>
            <a:ahLst/>
            <a:cxnLst/>
            <a:rect l="l" t="t" r="r" b="b"/>
            <a:pathLst>
              <a:path w="8497" h="1537" extrusionOk="0">
                <a:moveTo>
                  <a:pt x="11" y="1533"/>
                </a:moveTo>
                <a:cubicBezTo>
                  <a:pt x="2850" y="1533"/>
                  <a:pt x="5658" y="1533"/>
                  <a:pt x="8497" y="1469"/>
                </a:cubicBezTo>
                <a:cubicBezTo>
                  <a:pt x="8428" y="1096"/>
                  <a:pt x="8385" y="349"/>
                  <a:pt x="8241" y="291"/>
                </a:cubicBezTo>
                <a:cubicBezTo>
                  <a:pt x="5578" y="35"/>
                  <a:pt x="2850" y="-333"/>
                  <a:pt x="331" y="605"/>
                </a:cubicBezTo>
                <a:cubicBezTo>
                  <a:pt x="69" y="664"/>
                  <a:pt x="144" y="1224"/>
                  <a:pt x="69" y="1538"/>
                </a:cubicBezTo>
                <a:lnTo>
                  <a:pt x="0" y="1538"/>
                </a:lnTo>
                <a:lnTo>
                  <a:pt x="11" y="15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7" name="Google Shape;667;p62"/>
          <p:cNvSpPr/>
          <p:nvPr/>
        </p:nvSpPr>
        <p:spPr>
          <a:xfrm>
            <a:off x="7659613" y="2292385"/>
            <a:ext cx="4193" cy="10240"/>
          </a:xfrm>
          <a:custGeom>
            <a:avLst/>
            <a:gdLst/>
            <a:ahLst/>
            <a:cxnLst/>
            <a:rect l="l" t="t" r="r" b="b"/>
            <a:pathLst>
              <a:path w="2403" h="5868" extrusionOk="0">
                <a:moveTo>
                  <a:pt x="2329" y="5869"/>
                </a:moveTo>
                <a:cubicBezTo>
                  <a:pt x="2329" y="3934"/>
                  <a:pt x="2329" y="1935"/>
                  <a:pt x="2403" y="0"/>
                </a:cubicBezTo>
                <a:cubicBezTo>
                  <a:pt x="-772" y="997"/>
                  <a:pt x="-805" y="4120"/>
                  <a:pt x="2329" y="586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8" name="Google Shape;668;p62"/>
          <p:cNvSpPr/>
          <p:nvPr/>
        </p:nvSpPr>
        <p:spPr>
          <a:xfrm>
            <a:off x="7701555" y="2291571"/>
            <a:ext cx="123623" cy="8982"/>
          </a:xfrm>
          <a:custGeom>
            <a:avLst/>
            <a:gdLst/>
            <a:ahLst/>
            <a:cxnLst/>
            <a:rect l="l" t="t" r="r" b="b"/>
            <a:pathLst>
              <a:path w="70844" h="5147" extrusionOk="0">
                <a:moveTo>
                  <a:pt x="35530" y="5088"/>
                </a:moveTo>
                <a:lnTo>
                  <a:pt x="67923" y="5088"/>
                </a:lnTo>
                <a:cubicBezTo>
                  <a:pt x="68943" y="5088"/>
                  <a:pt x="70331" y="5339"/>
                  <a:pt x="70763" y="4406"/>
                </a:cubicBezTo>
                <a:cubicBezTo>
                  <a:pt x="71163" y="3724"/>
                  <a:pt x="69957" y="2972"/>
                  <a:pt x="69957" y="2594"/>
                </a:cubicBezTo>
                <a:cubicBezTo>
                  <a:pt x="69626" y="-1084"/>
                  <a:pt x="65618" y="227"/>
                  <a:pt x="62965" y="227"/>
                </a:cubicBezTo>
                <a:cubicBezTo>
                  <a:pt x="43290" y="227"/>
                  <a:pt x="23499" y="286"/>
                  <a:pt x="3792" y="350"/>
                </a:cubicBezTo>
                <a:cubicBezTo>
                  <a:pt x="1641" y="350"/>
                  <a:pt x="-72" y="350"/>
                  <a:pt x="2" y="2343"/>
                </a:cubicBezTo>
                <a:cubicBezTo>
                  <a:pt x="72" y="4214"/>
                  <a:pt x="691" y="5147"/>
                  <a:pt x="3979" y="5147"/>
                </a:cubicBezTo>
                <a:cubicBezTo>
                  <a:pt x="14510" y="5024"/>
                  <a:pt x="25110" y="5147"/>
                  <a:pt x="35604" y="5147"/>
                </a:cubicBezTo>
                <a:lnTo>
                  <a:pt x="35530" y="50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9" name="Google Shape;669;p62"/>
          <p:cNvSpPr/>
          <p:nvPr/>
        </p:nvSpPr>
        <p:spPr>
          <a:xfrm>
            <a:off x="8513367" y="1408229"/>
            <a:ext cx="105210" cy="12369"/>
          </a:xfrm>
          <a:custGeom>
            <a:avLst/>
            <a:gdLst/>
            <a:ahLst/>
            <a:cxnLst/>
            <a:rect l="l" t="t" r="r" b="b"/>
            <a:pathLst>
              <a:path w="60292" h="7088" extrusionOk="0">
                <a:moveTo>
                  <a:pt x="30482" y="7008"/>
                </a:moveTo>
                <a:cubicBezTo>
                  <a:pt x="39283" y="7008"/>
                  <a:pt x="48074" y="6936"/>
                  <a:pt x="56871" y="7028"/>
                </a:cubicBezTo>
                <a:cubicBezTo>
                  <a:pt x="59364" y="7048"/>
                  <a:pt x="60292" y="6377"/>
                  <a:pt x="60292" y="4842"/>
                </a:cubicBezTo>
                <a:cubicBezTo>
                  <a:pt x="60292" y="4242"/>
                  <a:pt x="60292" y="3632"/>
                  <a:pt x="60218" y="3032"/>
                </a:cubicBezTo>
                <a:cubicBezTo>
                  <a:pt x="59807" y="266"/>
                  <a:pt x="59235" y="-29"/>
                  <a:pt x="55125" y="2"/>
                </a:cubicBezTo>
                <a:lnTo>
                  <a:pt x="4776" y="2"/>
                </a:lnTo>
                <a:cubicBezTo>
                  <a:pt x="837" y="2"/>
                  <a:pt x="-968" y="1588"/>
                  <a:pt x="516" y="4069"/>
                </a:cubicBezTo>
                <a:cubicBezTo>
                  <a:pt x="1077" y="5004"/>
                  <a:pt x="217" y="6448"/>
                  <a:pt x="1520" y="6814"/>
                </a:cubicBezTo>
                <a:cubicBezTo>
                  <a:pt x="3153" y="7251"/>
                  <a:pt x="5208" y="7028"/>
                  <a:pt x="7066" y="7058"/>
                </a:cubicBezTo>
                <a:lnTo>
                  <a:pt x="30492" y="7058"/>
                </a:lnTo>
                <a:lnTo>
                  <a:pt x="30471" y="7008"/>
                </a:lnTo>
                <a:lnTo>
                  <a:pt x="30482" y="700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0" name="Google Shape;670;p62"/>
          <p:cNvSpPr/>
          <p:nvPr/>
        </p:nvSpPr>
        <p:spPr>
          <a:xfrm>
            <a:off x="8669618" y="1407196"/>
            <a:ext cx="321602" cy="11018"/>
          </a:xfrm>
          <a:custGeom>
            <a:avLst/>
            <a:gdLst/>
            <a:ahLst/>
            <a:cxnLst/>
            <a:rect l="l" t="t" r="r" b="b"/>
            <a:pathLst>
              <a:path w="184299" h="6314" extrusionOk="0">
                <a:moveTo>
                  <a:pt x="182643" y="6314"/>
                </a:moveTo>
                <a:cubicBezTo>
                  <a:pt x="186118" y="5348"/>
                  <a:pt x="183150" y="2216"/>
                  <a:pt x="182499" y="1301"/>
                </a:cubicBezTo>
                <a:cubicBezTo>
                  <a:pt x="181570" y="-30"/>
                  <a:pt x="174578" y="0"/>
                  <a:pt x="168680" y="0"/>
                </a:cubicBezTo>
                <a:lnTo>
                  <a:pt x="16803" y="0"/>
                </a:lnTo>
                <a:cubicBezTo>
                  <a:pt x="15234" y="0"/>
                  <a:pt x="-122" y="773"/>
                  <a:pt x="1" y="4809"/>
                </a:cubicBezTo>
                <a:cubicBezTo>
                  <a:pt x="1228" y="5318"/>
                  <a:pt x="1810" y="5816"/>
                  <a:pt x="2686" y="6304"/>
                </a:cubicBezTo>
                <a:lnTo>
                  <a:pt x="182632" y="6304"/>
                </a:lnTo>
                <a:lnTo>
                  <a:pt x="182643" y="63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1" name="Google Shape;671;p62"/>
          <p:cNvSpPr/>
          <p:nvPr/>
        </p:nvSpPr>
        <p:spPr>
          <a:xfrm>
            <a:off x="8362157" y="1408439"/>
            <a:ext cx="104067" cy="13433"/>
          </a:xfrm>
          <a:custGeom>
            <a:avLst/>
            <a:gdLst/>
            <a:ahLst/>
            <a:cxnLst/>
            <a:rect l="l" t="t" r="r" b="b"/>
            <a:pathLst>
              <a:path w="59637" h="7698" extrusionOk="0">
                <a:moveTo>
                  <a:pt x="29853" y="7671"/>
                </a:moveTo>
                <a:cubicBezTo>
                  <a:pt x="21932" y="7671"/>
                  <a:pt x="14033" y="7722"/>
                  <a:pt x="6112" y="7671"/>
                </a:cubicBezTo>
                <a:cubicBezTo>
                  <a:pt x="-272" y="7620"/>
                  <a:pt x="534" y="8464"/>
                  <a:pt x="69" y="3675"/>
                </a:cubicBezTo>
                <a:cubicBezTo>
                  <a:pt x="-181" y="1245"/>
                  <a:pt x="69" y="1154"/>
                  <a:pt x="3880" y="1154"/>
                </a:cubicBezTo>
                <a:lnTo>
                  <a:pt x="44254" y="1154"/>
                </a:lnTo>
                <a:cubicBezTo>
                  <a:pt x="45039" y="1154"/>
                  <a:pt x="46165" y="1347"/>
                  <a:pt x="46576" y="1052"/>
                </a:cubicBezTo>
                <a:cubicBezTo>
                  <a:pt x="49458" y="-850"/>
                  <a:pt x="52938" y="472"/>
                  <a:pt x="56093" y="157"/>
                </a:cubicBezTo>
                <a:cubicBezTo>
                  <a:pt x="56749" y="86"/>
                  <a:pt x="58148" y="106"/>
                  <a:pt x="58004" y="1001"/>
                </a:cubicBezTo>
                <a:cubicBezTo>
                  <a:pt x="57828" y="1967"/>
                  <a:pt x="58703" y="2617"/>
                  <a:pt x="59178" y="3390"/>
                </a:cubicBezTo>
                <a:cubicBezTo>
                  <a:pt x="60448" y="5505"/>
                  <a:pt x="58954" y="7651"/>
                  <a:pt x="56296" y="7651"/>
                </a:cubicBezTo>
                <a:lnTo>
                  <a:pt x="29885" y="7651"/>
                </a:lnTo>
                <a:lnTo>
                  <a:pt x="29864" y="7671"/>
                </a:lnTo>
                <a:lnTo>
                  <a:pt x="29853" y="7671"/>
                </a:lnTo>
                <a:close/>
                <a:moveTo>
                  <a:pt x="55928" y="5871"/>
                </a:moveTo>
                <a:cubicBezTo>
                  <a:pt x="56728" y="5871"/>
                  <a:pt x="57854" y="6064"/>
                  <a:pt x="58228" y="5343"/>
                </a:cubicBezTo>
                <a:cubicBezTo>
                  <a:pt x="58527" y="4794"/>
                  <a:pt x="57566" y="4163"/>
                  <a:pt x="57545" y="3878"/>
                </a:cubicBezTo>
                <a:cubicBezTo>
                  <a:pt x="57278" y="920"/>
                  <a:pt x="54075" y="1957"/>
                  <a:pt x="51930" y="1957"/>
                </a:cubicBezTo>
                <a:cubicBezTo>
                  <a:pt x="36034" y="1957"/>
                  <a:pt x="20134" y="2028"/>
                  <a:pt x="4238" y="2058"/>
                </a:cubicBezTo>
                <a:cubicBezTo>
                  <a:pt x="2535" y="2058"/>
                  <a:pt x="1110" y="2058"/>
                  <a:pt x="1185" y="3675"/>
                </a:cubicBezTo>
                <a:cubicBezTo>
                  <a:pt x="1254" y="5190"/>
                  <a:pt x="1772" y="5963"/>
                  <a:pt x="4382" y="5932"/>
                </a:cubicBezTo>
                <a:cubicBezTo>
                  <a:pt x="12864" y="5840"/>
                  <a:pt x="21377" y="5882"/>
                  <a:pt x="29864" y="5882"/>
                </a:cubicBezTo>
                <a:lnTo>
                  <a:pt x="55933" y="5882"/>
                </a:lnTo>
                <a:lnTo>
                  <a:pt x="55928" y="5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2" name="Google Shape;672;p62"/>
          <p:cNvSpPr/>
          <p:nvPr/>
        </p:nvSpPr>
        <p:spPr>
          <a:xfrm>
            <a:off x="8333672" y="1411507"/>
            <a:ext cx="19204" cy="10651"/>
          </a:xfrm>
          <a:custGeom>
            <a:avLst/>
            <a:gdLst/>
            <a:ahLst/>
            <a:cxnLst/>
            <a:rect l="l" t="t" r="r" b="b"/>
            <a:pathLst>
              <a:path w="11005" h="6104" extrusionOk="0">
                <a:moveTo>
                  <a:pt x="10680" y="1096"/>
                </a:moveTo>
                <a:cubicBezTo>
                  <a:pt x="10680" y="618"/>
                  <a:pt x="10632" y="-84"/>
                  <a:pt x="9858" y="8"/>
                </a:cubicBezTo>
                <a:cubicBezTo>
                  <a:pt x="6603" y="465"/>
                  <a:pt x="3277" y="-378"/>
                  <a:pt x="75" y="374"/>
                </a:cubicBezTo>
                <a:cubicBezTo>
                  <a:pt x="53" y="1960"/>
                  <a:pt x="21" y="3526"/>
                  <a:pt x="0" y="5112"/>
                </a:cubicBezTo>
                <a:cubicBezTo>
                  <a:pt x="3154" y="6556"/>
                  <a:pt x="6902" y="6119"/>
                  <a:pt x="9981" y="5692"/>
                </a:cubicBezTo>
                <a:cubicBezTo>
                  <a:pt x="12036" y="5407"/>
                  <a:pt x="10323" y="2946"/>
                  <a:pt x="10568" y="1483"/>
                </a:cubicBezTo>
                <a:cubicBezTo>
                  <a:pt x="10568" y="1340"/>
                  <a:pt x="10643" y="1218"/>
                  <a:pt x="10691" y="1096"/>
                </a:cubicBezTo>
                <a:lnTo>
                  <a:pt x="10680" y="109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3" name="Google Shape;673;p62"/>
          <p:cNvSpPr/>
          <p:nvPr/>
        </p:nvSpPr>
        <p:spPr>
          <a:xfrm>
            <a:off x="8642138" y="1406813"/>
            <a:ext cx="7868" cy="13538"/>
          </a:xfrm>
          <a:custGeom>
            <a:avLst/>
            <a:gdLst/>
            <a:ahLst/>
            <a:cxnLst/>
            <a:rect l="l" t="t" r="r" b="b"/>
            <a:pathLst>
              <a:path w="4509" h="7758" extrusionOk="0">
                <a:moveTo>
                  <a:pt x="2275" y="7737"/>
                </a:moveTo>
                <a:cubicBezTo>
                  <a:pt x="3273" y="7737"/>
                  <a:pt x="4453" y="8164"/>
                  <a:pt x="4506" y="5206"/>
                </a:cubicBezTo>
                <a:cubicBezTo>
                  <a:pt x="4554" y="1088"/>
                  <a:pt x="4021" y="0"/>
                  <a:pt x="1912" y="0"/>
                </a:cubicBezTo>
                <a:cubicBezTo>
                  <a:pt x="178" y="0"/>
                  <a:pt x="-20" y="295"/>
                  <a:pt x="1" y="2989"/>
                </a:cubicBezTo>
                <a:cubicBezTo>
                  <a:pt x="1" y="7300"/>
                  <a:pt x="226" y="7758"/>
                  <a:pt x="2302" y="7758"/>
                </a:cubicBezTo>
                <a:lnTo>
                  <a:pt x="2281" y="7737"/>
                </a:lnTo>
                <a:lnTo>
                  <a:pt x="2275" y="77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4" name="Google Shape;674;p62"/>
          <p:cNvSpPr/>
          <p:nvPr/>
        </p:nvSpPr>
        <p:spPr>
          <a:xfrm>
            <a:off x="8674182" y="1418216"/>
            <a:ext cx="314268" cy="2146"/>
          </a:xfrm>
          <a:custGeom>
            <a:avLst/>
            <a:gdLst/>
            <a:ahLst/>
            <a:cxnLst/>
            <a:rect l="l" t="t" r="r" b="b"/>
            <a:pathLst>
              <a:path w="180096" h="1230" extrusionOk="0">
                <a:moveTo>
                  <a:pt x="180036" y="0"/>
                </a:moveTo>
                <a:lnTo>
                  <a:pt x="122" y="0"/>
                </a:lnTo>
                <a:cubicBezTo>
                  <a:pt x="-663" y="1037"/>
                  <a:pt x="2422" y="1230"/>
                  <a:pt x="7258" y="1230"/>
                </a:cubicBezTo>
                <a:lnTo>
                  <a:pt x="171400" y="1230"/>
                </a:lnTo>
                <a:cubicBezTo>
                  <a:pt x="175782" y="1230"/>
                  <a:pt x="180698" y="1230"/>
                  <a:pt x="180036"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5" name="Google Shape;675;p62"/>
          <p:cNvSpPr/>
          <p:nvPr/>
        </p:nvSpPr>
        <p:spPr>
          <a:xfrm>
            <a:off x="8230460" y="1410779"/>
            <a:ext cx="15201" cy="11175"/>
          </a:xfrm>
          <a:custGeom>
            <a:avLst/>
            <a:gdLst/>
            <a:ahLst/>
            <a:cxnLst/>
            <a:rect l="l" t="t" r="r" b="b"/>
            <a:pathLst>
              <a:path w="8711" h="6404" extrusionOk="0">
                <a:moveTo>
                  <a:pt x="4733" y="0"/>
                </a:moveTo>
                <a:cubicBezTo>
                  <a:pt x="479" y="71"/>
                  <a:pt x="-108" y="366"/>
                  <a:pt x="14" y="2338"/>
                </a:cubicBezTo>
                <a:cubicBezTo>
                  <a:pt x="260" y="5968"/>
                  <a:pt x="1018" y="6527"/>
                  <a:pt x="6521" y="6385"/>
                </a:cubicBezTo>
                <a:cubicBezTo>
                  <a:pt x="9094" y="6314"/>
                  <a:pt x="8699" y="4820"/>
                  <a:pt x="8677" y="3691"/>
                </a:cubicBezTo>
                <a:cubicBezTo>
                  <a:pt x="8608" y="681"/>
                  <a:pt x="7781" y="-41"/>
                  <a:pt x="4722" y="10"/>
                </a:cubicBezTo>
                <a:lnTo>
                  <a:pt x="4744" y="10"/>
                </a:lnTo>
                <a:lnTo>
                  <a:pt x="4733"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6" name="Google Shape;676;p62"/>
          <p:cNvSpPr/>
          <p:nvPr/>
        </p:nvSpPr>
        <p:spPr>
          <a:xfrm>
            <a:off x="8484695" y="1408747"/>
            <a:ext cx="18427" cy="9638"/>
          </a:xfrm>
          <a:custGeom>
            <a:avLst/>
            <a:gdLst/>
            <a:ahLst/>
            <a:cxnLst/>
            <a:rect l="l" t="t" r="r" b="b"/>
            <a:pathLst>
              <a:path w="10560" h="5523" extrusionOk="0">
                <a:moveTo>
                  <a:pt x="11" y="3894"/>
                </a:moveTo>
                <a:cubicBezTo>
                  <a:pt x="32" y="5023"/>
                  <a:pt x="795" y="5622"/>
                  <a:pt x="2551" y="5510"/>
                </a:cubicBezTo>
                <a:cubicBezTo>
                  <a:pt x="3138" y="5460"/>
                  <a:pt x="3731" y="5510"/>
                  <a:pt x="4339" y="5510"/>
                </a:cubicBezTo>
                <a:cubicBezTo>
                  <a:pt x="10793" y="5510"/>
                  <a:pt x="11993" y="4138"/>
                  <a:pt x="9010" y="0"/>
                </a:cubicBezTo>
                <a:cubicBezTo>
                  <a:pt x="9917" y="478"/>
                  <a:pt x="9544" y="813"/>
                  <a:pt x="8636" y="915"/>
                </a:cubicBezTo>
                <a:cubicBezTo>
                  <a:pt x="7777" y="1016"/>
                  <a:pt x="6880" y="935"/>
                  <a:pt x="5973" y="935"/>
                </a:cubicBezTo>
                <a:cubicBezTo>
                  <a:pt x="2840" y="935"/>
                  <a:pt x="918" y="1870"/>
                  <a:pt x="230" y="3751"/>
                </a:cubicBezTo>
                <a:cubicBezTo>
                  <a:pt x="230" y="3751"/>
                  <a:pt x="85" y="3823"/>
                  <a:pt x="0" y="3874"/>
                </a:cubicBezTo>
                <a:lnTo>
                  <a:pt x="0" y="3894"/>
                </a:lnTo>
                <a:lnTo>
                  <a:pt x="11" y="38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7" name="Google Shape;677;p62"/>
          <p:cNvSpPr/>
          <p:nvPr/>
        </p:nvSpPr>
        <p:spPr>
          <a:xfrm>
            <a:off x="8307962" y="1410708"/>
            <a:ext cx="15393" cy="9781"/>
          </a:xfrm>
          <a:custGeom>
            <a:avLst/>
            <a:gdLst/>
            <a:ahLst/>
            <a:cxnLst/>
            <a:rect l="l" t="t" r="r" b="b"/>
            <a:pathLst>
              <a:path w="8821" h="5605" extrusionOk="0">
                <a:moveTo>
                  <a:pt x="704" y="41"/>
                </a:moveTo>
                <a:cubicBezTo>
                  <a:pt x="256" y="1200"/>
                  <a:pt x="-518" y="2349"/>
                  <a:pt x="507" y="3558"/>
                </a:cubicBezTo>
                <a:cubicBezTo>
                  <a:pt x="1825" y="4423"/>
                  <a:pt x="4440" y="4108"/>
                  <a:pt x="5081" y="4738"/>
                </a:cubicBezTo>
                <a:cubicBezTo>
                  <a:pt x="7136" y="6833"/>
                  <a:pt x="7600" y="4494"/>
                  <a:pt x="8769" y="4352"/>
                </a:cubicBezTo>
                <a:cubicBezTo>
                  <a:pt x="8913" y="2817"/>
                  <a:pt x="8839" y="1322"/>
                  <a:pt x="7542" y="0"/>
                </a:cubicBezTo>
                <a:cubicBezTo>
                  <a:pt x="5268" y="0"/>
                  <a:pt x="2994" y="51"/>
                  <a:pt x="720" y="51"/>
                </a:cubicBezTo>
                <a:lnTo>
                  <a:pt x="704" y="51"/>
                </a:lnTo>
                <a:lnTo>
                  <a:pt x="704" y="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8" name="Google Shape;678;p62"/>
          <p:cNvSpPr/>
          <p:nvPr/>
        </p:nvSpPr>
        <p:spPr>
          <a:xfrm>
            <a:off x="8191415" y="1410108"/>
            <a:ext cx="8413" cy="11721"/>
          </a:xfrm>
          <a:custGeom>
            <a:avLst/>
            <a:gdLst/>
            <a:ahLst/>
            <a:cxnLst/>
            <a:rect l="l" t="t" r="r" b="b"/>
            <a:pathLst>
              <a:path w="4821" h="6717" extrusionOk="0">
                <a:moveTo>
                  <a:pt x="4811" y="3924"/>
                </a:moveTo>
                <a:cubicBezTo>
                  <a:pt x="3076" y="3008"/>
                  <a:pt x="5515" y="599"/>
                  <a:pt x="1880" y="314"/>
                </a:cubicBezTo>
                <a:cubicBezTo>
                  <a:pt x="1662" y="314"/>
                  <a:pt x="1784" y="-357"/>
                  <a:pt x="1074" y="263"/>
                </a:cubicBezTo>
                <a:cubicBezTo>
                  <a:pt x="-1253" y="2307"/>
                  <a:pt x="877" y="4239"/>
                  <a:pt x="1197" y="6181"/>
                </a:cubicBezTo>
                <a:cubicBezTo>
                  <a:pt x="1299" y="6832"/>
                  <a:pt x="2889" y="6923"/>
                  <a:pt x="3519" y="6273"/>
                </a:cubicBezTo>
                <a:cubicBezTo>
                  <a:pt x="4160" y="5652"/>
                  <a:pt x="4346" y="4808"/>
                  <a:pt x="4822" y="3934"/>
                </a:cubicBezTo>
                <a:lnTo>
                  <a:pt x="4822" y="3913"/>
                </a:lnTo>
                <a:lnTo>
                  <a:pt x="4811" y="39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9" name="Google Shape;679;p62"/>
          <p:cNvSpPr/>
          <p:nvPr/>
        </p:nvSpPr>
        <p:spPr>
          <a:xfrm>
            <a:off x="8128826" y="1411343"/>
            <a:ext cx="7941" cy="11039"/>
          </a:xfrm>
          <a:custGeom>
            <a:avLst/>
            <a:gdLst/>
            <a:ahLst/>
            <a:cxnLst/>
            <a:rect l="l" t="t" r="r" b="b"/>
            <a:pathLst>
              <a:path w="4551" h="6326" extrusionOk="0">
                <a:moveTo>
                  <a:pt x="0" y="2544"/>
                </a:moveTo>
                <a:cubicBezTo>
                  <a:pt x="192" y="3286"/>
                  <a:pt x="390" y="3988"/>
                  <a:pt x="566" y="4709"/>
                </a:cubicBezTo>
                <a:cubicBezTo>
                  <a:pt x="710" y="5381"/>
                  <a:pt x="320" y="6326"/>
                  <a:pt x="2012" y="6326"/>
                </a:cubicBezTo>
                <a:cubicBezTo>
                  <a:pt x="3603" y="6326"/>
                  <a:pt x="4142" y="5462"/>
                  <a:pt x="4430" y="4639"/>
                </a:cubicBezTo>
                <a:cubicBezTo>
                  <a:pt x="4916" y="3195"/>
                  <a:pt x="3822" y="1873"/>
                  <a:pt x="3251" y="572"/>
                </a:cubicBezTo>
                <a:cubicBezTo>
                  <a:pt x="2909" y="-222"/>
                  <a:pt x="1393" y="-181"/>
                  <a:pt x="731" y="642"/>
                </a:cubicBezTo>
                <a:cubicBezTo>
                  <a:pt x="267" y="1191"/>
                  <a:pt x="214" y="1914"/>
                  <a:pt x="0" y="2564"/>
                </a:cubicBezTo>
                <a:lnTo>
                  <a:pt x="0" y="254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0" name="Google Shape;680;p62"/>
          <p:cNvSpPr/>
          <p:nvPr/>
        </p:nvSpPr>
        <p:spPr>
          <a:xfrm>
            <a:off x="8289046" y="1408774"/>
            <a:ext cx="6785" cy="12192"/>
          </a:xfrm>
          <a:custGeom>
            <a:avLst/>
            <a:gdLst/>
            <a:ahLst/>
            <a:cxnLst/>
            <a:rect l="l" t="t" r="r" b="b"/>
            <a:pathLst>
              <a:path w="3888" h="6987" extrusionOk="0">
                <a:moveTo>
                  <a:pt x="0" y="3568"/>
                </a:moveTo>
                <a:cubicBezTo>
                  <a:pt x="96" y="4025"/>
                  <a:pt x="363" y="4889"/>
                  <a:pt x="438" y="5733"/>
                </a:cubicBezTo>
                <a:cubicBezTo>
                  <a:pt x="507" y="6506"/>
                  <a:pt x="1612" y="6547"/>
                  <a:pt x="2220" y="6912"/>
                </a:cubicBezTo>
                <a:cubicBezTo>
                  <a:pt x="2717" y="7198"/>
                  <a:pt x="3155" y="6597"/>
                  <a:pt x="3453" y="6313"/>
                </a:cubicBezTo>
                <a:cubicBezTo>
                  <a:pt x="4329" y="5449"/>
                  <a:pt x="3795" y="873"/>
                  <a:pt x="2626" y="243"/>
                </a:cubicBezTo>
                <a:cubicBezTo>
                  <a:pt x="1767" y="-215"/>
                  <a:pt x="859" y="-22"/>
                  <a:pt x="427" y="792"/>
                </a:cubicBezTo>
                <a:cubicBezTo>
                  <a:pt x="32" y="1564"/>
                  <a:pt x="-21" y="2358"/>
                  <a:pt x="11" y="3537"/>
                </a:cubicBezTo>
                <a:lnTo>
                  <a:pt x="11" y="3557"/>
                </a:lnTo>
                <a:lnTo>
                  <a:pt x="0" y="356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1" name="Google Shape;681;p62"/>
          <p:cNvSpPr/>
          <p:nvPr/>
        </p:nvSpPr>
        <p:spPr>
          <a:xfrm>
            <a:off x="8483001" y="1407267"/>
            <a:ext cx="18270" cy="8324"/>
          </a:xfrm>
          <a:custGeom>
            <a:avLst/>
            <a:gdLst/>
            <a:ahLst/>
            <a:cxnLst/>
            <a:rect l="l" t="t" r="r" b="b"/>
            <a:pathLst>
              <a:path w="10470" h="4770" extrusionOk="0">
                <a:moveTo>
                  <a:pt x="966" y="4739"/>
                </a:moveTo>
                <a:cubicBezTo>
                  <a:pt x="966" y="4739"/>
                  <a:pt x="1185" y="4668"/>
                  <a:pt x="1185" y="4617"/>
                </a:cubicBezTo>
                <a:cubicBezTo>
                  <a:pt x="1884" y="2726"/>
                  <a:pt x="3795" y="1791"/>
                  <a:pt x="6928" y="1801"/>
                </a:cubicBezTo>
                <a:cubicBezTo>
                  <a:pt x="7803" y="1801"/>
                  <a:pt x="8711" y="1852"/>
                  <a:pt x="9592" y="1781"/>
                </a:cubicBezTo>
                <a:cubicBezTo>
                  <a:pt x="10467" y="1689"/>
                  <a:pt x="10862" y="1354"/>
                  <a:pt x="9954" y="866"/>
                </a:cubicBezTo>
                <a:cubicBezTo>
                  <a:pt x="9901" y="195"/>
                  <a:pt x="9341" y="-19"/>
                  <a:pt x="8412" y="1"/>
                </a:cubicBezTo>
                <a:lnTo>
                  <a:pt x="4921" y="1"/>
                </a:lnTo>
                <a:cubicBezTo>
                  <a:pt x="181" y="1"/>
                  <a:pt x="-1121" y="1537"/>
                  <a:pt x="955" y="4770"/>
                </a:cubicBezTo>
                <a:lnTo>
                  <a:pt x="955" y="4749"/>
                </a:lnTo>
                <a:lnTo>
                  <a:pt x="966" y="47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2" name="Google Shape;682;p62"/>
          <p:cNvSpPr/>
          <p:nvPr/>
        </p:nvSpPr>
        <p:spPr>
          <a:xfrm>
            <a:off x="8333555" y="1413413"/>
            <a:ext cx="22155" cy="9889"/>
          </a:xfrm>
          <a:custGeom>
            <a:avLst/>
            <a:gdLst/>
            <a:ahLst/>
            <a:cxnLst/>
            <a:rect l="l" t="t" r="r" b="b"/>
            <a:pathLst>
              <a:path w="12696" h="5667" extrusionOk="0">
                <a:moveTo>
                  <a:pt x="10768" y="10"/>
                </a:moveTo>
                <a:cubicBezTo>
                  <a:pt x="10715" y="132"/>
                  <a:pt x="10667" y="275"/>
                  <a:pt x="10645" y="397"/>
                </a:cubicBezTo>
                <a:cubicBezTo>
                  <a:pt x="10394" y="1861"/>
                  <a:pt x="12113" y="4321"/>
                  <a:pt x="10053" y="4606"/>
                </a:cubicBezTo>
                <a:cubicBezTo>
                  <a:pt x="6978" y="5044"/>
                  <a:pt x="3226" y="5470"/>
                  <a:pt x="77" y="4027"/>
                </a:cubicBezTo>
                <a:cubicBezTo>
                  <a:pt x="-244" y="5155"/>
                  <a:pt x="440" y="5613"/>
                  <a:pt x="2110" y="5613"/>
                </a:cubicBezTo>
                <a:cubicBezTo>
                  <a:pt x="4651" y="5613"/>
                  <a:pt x="7224" y="5684"/>
                  <a:pt x="9764" y="5663"/>
                </a:cubicBezTo>
                <a:cubicBezTo>
                  <a:pt x="10965" y="5663"/>
                  <a:pt x="12337" y="5369"/>
                  <a:pt x="12412" y="4433"/>
                </a:cubicBezTo>
                <a:cubicBezTo>
                  <a:pt x="12556" y="2867"/>
                  <a:pt x="13538" y="1088"/>
                  <a:pt x="10747" y="0"/>
                </a:cubicBezTo>
                <a:lnTo>
                  <a:pt x="10768" y="0"/>
                </a:lnTo>
                <a:lnTo>
                  <a:pt x="10768"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3" name="Google Shape;683;p62"/>
          <p:cNvSpPr/>
          <p:nvPr/>
        </p:nvSpPr>
        <p:spPr>
          <a:xfrm>
            <a:off x="8269963" y="1410824"/>
            <a:ext cx="5834" cy="10800"/>
          </a:xfrm>
          <a:custGeom>
            <a:avLst/>
            <a:gdLst/>
            <a:ahLst/>
            <a:cxnLst/>
            <a:rect l="l" t="t" r="r" b="b"/>
            <a:pathLst>
              <a:path w="3343" h="6189" extrusionOk="0">
                <a:moveTo>
                  <a:pt x="11" y="2234"/>
                </a:moveTo>
                <a:cubicBezTo>
                  <a:pt x="134" y="3464"/>
                  <a:pt x="203" y="4400"/>
                  <a:pt x="352" y="5345"/>
                </a:cubicBezTo>
                <a:cubicBezTo>
                  <a:pt x="400" y="5701"/>
                  <a:pt x="422" y="6189"/>
                  <a:pt x="1249" y="6189"/>
                </a:cubicBezTo>
                <a:cubicBezTo>
                  <a:pt x="1911" y="6189"/>
                  <a:pt x="2231" y="5925"/>
                  <a:pt x="2589" y="5569"/>
                </a:cubicBezTo>
                <a:cubicBezTo>
                  <a:pt x="4307" y="3841"/>
                  <a:pt x="2589" y="2224"/>
                  <a:pt x="2322" y="556"/>
                </a:cubicBezTo>
                <a:cubicBezTo>
                  <a:pt x="2269" y="190"/>
                  <a:pt x="1735" y="27"/>
                  <a:pt x="1217" y="7"/>
                </a:cubicBezTo>
                <a:cubicBezTo>
                  <a:pt x="358" y="-64"/>
                  <a:pt x="310" y="414"/>
                  <a:pt x="214" y="770"/>
                </a:cubicBezTo>
                <a:cubicBezTo>
                  <a:pt x="69" y="1349"/>
                  <a:pt x="37" y="1949"/>
                  <a:pt x="0" y="2244"/>
                </a:cubicBezTo>
                <a:lnTo>
                  <a:pt x="11" y="223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4" name="Google Shape;684;p62"/>
          <p:cNvSpPr/>
          <p:nvPr/>
        </p:nvSpPr>
        <p:spPr>
          <a:xfrm>
            <a:off x="8308622" y="1416918"/>
            <a:ext cx="14913" cy="5179"/>
          </a:xfrm>
          <a:custGeom>
            <a:avLst/>
            <a:gdLst/>
            <a:ahLst/>
            <a:cxnLst/>
            <a:rect l="l" t="t" r="r" b="b"/>
            <a:pathLst>
              <a:path w="8546" h="2968" extrusionOk="0">
                <a:moveTo>
                  <a:pt x="8412" y="793"/>
                </a:moveTo>
                <a:cubicBezTo>
                  <a:pt x="7238" y="935"/>
                  <a:pt x="6806" y="3274"/>
                  <a:pt x="4719" y="1179"/>
                </a:cubicBezTo>
                <a:cubicBezTo>
                  <a:pt x="4110" y="549"/>
                  <a:pt x="1463" y="884"/>
                  <a:pt x="139" y="0"/>
                </a:cubicBezTo>
                <a:cubicBezTo>
                  <a:pt x="192" y="935"/>
                  <a:pt x="-614" y="2308"/>
                  <a:pt x="1142" y="2603"/>
                </a:cubicBezTo>
                <a:cubicBezTo>
                  <a:pt x="3251" y="2938"/>
                  <a:pt x="5615" y="3223"/>
                  <a:pt x="7745" y="2603"/>
                </a:cubicBezTo>
                <a:cubicBezTo>
                  <a:pt x="8743" y="2308"/>
                  <a:pt x="8620" y="1495"/>
                  <a:pt x="8375" y="824"/>
                </a:cubicBezTo>
                <a:lnTo>
                  <a:pt x="8396" y="803"/>
                </a:lnTo>
                <a:lnTo>
                  <a:pt x="8412" y="7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5" name="Google Shape;685;p62"/>
          <p:cNvSpPr/>
          <p:nvPr/>
        </p:nvSpPr>
        <p:spPr>
          <a:xfrm>
            <a:off x="8309218" y="1408674"/>
            <a:ext cx="11894" cy="2106"/>
          </a:xfrm>
          <a:custGeom>
            <a:avLst/>
            <a:gdLst/>
            <a:ahLst/>
            <a:cxnLst/>
            <a:rect l="l" t="t" r="r" b="b"/>
            <a:pathLst>
              <a:path w="6816" h="1207" extrusionOk="0">
                <a:moveTo>
                  <a:pt x="0" y="1208"/>
                </a:moveTo>
                <a:cubicBezTo>
                  <a:pt x="2274" y="1208"/>
                  <a:pt x="4542" y="1157"/>
                  <a:pt x="6816" y="1157"/>
                </a:cubicBezTo>
                <a:cubicBezTo>
                  <a:pt x="6747" y="841"/>
                  <a:pt x="6747" y="242"/>
                  <a:pt x="6597" y="222"/>
                </a:cubicBezTo>
                <a:cubicBezTo>
                  <a:pt x="4441" y="28"/>
                  <a:pt x="2274" y="-257"/>
                  <a:pt x="219" y="466"/>
                </a:cubicBezTo>
                <a:cubicBezTo>
                  <a:pt x="21" y="537"/>
                  <a:pt x="69" y="943"/>
                  <a:pt x="0" y="120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6" name="Google Shape;686;p62"/>
          <p:cNvSpPr/>
          <p:nvPr/>
        </p:nvSpPr>
        <p:spPr>
          <a:xfrm>
            <a:off x="8330405" y="1412187"/>
            <a:ext cx="3398" cy="8268"/>
          </a:xfrm>
          <a:custGeom>
            <a:avLst/>
            <a:gdLst/>
            <a:ahLst/>
            <a:cxnLst/>
            <a:rect l="l" t="t" r="r" b="b"/>
            <a:pathLst>
              <a:path w="1947" h="4738" extrusionOk="0">
                <a:moveTo>
                  <a:pt x="1872" y="4738"/>
                </a:moveTo>
                <a:cubicBezTo>
                  <a:pt x="1872" y="3152"/>
                  <a:pt x="1926" y="1586"/>
                  <a:pt x="1947" y="0"/>
                </a:cubicBezTo>
                <a:cubicBezTo>
                  <a:pt x="-620" y="793"/>
                  <a:pt x="-652" y="3345"/>
                  <a:pt x="1872" y="473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7" name="Google Shape;687;p62"/>
          <p:cNvSpPr/>
          <p:nvPr/>
        </p:nvSpPr>
        <p:spPr>
          <a:xfrm>
            <a:off x="8364153" y="1411552"/>
            <a:ext cx="99666" cy="7243"/>
          </a:xfrm>
          <a:custGeom>
            <a:avLst/>
            <a:gdLst/>
            <a:ahLst/>
            <a:cxnLst/>
            <a:rect l="l" t="t" r="r" b="b"/>
            <a:pathLst>
              <a:path w="57115" h="4151" extrusionOk="0">
                <a:moveTo>
                  <a:pt x="28687" y="4091"/>
                </a:moveTo>
                <a:lnTo>
                  <a:pt x="54756" y="4091"/>
                </a:lnTo>
                <a:cubicBezTo>
                  <a:pt x="55562" y="4091"/>
                  <a:pt x="56688" y="4284"/>
                  <a:pt x="57062" y="3562"/>
                </a:cubicBezTo>
                <a:cubicBezTo>
                  <a:pt x="57350" y="3013"/>
                  <a:pt x="56400" y="2382"/>
                  <a:pt x="56378" y="2098"/>
                </a:cubicBezTo>
                <a:cubicBezTo>
                  <a:pt x="56111" y="-861"/>
                  <a:pt x="52909" y="176"/>
                  <a:pt x="50747" y="176"/>
                </a:cubicBezTo>
                <a:cubicBezTo>
                  <a:pt x="34852" y="176"/>
                  <a:pt x="18956" y="247"/>
                  <a:pt x="3061" y="277"/>
                </a:cubicBezTo>
                <a:cubicBezTo>
                  <a:pt x="1347" y="277"/>
                  <a:pt x="-67" y="277"/>
                  <a:pt x="2" y="1884"/>
                </a:cubicBezTo>
                <a:cubicBezTo>
                  <a:pt x="77" y="3399"/>
                  <a:pt x="590" y="4172"/>
                  <a:pt x="3205" y="4152"/>
                </a:cubicBezTo>
                <a:cubicBezTo>
                  <a:pt x="11697" y="4050"/>
                  <a:pt x="20205" y="4101"/>
                  <a:pt x="28687" y="4101"/>
                </a:cubicBezTo>
                <a:lnTo>
                  <a:pt x="28687" y="40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8" name="Google Shape;688;p62"/>
          <p:cNvSpPr/>
          <p:nvPr/>
        </p:nvSpPr>
        <p:spPr>
          <a:xfrm>
            <a:off x="6280826" y="2680064"/>
            <a:ext cx="185132" cy="21758"/>
          </a:xfrm>
          <a:custGeom>
            <a:avLst/>
            <a:gdLst/>
            <a:ahLst/>
            <a:cxnLst/>
            <a:rect l="l" t="t" r="r" b="b"/>
            <a:pathLst>
              <a:path w="106093" h="12469" extrusionOk="0">
                <a:moveTo>
                  <a:pt x="53636" y="12337"/>
                </a:moveTo>
                <a:cubicBezTo>
                  <a:pt x="69125" y="12337"/>
                  <a:pt x="84578" y="12214"/>
                  <a:pt x="100073" y="12374"/>
                </a:cubicBezTo>
                <a:cubicBezTo>
                  <a:pt x="104460" y="12417"/>
                  <a:pt x="106094" y="11228"/>
                  <a:pt x="106094" y="8520"/>
                </a:cubicBezTo>
                <a:cubicBezTo>
                  <a:pt x="106094" y="7465"/>
                  <a:pt x="106094" y="6399"/>
                  <a:pt x="105971" y="5338"/>
                </a:cubicBezTo>
                <a:cubicBezTo>
                  <a:pt x="105234" y="471"/>
                  <a:pt x="104247" y="-40"/>
                  <a:pt x="97014" y="2"/>
                </a:cubicBezTo>
                <a:lnTo>
                  <a:pt x="8405" y="2"/>
                </a:lnTo>
                <a:cubicBezTo>
                  <a:pt x="1471" y="2"/>
                  <a:pt x="-1710" y="2795"/>
                  <a:pt x="916" y="7161"/>
                </a:cubicBezTo>
                <a:cubicBezTo>
                  <a:pt x="1909" y="8808"/>
                  <a:pt x="398" y="11351"/>
                  <a:pt x="2683" y="11990"/>
                </a:cubicBezTo>
                <a:cubicBezTo>
                  <a:pt x="5565" y="12752"/>
                  <a:pt x="9179" y="12363"/>
                  <a:pt x="12451" y="12417"/>
                </a:cubicBezTo>
                <a:lnTo>
                  <a:pt x="53684" y="12417"/>
                </a:lnTo>
                <a:lnTo>
                  <a:pt x="53641" y="12337"/>
                </a:lnTo>
                <a:lnTo>
                  <a:pt x="53636" y="123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9" name="Google Shape;689;p62"/>
          <p:cNvSpPr/>
          <p:nvPr/>
        </p:nvSpPr>
        <p:spPr>
          <a:xfrm>
            <a:off x="6555739" y="2678322"/>
            <a:ext cx="565935" cy="19356"/>
          </a:xfrm>
          <a:custGeom>
            <a:avLst/>
            <a:gdLst/>
            <a:ahLst/>
            <a:cxnLst/>
            <a:rect l="l" t="t" r="r" b="b"/>
            <a:pathLst>
              <a:path w="324318" h="11092" extrusionOk="0">
                <a:moveTo>
                  <a:pt x="321400" y="11092"/>
                </a:moveTo>
                <a:cubicBezTo>
                  <a:pt x="327517" y="9392"/>
                  <a:pt x="322302" y="3891"/>
                  <a:pt x="321144" y="2287"/>
                </a:cubicBezTo>
                <a:cubicBezTo>
                  <a:pt x="319511" y="-43"/>
                  <a:pt x="307202" y="0"/>
                  <a:pt x="296831" y="0"/>
                </a:cubicBezTo>
                <a:lnTo>
                  <a:pt x="29572" y="0"/>
                </a:lnTo>
                <a:cubicBezTo>
                  <a:pt x="26812" y="0"/>
                  <a:pt x="-207" y="1354"/>
                  <a:pt x="1" y="8470"/>
                </a:cubicBezTo>
                <a:cubicBezTo>
                  <a:pt x="2158" y="9355"/>
                  <a:pt x="3182" y="10250"/>
                  <a:pt x="4730" y="11092"/>
                </a:cubicBezTo>
                <a:lnTo>
                  <a:pt x="321400" y="110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0" name="Google Shape;690;p62"/>
          <p:cNvSpPr/>
          <p:nvPr/>
        </p:nvSpPr>
        <p:spPr>
          <a:xfrm>
            <a:off x="6014714" y="2680469"/>
            <a:ext cx="183138" cy="23643"/>
          </a:xfrm>
          <a:custGeom>
            <a:avLst/>
            <a:gdLst/>
            <a:ahLst/>
            <a:cxnLst/>
            <a:rect l="l" t="t" r="r" b="b"/>
            <a:pathLst>
              <a:path w="104950" h="13549" extrusionOk="0">
                <a:moveTo>
                  <a:pt x="52534" y="13496"/>
                </a:moveTo>
                <a:cubicBezTo>
                  <a:pt x="38593" y="13496"/>
                  <a:pt x="24688" y="13576"/>
                  <a:pt x="10746" y="13496"/>
                </a:cubicBezTo>
                <a:cubicBezTo>
                  <a:pt x="-489" y="13416"/>
                  <a:pt x="936" y="14898"/>
                  <a:pt x="119" y="6471"/>
                </a:cubicBezTo>
                <a:cubicBezTo>
                  <a:pt x="-313" y="2191"/>
                  <a:pt x="119" y="2025"/>
                  <a:pt x="6834" y="2025"/>
                </a:cubicBezTo>
                <a:lnTo>
                  <a:pt x="77883" y="2025"/>
                </a:lnTo>
                <a:cubicBezTo>
                  <a:pt x="79260" y="2025"/>
                  <a:pt x="81240" y="2361"/>
                  <a:pt x="81971" y="1855"/>
                </a:cubicBezTo>
                <a:cubicBezTo>
                  <a:pt x="87058" y="-1503"/>
                  <a:pt x="93159" y="837"/>
                  <a:pt x="98715" y="288"/>
                </a:cubicBezTo>
                <a:cubicBezTo>
                  <a:pt x="99884" y="154"/>
                  <a:pt x="102334" y="208"/>
                  <a:pt x="102073" y="1775"/>
                </a:cubicBezTo>
                <a:cubicBezTo>
                  <a:pt x="101774" y="3470"/>
                  <a:pt x="103322" y="4610"/>
                  <a:pt x="104138" y="5964"/>
                </a:cubicBezTo>
                <a:cubicBezTo>
                  <a:pt x="106380" y="9696"/>
                  <a:pt x="103749" y="13464"/>
                  <a:pt x="99057" y="13464"/>
                </a:cubicBezTo>
                <a:lnTo>
                  <a:pt x="52577" y="13464"/>
                </a:lnTo>
                <a:lnTo>
                  <a:pt x="52534" y="13507"/>
                </a:lnTo>
                <a:lnTo>
                  <a:pt x="52534" y="13496"/>
                </a:lnTo>
                <a:close/>
                <a:moveTo>
                  <a:pt x="98416" y="10325"/>
                </a:moveTo>
                <a:cubicBezTo>
                  <a:pt x="99842" y="10325"/>
                  <a:pt x="101817" y="10660"/>
                  <a:pt x="102468" y="9386"/>
                </a:cubicBezTo>
                <a:cubicBezTo>
                  <a:pt x="102980" y="8411"/>
                  <a:pt x="101299" y="7313"/>
                  <a:pt x="101256" y="6807"/>
                </a:cubicBezTo>
                <a:cubicBezTo>
                  <a:pt x="100781" y="1599"/>
                  <a:pt x="95145" y="3422"/>
                  <a:pt x="91360" y="3422"/>
                </a:cubicBezTo>
                <a:cubicBezTo>
                  <a:pt x="63391" y="3422"/>
                  <a:pt x="35411" y="3555"/>
                  <a:pt x="7442" y="3592"/>
                </a:cubicBezTo>
                <a:cubicBezTo>
                  <a:pt x="4437" y="3592"/>
                  <a:pt x="1934" y="3592"/>
                  <a:pt x="2062" y="6428"/>
                </a:cubicBezTo>
                <a:cubicBezTo>
                  <a:pt x="2195" y="9093"/>
                  <a:pt x="3092" y="10458"/>
                  <a:pt x="7698" y="10415"/>
                </a:cubicBezTo>
                <a:cubicBezTo>
                  <a:pt x="22633" y="10245"/>
                  <a:pt x="37610" y="10335"/>
                  <a:pt x="52545" y="10335"/>
                </a:cubicBezTo>
                <a:lnTo>
                  <a:pt x="98427" y="10335"/>
                </a:lnTo>
                <a:lnTo>
                  <a:pt x="98416" y="1032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1" name="Google Shape;691;p62"/>
          <p:cNvSpPr/>
          <p:nvPr/>
        </p:nvSpPr>
        <p:spPr>
          <a:xfrm>
            <a:off x="5964571" y="2685863"/>
            <a:ext cx="33790" cy="18743"/>
          </a:xfrm>
          <a:custGeom>
            <a:avLst/>
            <a:gdLst/>
            <a:ahLst/>
            <a:cxnLst/>
            <a:rect l="l" t="t" r="r" b="b"/>
            <a:pathLst>
              <a:path w="19364" h="10741" extrusionOk="0">
                <a:moveTo>
                  <a:pt x="18810" y="1928"/>
                </a:moveTo>
                <a:cubicBezTo>
                  <a:pt x="18810" y="1075"/>
                  <a:pt x="18730" y="-146"/>
                  <a:pt x="17342" y="14"/>
                </a:cubicBezTo>
                <a:cubicBezTo>
                  <a:pt x="11620" y="819"/>
                  <a:pt x="5765" y="-668"/>
                  <a:pt x="128" y="643"/>
                </a:cubicBezTo>
                <a:cubicBezTo>
                  <a:pt x="85" y="3442"/>
                  <a:pt x="43" y="6197"/>
                  <a:pt x="0" y="8996"/>
                </a:cubicBezTo>
                <a:cubicBezTo>
                  <a:pt x="5551" y="11533"/>
                  <a:pt x="12138" y="10771"/>
                  <a:pt x="17561" y="10009"/>
                </a:cubicBezTo>
                <a:cubicBezTo>
                  <a:pt x="21174" y="9502"/>
                  <a:pt x="18169" y="5179"/>
                  <a:pt x="18596" y="2599"/>
                </a:cubicBezTo>
                <a:cubicBezTo>
                  <a:pt x="18596" y="2344"/>
                  <a:pt x="18719" y="2130"/>
                  <a:pt x="18810" y="1917"/>
                </a:cubicBezTo>
                <a:lnTo>
                  <a:pt x="18810" y="19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2" name="Google Shape;692;p62"/>
          <p:cNvSpPr/>
          <p:nvPr/>
        </p:nvSpPr>
        <p:spPr>
          <a:xfrm>
            <a:off x="6507341" y="2677642"/>
            <a:ext cx="13834" cy="23791"/>
          </a:xfrm>
          <a:custGeom>
            <a:avLst/>
            <a:gdLst/>
            <a:ahLst/>
            <a:cxnLst/>
            <a:rect l="l" t="t" r="r" b="b"/>
            <a:pathLst>
              <a:path w="7928" h="13634" extrusionOk="0">
                <a:moveTo>
                  <a:pt x="4006" y="13592"/>
                </a:moveTo>
                <a:cubicBezTo>
                  <a:pt x="5773" y="13592"/>
                  <a:pt x="7839" y="14354"/>
                  <a:pt x="7924" y="9147"/>
                </a:cubicBezTo>
                <a:cubicBezTo>
                  <a:pt x="8004" y="1898"/>
                  <a:pt x="7054" y="0"/>
                  <a:pt x="3361" y="0"/>
                </a:cubicBezTo>
                <a:cubicBezTo>
                  <a:pt x="302" y="0"/>
                  <a:pt x="-40" y="506"/>
                  <a:pt x="3" y="5245"/>
                </a:cubicBezTo>
                <a:cubicBezTo>
                  <a:pt x="3" y="12830"/>
                  <a:pt x="393" y="13635"/>
                  <a:pt x="4049" y="13635"/>
                </a:cubicBezTo>
                <a:lnTo>
                  <a:pt x="4006" y="135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3" name="Google Shape;693;p62"/>
          <p:cNvSpPr/>
          <p:nvPr/>
        </p:nvSpPr>
        <p:spPr>
          <a:xfrm>
            <a:off x="6563816" y="2697657"/>
            <a:ext cx="553074" cy="3757"/>
          </a:xfrm>
          <a:custGeom>
            <a:avLst/>
            <a:gdLst/>
            <a:ahLst/>
            <a:cxnLst/>
            <a:rect l="l" t="t" r="r" b="b"/>
            <a:pathLst>
              <a:path w="316948" h="2153" extrusionOk="0">
                <a:moveTo>
                  <a:pt x="316844" y="0"/>
                </a:moveTo>
                <a:lnTo>
                  <a:pt x="212" y="0"/>
                </a:lnTo>
                <a:cubicBezTo>
                  <a:pt x="-1160" y="1818"/>
                  <a:pt x="4263" y="2153"/>
                  <a:pt x="12782" y="2153"/>
                </a:cubicBezTo>
                <a:lnTo>
                  <a:pt x="301648" y="2153"/>
                </a:lnTo>
                <a:cubicBezTo>
                  <a:pt x="309355" y="2153"/>
                  <a:pt x="317997" y="2153"/>
                  <a:pt x="316844"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4" name="Google Shape;694;p62"/>
          <p:cNvSpPr/>
          <p:nvPr/>
        </p:nvSpPr>
        <p:spPr>
          <a:xfrm>
            <a:off x="5782943" y="2684543"/>
            <a:ext cx="26735" cy="19675"/>
          </a:xfrm>
          <a:custGeom>
            <a:avLst/>
            <a:gdLst/>
            <a:ahLst/>
            <a:cxnLst/>
            <a:rect l="l" t="t" r="r" b="b"/>
            <a:pathLst>
              <a:path w="15321" h="11275" extrusionOk="0">
                <a:moveTo>
                  <a:pt x="8330" y="14"/>
                </a:moveTo>
                <a:cubicBezTo>
                  <a:pt x="842" y="147"/>
                  <a:pt x="-189" y="659"/>
                  <a:pt x="25" y="4124"/>
                </a:cubicBezTo>
                <a:cubicBezTo>
                  <a:pt x="463" y="10520"/>
                  <a:pt x="1792" y="11496"/>
                  <a:pt x="11469" y="11240"/>
                </a:cubicBezTo>
                <a:cubicBezTo>
                  <a:pt x="15984" y="11117"/>
                  <a:pt x="15301" y="8484"/>
                  <a:pt x="15264" y="6490"/>
                </a:cubicBezTo>
                <a:cubicBezTo>
                  <a:pt x="15136" y="1197"/>
                  <a:pt x="13673" y="-76"/>
                  <a:pt x="8287" y="3"/>
                </a:cubicBezTo>
                <a:lnTo>
                  <a:pt x="8330" y="3"/>
                </a:lnTo>
                <a:lnTo>
                  <a:pt x="8330" y="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5" name="Google Shape;695;p62"/>
          <p:cNvSpPr/>
          <p:nvPr/>
        </p:nvSpPr>
        <p:spPr>
          <a:xfrm>
            <a:off x="6230313" y="2680980"/>
            <a:ext cx="32392" cy="16975"/>
          </a:xfrm>
          <a:custGeom>
            <a:avLst/>
            <a:gdLst/>
            <a:ahLst/>
            <a:cxnLst/>
            <a:rect l="l" t="t" r="r" b="b"/>
            <a:pathLst>
              <a:path w="18563" h="9728" extrusionOk="0">
                <a:moveTo>
                  <a:pt x="0" y="6865"/>
                </a:moveTo>
                <a:cubicBezTo>
                  <a:pt x="43" y="8854"/>
                  <a:pt x="1377" y="9914"/>
                  <a:pt x="4473" y="9701"/>
                </a:cubicBezTo>
                <a:cubicBezTo>
                  <a:pt x="5508" y="9621"/>
                  <a:pt x="6539" y="9701"/>
                  <a:pt x="7617" y="9701"/>
                </a:cubicBezTo>
                <a:cubicBezTo>
                  <a:pt x="18975" y="9701"/>
                  <a:pt x="21084" y="7292"/>
                  <a:pt x="15837" y="0"/>
                </a:cubicBezTo>
                <a:cubicBezTo>
                  <a:pt x="17427" y="842"/>
                  <a:pt x="16787" y="1444"/>
                  <a:pt x="15196" y="1604"/>
                </a:cubicBezTo>
                <a:cubicBezTo>
                  <a:pt x="13686" y="1780"/>
                  <a:pt x="12095" y="1647"/>
                  <a:pt x="10504" y="1647"/>
                </a:cubicBezTo>
                <a:cubicBezTo>
                  <a:pt x="5001" y="1647"/>
                  <a:pt x="1623" y="3294"/>
                  <a:pt x="395" y="6610"/>
                </a:cubicBezTo>
                <a:cubicBezTo>
                  <a:pt x="395" y="6610"/>
                  <a:pt x="133" y="6732"/>
                  <a:pt x="11" y="6823"/>
                </a:cubicBezTo>
                <a:lnTo>
                  <a:pt x="11" y="6865"/>
                </a:lnTo>
                <a:lnTo>
                  <a:pt x="0" y="68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6" name="Google Shape;696;p62"/>
          <p:cNvSpPr/>
          <p:nvPr/>
        </p:nvSpPr>
        <p:spPr>
          <a:xfrm>
            <a:off x="5919329" y="2684429"/>
            <a:ext cx="27096" cy="17235"/>
          </a:xfrm>
          <a:custGeom>
            <a:avLst/>
            <a:gdLst/>
            <a:ahLst/>
            <a:cxnLst/>
            <a:rect l="l" t="t" r="r" b="b"/>
            <a:pathLst>
              <a:path w="15528" h="9877" extrusionOk="0">
                <a:moveTo>
                  <a:pt x="1234" y="91"/>
                </a:moveTo>
                <a:cubicBezTo>
                  <a:pt x="460" y="2127"/>
                  <a:pt x="-917" y="4158"/>
                  <a:pt x="892" y="6274"/>
                </a:cubicBezTo>
                <a:cubicBezTo>
                  <a:pt x="3214" y="7798"/>
                  <a:pt x="7820" y="7249"/>
                  <a:pt x="8936" y="8347"/>
                </a:cubicBezTo>
                <a:cubicBezTo>
                  <a:pt x="12555" y="12041"/>
                  <a:pt x="13366" y="7921"/>
                  <a:pt x="15432" y="7665"/>
                </a:cubicBezTo>
                <a:cubicBezTo>
                  <a:pt x="15693" y="4952"/>
                  <a:pt x="15560" y="2329"/>
                  <a:pt x="13275" y="0"/>
                </a:cubicBezTo>
                <a:cubicBezTo>
                  <a:pt x="9278" y="0"/>
                  <a:pt x="5269" y="80"/>
                  <a:pt x="1271" y="80"/>
                </a:cubicBezTo>
                <a:lnTo>
                  <a:pt x="1234" y="80"/>
                </a:lnTo>
                <a:lnTo>
                  <a:pt x="1234" y="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7" name="Google Shape;697;p62"/>
          <p:cNvSpPr/>
          <p:nvPr/>
        </p:nvSpPr>
        <p:spPr>
          <a:xfrm>
            <a:off x="5714291" y="2683391"/>
            <a:ext cx="14798" cy="20670"/>
          </a:xfrm>
          <a:custGeom>
            <a:avLst/>
            <a:gdLst/>
            <a:ahLst/>
            <a:cxnLst/>
            <a:rect l="l" t="t" r="r" b="b"/>
            <a:pathLst>
              <a:path w="8480" h="11845" extrusionOk="0">
                <a:moveTo>
                  <a:pt x="8470" y="6911"/>
                </a:moveTo>
                <a:cubicBezTo>
                  <a:pt x="5412" y="5301"/>
                  <a:pt x="9719" y="1063"/>
                  <a:pt x="3303" y="557"/>
                </a:cubicBezTo>
                <a:cubicBezTo>
                  <a:pt x="2919" y="557"/>
                  <a:pt x="3127" y="-637"/>
                  <a:pt x="1889" y="472"/>
                </a:cubicBezTo>
                <a:cubicBezTo>
                  <a:pt x="-2200" y="4075"/>
                  <a:pt x="1537" y="7470"/>
                  <a:pt x="2108" y="10898"/>
                </a:cubicBezTo>
                <a:cubicBezTo>
                  <a:pt x="2279" y="12044"/>
                  <a:pt x="5081" y="12209"/>
                  <a:pt x="6196" y="11068"/>
                </a:cubicBezTo>
                <a:cubicBezTo>
                  <a:pt x="7312" y="9970"/>
                  <a:pt x="7654" y="8488"/>
                  <a:pt x="8481" y="6959"/>
                </a:cubicBezTo>
                <a:lnTo>
                  <a:pt x="8481" y="6921"/>
                </a:lnTo>
                <a:lnTo>
                  <a:pt x="8470" y="6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8" name="Google Shape;698;p62"/>
          <p:cNvSpPr/>
          <p:nvPr/>
        </p:nvSpPr>
        <p:spPr>
          <a:xfrm>
            <a:off x="5604051" y="2685581"/>
            <a:ext cx="13981" cy="19413"/>
          </a:xfrm>
          <a:custGeom>
            <a:avLst/>
            <a:gdLst/>
            <a:ahLst/>
            <a:cxnLst/>
            <a:rect l="l" t="t" r="r" b="b"/>
            <a:pathLst>
              <a:path w="8012" h="11125" extrusionOk="0">
                <a:moveTo>
                  <a:pt x="0" y="4473"/>
                </a:moveTo>
                <a:cubicBezTo>
                  <a:pt x="341" y="5784"/>
                  <a:pt x="692" y="7015"/>
                  <a:pt x="992" y="8284"/>
                </a:cubicBezTo>
                <a:cubicBezTo>
                  <a:pt x="1250" y="9478"/>
                  <a:pt x="558" y="11125"/>
                  <a:pt x="3532" y="11125"/>
                </a:cubicBezTo>
                <a:cubicBezTo>
                  <a:pt x="6331" y="11125"/>
                  <a:pt x="7282" y="9595"/>
                  <a:pt x="7798" y="8161"/>
                </a:cubicBezTo>
                <a:cubicBezTo>
                  <a:pt x="8655" y="5624"/>
                  <a:pt x="6724" y="3295"/>
                  <a:pt x="5732" y="1008"/>
                </a:cubicBezTo>
                <a:cubicBezTo>
                  <a:pt x="5123" y="-399"/>
                  <a:pt x="2458" y="-308"/>
                  <a:pt x="1301" y="1125"/>
                </a:cubicBezTo>
                <a:cubicBezTo>
                  <a:pt x="486" y="2106"/>
                  <a:pt x="403" y="3375"/>
                  <a:pt x="10" y="4515"/>
                </a:cubicBezTo>
                <a:lnTo>
                  <a:pt x="10" y="4473"/>
                </a:lnTo>
                <a:lnTo>
                  <a:pt x="0" y="44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9" name="Google Shape;699;p62"/>
          <p:cNvSpPr/>
          <p:nvPr/>
        </p:nvSpPr>
        <p:spPr>
          <a:xfrm>
            <a:off x="5886011" y="2681025"/>
            <a:ext cx="11950" cy="21455"/>
          </a:xfrm>
          <a:custGeom>
            <a:avLst/>
            <a:gdLst/>
            <a:ahLst/>
            <a:cxnLst/>
            <a:rect l="l" t="t" r="r" b="b"/>
            <a:pathLst>
              <a:path w="6848" h="12295" extrusionOk="0">
                <a:moveTo>
                  <a:pt x="8" y="6275"/>
                </a:moveTo>
                <a:cubicBezTo>
                  <a:pt x="184" y="7074"/>
                  <a:pt x="648" y="8604"/>
                  <a:pt x="782" y="10086"/>
                </a:cubicBezTo>
                <a:cubicBezTo>
                  <a:pt x="920" y="11440"/>
                  <a:pt x="2853" y="11520"/>
                  <a:pt x="3925" y="12159"/>
                </a:cubicBezTo>
                <a:cubicBezTo>
                  <a:pt x="4790" y="12671"/>
                  <a:pt x="5559" y="11610"/>
                  <a:pt x="6082" y="11104"/>
                </a:cubicBezTo>
                <a:cubicBezTo>
                  <a:pt x="7630" y="9579"/>
                  <a:pt x="6680" y="1525"/>
                  <a:pt x="4614" y="427"/>
                </a:cubicBezTo>
                <a:cubicBezTo>
                  <a:pt x="3109" y="-378"/>
                  <a:pt x="1518" y="-42"/>
                  <a:pt x="744" y="1403"/>
                </a:cubicBezTo>
                <a:cubicBezTo>
                  <a:pt x="50" y="2757"/>
                  <a:pt x="-30" y="4159"/>
                  <a:pt x="8" y="6232"/>
                </a:cubicBezTo>
                <a:lnTo>
                  <a:pt x="8" y="627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0" name="Google Shape;700;p62"/>
          <p:cNvSpPr/>
          <p:nvPr/>
        </p:nvSpPr>
        <p:spPr>
          <a:xfrm>
            <a:off x="6227348" y="2678400"/>
            <a:ext cx="32164" cy="14644"/>
          </a:xfrm>
          <a:custGeom>
            <a:avLst/>
            <a:gdLst/>
            <a:ahLst/>
            <a:cxnLst/>
            <a:rect l="l" t="t" r="r" b="b"/>
            <a:pathLst>
              <a:path w="18432" h="8392" extrusionOk="0">
                <a:moveTo>
                  <a:pt x="1695" y="8339"/>
                </a:moveTo>
                <a:cubicBezTo>
                  <a:pt x="1695" y="8339"/>
                  <a:pt x="2079" y="8222"/>
                  <a:pt x="2079" y="8126"/>
                </a:cubicBezTo>
                <a:cubicBezTo>
                  <a:pt x="3317" y="4794"/>
                  <a:pt x="6685" y="3147"/>
                  <a:pt x="12194" y="3174"/>
                </a:cubicBezTo>
                <a:cubicBezTo>
                  <a:pt x="13742" y="3174"/>
                  <a:pt x="15332" y="3259"/>
                  <a:pt x="16880" y="3137"/>
                </a:cubicBezTo>
                <a:cubicBezTo>
                  <a:pt x="18428" y="2961"/>
                  <a:pt x="19122" y="2374"/>
                  <a:pt x="17521" y="1527"/>
                </a:cubicBezTo>
                <a:cubicBezTo>
                  <a:pt x="17441" y="338"/>
                  <a:pt x="16448" y="-35"/>
                  <a:pt x="14815" y="3"/>
                </a:cubicBezTo>
                <a:lnTo>
                  <a:pt x="8660" y="3"/>
                </a:lnTo>
                <a:cubicBezTo>
                  <a:pt x="312" y="3"/>
                  <a:pt x="-1972" y="2721"/>
                  <a:pt x="1684" y="8392"/>
                </a:cubicBezTo>
                <a:lnTo>
                  <a:pt x="1684" y="8350"/>
                </a:lnTo>
                <a:lnTo>
                  <a:pt x="1695" y="83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1" name="Google Shape;701;p62"/>
          <p:cNvSpPr/>
          <p:nvPr/>
        </p:nvSpPr>
        <p:spPr>
          <a:xfrm>
            <a:off x="5964397" y="2689217"/>
            <a:ext cx="38964" cy="17399"/>
          </a:xfrm>
          <a:custGeom>
            <a:avLst/>
            <a:gdLst/>
            <a:ahLst/>
            <a:cxnLst/>
            <a:rect l="l" t="t" r="r" b="b"/>
            <a:pathLst>
              <a:path w="22329" h="9971" extrusionOk="0">
                <a:moveTo>
                  <a:pt x="18942" y="11"/>
                </a:moveTo>
                <a:cubicBezTo>
                  <a:pt x="18862" y="224"/>
                  <a:pt x="18766" y="474"/>
                  <a:pt x="18728" y="688"/>
                </a:cubicBezTo>
                <a:cubicBezTo>
                  <a:pt x="18291" y="3273"/>
                  <a:pt x="21306" y="7596"/>
                  <a:pt x="17693" y="8102"/>
                </a:cubicBezTo>
                <a:cubicBezTo>
                  <a:pt x="12270" y="8864"/>
                  <a:pt x="5694" y="9626"/>
                  <a:pt x="132" y="7084"/>
                </a:cubicBezTo>
                <a:cubicBezTo>
                  <a:pt x="-423" y="9077"/>
                  <a:pt x="773" y="9882"/>
                  <a:pt x="3708" y="9882"/>
                </a:cubicBezTo>
                <a:cubicBezTo>
                  <a:pt x="8181" y="9882"/>
                  <a:pt x="12702" y="10005"/>
                  <a:pt x="17175" y="9962"/>
                </a:cubicBezTo>
                <a:cubicBezTo>
                  <a:pt x="19283" y="9962"/>
                  <a:pt x="21691" y="9456"/>
                  <a:pt x="21824" y="7798"/>
                </a:cubicBezTo>
                <a:cubicBezTo>
                  <a:pt x="22086" y="5042"/>
                  <a:pt x="23810" y="1908"/>
                  <a:pt x="18904" y="0"/>
                </a:cubicBezTo>
                <a:lnTo>
                  <a:pt x="18942" y="0"/>
                </a:lnTo>
                <a:lnTo>
                  <a:pt x="18942"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2" name="Google Shape;702;p62"/>
          <p:cNvSpPr/>
          <p:nvPr/>
        </p:nvSpPr>
        <p:spPr>
          <a:xfrm>
            <a:off x="5852494" y="2684649"/>
            <a:ext cx="10273" cy="19005"/>
          </a:xfrm>
          <a:custGeom>
            <a:avLst/>
            <a:gdLst/>
            <a:ahLst/>
            <a:cxnLst/>
            <a:rect l="l" t="t" r="r" b="b"/>
            <a:pathLst>
              <a:path w="5887" h="10891" extrusionOk="0">
                <a:moveTo>
                  <a:pt x="11" y="3935"/>
                </a:moveTo>
                <a:cubicBezTo>
                  <a:pt x="230" y="6099"/>
                  <a:pt x="352" y="7746"/>
                  <a:pt x="614" y="9404"/>
                </a:cubicBezTo>
                <a:cubicBezTo>
                  <a:pt x="694" y="10038"/>
                  <a:pt x="747" y="10891"/>
                  <a:pt x="2204" y="10891"/>
                </a:cubicBezTo>
                <a:cubicBezTo>
                  <a:pt x="3368" y="10891"/>
                  <a:pt x="3928" y="10422"/>
                  <a:pt x="4569" y="9793"/>
                </a:cubicBezTo>
                <a:cubicBezTo>
                  <a:pt x="7574" y="6744"/>
                  <a:pt x="4569" y="3903"/>
                  <a:pt x="4094" y="987"/>
                </a:cubicBezTo>
                <a:cubicBezTo>
                  <a:pt x="4009" y="358"/>
                  <a:pt x="3058" y="49"/>
                  <a:pt x="2151" y="12"/>
                </a:cubicBezTo>
                <a:cubicBezTo>
                  <a:pt x="641" y="-111"/>
                  <a:pt x="560" y="732"/>
                  <a:pt x="384" y="1361"/>
                </a:cubicBezTo>
                <a:cubicBezTo>
                  <a:pt x="128" y="2379"/>
                  <a:pt x="85" y="3439"/>
                  <a:pt x="0" y="3946"/>
                </a:cubicBezTo>
                <a:lnTo>
                  <a:pt x="11" y="39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3" name="Google Shape;703;p62"/>
          <p:cNvSpPr/>
          <p:nvPr/>
        </p:nvSpPr>
        <p:spPr>
          <a:xfrm>
            <a:off x="5920480" y="2695388"/>
            <a:ext cx="26273" cy="9116"/>
          </a:xfrm>
          <a:custGeom>
            <a:avLst/>
            <a:gdLst/>
            <a:ahLst/>
            <a:cxnLst/>
            <a:rect l="l" t="t" r="r" b="b"/>
            <a:pathLst>
              <a:path w="15056" h="5224" extrusionOk="0">
                <a:moveTo>
                  <a:pt x="14794" y="1391"/>
                </a:moveTo>
                <a:cubicBezTo>
                  <a:pt x="12728" y="1647"/>
                  <a:pt x="11954" y="5751"/>
                  <a:pt x="8298" y="2073"/>
                </a:cubicBezTo>
                <a:cubicBezTo>
                  <a:pt x="7225" y="975"/>
                  <a:pt x="2576" y="1567"/>
                  <a:pt x="254" y="0"/>
                </a:cubicBezTo>
                <a:cubicBezTo>
                  <a:pt x="334" y="1647"/>
                  <a:pt x="-1080" y="4067"/>
                  <a:pt x="2016" y="4573"/>
                </a:cubicBezTo>
                <a:cubicBezTo>
                  <a:pt x="5714" y="5176"/>
                  <a:pt x="9899" y="5671"/>
                  <a:pt x="13635" y="4573"/>
                </a:cubicBezTo>
                <a:cubicBezTo>
                  <a:pt x="15402" y="4067"/>
                  <a:pt x="15189" y="2622"/>
                  <a:pt x="14751" y="1444"/>
                </a:cubicBezTo>
                <a:lnTo>
                  <a:pt x="14794" y="1402"/>
                </a:lnTo>
                <a:lnTo>
                  <a:pt x="14794" y="13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4" name="Google Shape;704;p62"/>
          <p:cNvSpPr/>
          <p:nvPr/>
        </p:nvSpPr>
        <p:spPr>
          <a:xfrm>
            <a:off x="5921536" y="2680859"/>
            <a:ext cx="20937" cy="3719"/>
          </a:xfrm>
          <a:custGeom>
            <a:avLst/>
            <a:gdLst/>
            <a:ahLst/>
            <a:cxnLst/>
            <a:rect l="l" t="t" r="r" b="b"/>
            <a:pathLst>
              <a:path w="11998" h="2131" extrusionOk="0">
                <a:moveTo>
                  <a:pt x="0" y="2132"/>
                </a:moveTo>
                <a:cubicBezTo>
                  <a:pt x="3998" y="2132"/>
                  <a:pt x="8001" y="2047"/>
                  <a:pt x="11999" y="2047"/>
                </a:cubicBezTo>
                <a:cubicBezTo>
                  <a:pt x="11876" y="1498"/>
                  <a:pt x="11876" y="442"/>
                  <a:pt x="11620" y="389"/>
                </a:cubicBezTo>
                <a:cubicBezTo>
                  <a:pt x="7830" y="53"/>
                  <a:pt x="3998" y="-453"/>
                  <a:pt x="379" y="815"/>
                </a:cubicBezTo>
                <a:cubicBezTo>
                  <a:pt x="37" y="948"/>
                  <a:pt x="123" y="1673"/>
                  <a:pt x="0" y="213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5" name="Google Shape;705;p62"/>
          <p:cNvSpPr/>
          <p:nvPr/>
        </p:nvSpPr>
        <p:spPr>
          <a:xfrm>
            <a:off x="5958816" y="2687023"/>
            <a:ext cx="5971" cy="14566"/>
          </a:xfrm>
          <a:custGeom>
            <a:avLst/>
            <a:gdLst/>
            <a:ahLst/>
            <a:cxnLst/>
            <a:rect l="l" t="t" r="r" b="b"/>
            <a:pathLst>
              <a:path w="3422" h="8347" extrusionOk="0">
                <a:moveTo>
                  <a:pt x="3300" y="8347"/>
                </a:moveTo>
                <a:cubicBezTo>
                  <a:pt x="3300" y="5554"/>
                  <a:pt x="3380" y="2798"/>
                  <a:pt x="3422" y="0"/>
                </a:cubicBezTo>
                <a:cubicBezTo>
                  <a:pt x="-1093" y="1397"/>
                  <a:pt x="-1147" y="5890"/>
                  <a:pt x="3300" y="834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6" name="Google Shape;706;p62"/>
          <p:cNvSpPr/>
          <p:nvPr/>
        </p:nvSpPr>
        <p:spPr>
          <a:xfrm>
            <a:off x="6018209" y="2685919"/>
            <a:ext cx="175385" cy="12740"/>
          </a:xfrm>
          <a:custGeom>
            <a:avLst/>
            <a:gdLst/>
            <a:ahLst/>
            <a:cxnLst/>
            <a:rect l="l" t="t" r="r" b="b"/>
            <a:pathLst>
              <a:path w="100507" h="7301" extrusionOk="0">
                <a:moveTo>
                  <a:pt x="50477" y="7210"/>
                </a:moveTo>
                <a:lnTo>
                  <a:pt x="96359" y="7210"/>
                </a:lnTo>
                <a:cubicBezTo>
                  <a:pt x="97784" y="7210"/>
                  <a:pt x="99759" y="7546"/>
                  <a:pt x="100411" y="6277"/>
                </a:cubicBezTo>
                <a:cubicBezTo>
                  <a:pt x="100923" y="5302"/>
                  <a:pt x="99242" y="4204"/>
                  <a:pt x="99199" y="3692"/>
                </a:cubicBezTo>
                <a:cubicBezTo>
                  <a:pt x="98724" y="-1510"/>
                  <a:pt x="93087" y="308"/>
                  <a:pt x="89303" y="308"/>
                </a:cubicBezTo>
                <a:cubicBezTo>
                  <a:pt x="61334" y="308"/>
                  <a:pt x="33354" y="430"/>
                  <a:pt x="5385" y="483"/>
                </a:cubicBezTo>
                <a:cubicBezTo>
                  <a:pt x="2369" y="483"/>
                  <a:pt x="-123" y="483"/>
                  <a:pt x="5" y="3319"/>
                </a:cubicBezTo>
                <a:cubicBezTo>
                  <a:pt x="138" y="5979"/>
                  <a:pt x="1035" y="7343"/>
                  <a:pt x="5641" y="7301"/>
                </a:cubicBezTo>
                <a:cubicBezTo>
                  <a:pt x="20576" y="7130"/>
                  <a:pt x="35553" y="7221"/>
                  <a:pt x="50488" y="7221"/>
                </a:cubicBezTo>
                <a:lnTo>
                  <a:pt x="50477" y="72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7" name="Google Shape;707;p62"/>
          <p:cNvSpPr/>
          <p:nvPr/>
        </p:nvSpPr>
        <p:spPr>
          <a:xfrm>
            <a:off x="6822766" y="3298325"/>
            <a:ext cx="148976" cy="17490"/>
          </a:xfrm>
          <a:custGeom>
            <a:avLst/>
            <a:gdLst/>
            <a:ahLst/>
            <a:cxnLst/>
            <a:rect l="l" t="t" r="r" b="b"/>
            <a:pathLst>
              <a:path w="85373" h="10023" extrusionOk="0">
                <a:moveTo>
                  <a:pt x="43168" y="9946"/>
                </a:moveTo>
                <a:cubicBezTo>
                  <a:pt x="55615" y="9946"/>
                  <a:pt x="68062" y="9845"/>
                  <a:pt x="80509" y="9994"/>
                </a:cubicBezTo>
                <a:cubicBezTo>
                  <a:pt x="84059" y="10048"/>
                  <a:pt x="85351" y="9083"/>
                  <a:pt x="85372" y="6887"/>
                </a:cubicBezTo>
                <a:cubicBezTo>
                  <a:pt x="85372" y="6039"/>
                  <a:pt x="85393" y="5176"/>
                  <a:pt x="85271" y="4334"/>
                </a:cubicBezTo>
                <a:cubicBezTo>
                  <a:pt x="84678" y="405"/>
                  <a:pt x="83872" y="21"/>
                  <a:pt x="78081" y="21"/>
                </a:cubicBezTo>
                <a:cubicBezTo>
                  <a:pt x="54312" y="21"/>
                  <a:pt x="30539" y="21"/>
                  <a:pt x="6770" y="0"/>
                </a:cubicBezTo>
                <a:cubicBezTo>
                  <a:pt x="1193" y="0"/>
                  <a:pt x="-1369" y="2271"/>
                  <a:pt x="728" y="5757"/>
                </a:cubicBezTo>
                <a:cubicBezTo>
                  <a:pt x="1534" y="7089"/>
                  <a:pt x="285" y="9131"/>
                  <a:pt x="2143" y="9632"/>
                </a:cubicBezTo>
                <a:cubicBezTo>
                  <a:pt x="4465" y="10250"/>
                  <a:pt x="7347" y="9946"/>
                  <a:pt x="9994" y="9968"/>
                </a:cubicBezTo>
                <a:lnTo>
                  <a:pt x="43157" y="9968"/>
                </a:lnTo>
                <a:lnTo>
                  <a:pt x="43157" y="9946"/>
                </a:lnTo>
                <a:lnTo>
                  <a:pt x="43168" y="99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8" name="Google Shape;708;p62"/>
          <p:cNvSpPr/>
          <p:nvPr/>
        </p:nvSpPr>
        <p:spPr>
          <a:xfrm>
            <a:off x="6608554" y="3298682"/>
            <a:ext cx="147262" cy="19041"/>
          </a:xfrm>
          <a:custGeom>
            <a:avLst/>
            <a:gdLst/>
            <a:ahLst/>
            <a:cxnLst/>
            <a:rect l="l" t="t" r="r" b="b"/>
            <a:pathLst>
              <a:path w="84391" h="10912" extrusionOk="0">
                <a:moveTo>
                  <a:pt x="42288" y="10862"/>
                </a:moveTo>
                <a:cubicBezTo>
                  <a:pt x="31089" y="10862"/>
                  <a:pt x="19864" y="10915"/>
                  <a:pt x="8655" y="10862"/>
                </a:cubicBezTo>
                <a:cubicBezTo>
                  <a:pt x="-392" y="10814"/>
                  <a:pt x="788" y="11992"/>
                  <a:pt x="94" y="5201"/>
                </a:cubicBezTo>
                <a:cubicBezTo>
                  <a:pt x="-248" y="1731"/>
                  <a:pt x="94" y="1608"/>
                  <a:pt x="5474" y="1608"/>
                </a:cubicBezTo>
                <a:lnTo>
                  <a:pt x="62624" y="1608"/>
                </a:lnTo>
                <a:cubicBezTo>
                  <a:pt x="63750" y="1608"/>
                  <a:pt x="65309" y="1875"/>
                  <a:pt x="65912" y="1491"/>
                </a:cubicBezTo>
                <a:cubicBezTo>
                  <a:pt x="69990" y="-1206"/>
                  <a:pt x="74906" y="676"/>
                  <a:pt x="79389" y="207"/>
                </a:cubicBezTo>
                <a:cubicBezTo>
                  <a:pt x="80318" y="105"/>
                  <a:pt x="82304" y="159"/>
                  <a:pt x="82074" y="1417"/>
                </a:cubicBezTo>
                <a:cubicBezTo>
                  <a:pt x="81845" y="2792"/>
                  <a:pt x="83078" y="3703"/>
                  <a:pt x="83739" y="4812"/>
                </a:cubicBezTo>
                <a:cubicBezTo>
                  <a:pt x="85543" y="7802"/>
                  <a:pt x="83419" y="10835"/>
                  <a:pt x="79624" y="10835"/>
                </a:cubicBezTo>
                <a:lnTo>
                  <a:pt x="42234" y="10835"/>
                </a:lnTo>
                <a:lnTo>
                  <a:pt x="42234" y="10883"/>
                </a:lnTo>
                <a:lnTo>
                  <a:pt x="42288" y="10862"/>
                </a:lnTo>
                <a:close/>
                <a:moveTo>
                  <a:pt x="79192" y="8261"/>
                </a:moveTo>
                <a:cubicBezTo>
                  <a:pt x="80339" y="8261"/>
                  <a:pt x="81930" y="8527"/>
                  <a:pt x="82448" y="7488"/>
                </a:cubicBezTo>
                <a:cubicBezTo>
                  <a:pt x="82869" y="6694"/>
                  <a:pt x="81519" y="5830"/>
                  <a:pt x="81498" y="5414"/>
                </a:cubicBezTo>
                <a:cubicBezTo>
                  <a:pt x="81103" y="1193"/>
                  <a:pt x="76598" y="2690"/>
                  <a:pt x="73523" y="2690"/>
                </a:cubicBezTo>
                <a:cubicBezTo>
                  <a:pt x="50993" y="2690"/>
                  <a:pt x="28500" y="2792"/>
                  <a:pt x="5970" y="2813"/>
                </a:cubicBezTo>
                <a:cubicBezTo>
                  <a:pt x="3526" y="2813"/>
                  <a:pt x="1540" y="2813"/>
                  <a:pt x="1663" y="5121"/>
                </a:cubicBezTo>
                <a:cubicBezTo>
                  <a:pt x="1770" y="7264"/>
                  <a:pt x="2490" y="8351"/>
                  <a:pt x="6189" y="8303"/>
                </a:cubicBezTo>
                <a:cubicBezTo>
                  <a:pt x="18220" y="8159"/>
                  <a:pt x="30257" y="8250"/>
                  <a:pt x="42266" y="8250"/>
                </a:cubicBezTo>
                <a:cubicBezTo>
                  <a:pt x="54569" y="8271"/>
                  <a:pt x="66873" y="8303"/>
                  <a:pt x="79170" y="8250"/>
                </a:cubicBezTo>
                <a:lnTo>
                  <a:pt x="79192" y="8250"/>
                </a:lnTo>
                <a:lnTo>
                  <a:pt x="79192" y="826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9" name="Google Shape;709;p62"/>
          <p:cNvSpPr/>
          <p:nvPr/>
        </p:nvSpPr>
        <p:spPr>
          <a:xfrm>
            <a:off x="6568364" y="3303006"/>
            <a:ext cx="27154" cy="15065"/>
          </a:xfrm>
          <a:custGeom>
            <a:avLst/>
            <a:gdLst/>
            <a:ahLst/>
            <a:cxnLst/>
            <a:rect l="l" t="t" r="r" b="b"/>
            <a:pathLst>
              <a:path w="15561" h="8633" extrusionOk="0">
                <a:moveTo>
                  <a:pt x="15121" y="1560"/>
                </a:moveTo>
                <a:cubicBezTo>
                  <a:pt x="15121" y="888"/>
                  <a:pt x="15052" y="-130"/>
                  <a:pt x="13947" y="14"/>
                </a:cubicBezTo>
                <a:cubicBezTo>
                  <a:pt x="9346" y="664"/>
                  <a:pt x="4628" y="-535"/>
                  <a:pt x="107" y="542"/>
                </a:cubicBezTo>
                <a:cubicBezTo>
                  <a:pt x="85" y="2775"/>
                  <a:pt x="32" y="5014"/>
                  <a:pt x="0" y="7231"/>
                </a:cubicBezTo>
                <a:cubicBezTo>
                  <a:pt x="4452" y="9273"/>
                  <a:pt x="9762" y="8654"/>
                  <a:pt x="14113" y="8047"/>
                </a:cubicBezTo>
                <a:cubicBezTo>
                  <a:pt x="17022" y="7636"/>
                  <a:pt x="14593" y="4171"/>
                  <a:pt x="14935" y="2098"/>
                </a:cubicBezTo>
                <a:cubicBezTo>
                  <a:pt x="14956" y="1901"/>
                  <a:pt x="15041" y="1741"/>
                  <a:pt x="15079" y="1549"/>
                </a:cubicBezTo>
                <a:lnTo>
                  <a:pt x="15100" y="1549"/>
                </a:lnTo>
                <a:lnTo>
                  <a:pt x="15121" y="156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0" name="Google Shape;710;p62"/>
          <p:cNvSpPr/>
          <p:nvPr/>
        </p:nvSpPr>
        <p:spPr>
          <a:xfrm>
            <a:off x="6422185" y="3301993"/>
            <a:ext cx="21552" cy="15806"/>
          </a:xfrm>
          <a:custGeom>
            <a:avLst/>
            <a:gdLst/>
            <a:ahLst/>
            <a:cxnLst/>
            <a:rect l="l" t="t" r="r" b="b"/>
            <a:pathLst>
              <a:path w="12351" h="9058" extrusionOk="0">
                <a:moveTo>
                  <a:pt x="6698" y="3"/>
                </a:moveTo>
                <a:cubicBezTo>
                  <a:pt x="655" y="126"/>
                  <a:pt x="-172" y="536"/>
                  <a:pt x="26" y="3308"/>
                </a:cubicBezTo>
                <a:cubicBezTo>
                  <a:pt x="367" y="8462"/>
                  <a:pt x="1472" y="9225"/>
                  <a:pt x="9249" y="9033"/>
                </a:cubicBezTo>
                <a:cubicBezTo>
                  <a:pt x="12895" y="8931"/>
                  <a:pt x="12329" y="6815"/>
                  <a:pt x="12307" y="5232"/>
                </a:cubicBezTo>
                <a:cubicBezTo>
                  <a:pt x="12211" y="973"/>
                  <a:pt x="11037" y="-66"/>
                  <a:pt x="6708" y="3"/>
                </a:cubicBezTo>
                <a:lnTo>
                  <a:pt x="6698" y="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1" name="Google Shape;711;p62"/>
          <p:cNvSpPr/>
          <p:nvPr/>
        </p:nvSpPr>
        <p:spPr>
          <a:xfrm>
            <a:off x="6782183" y="3299145"/>
            <a:ext cx="26084" cy="13648"/>
          </a:xfrm>
          <a:custGeom>
            <a:avLst/>
            <a:gdLst/>
            <a:ahLst/>
            <a:cxnLst/>
            <a:rect l="l" t="t" r="r" b="b"/>
            <a:pathLst>
              <a:path w="14948" h="7821" extrusionOk="0">
                <a:moveTo>
                  <a:pt x="0" y="5512"/>
                </a:moveTo>
                <a:cubicBezTo>
                  <a:pt x="48" y="7127"/>
                  <a:pt x="1105" y="7974"/>
                  <a:pt x="3614" y="7798"/>
                </a:cubicBezTo>
                <a:cubicBezTo>
                  <a:pt x="4441" y="7750"/>
                  <a:pt x="5274" y="7798"/>
                  <a:pt x="6133" y="7798"/>
                </a:cubicBezTo>
                <a:cubicBezTo>
                  <a:pt x="15287" y="7798"/>
                  <a:pt x="16968" y="5847"/>
                  <a:pt x="12762" y="0"/>
                </a:cubicBezTo>
                <a:cubicBezTo>
                  <a:pt x="14033" y="704"/>
                  <a:pt x="13520" y="1162"/>
                  <a:pt x="12250" y="1301"/>
                </a:cubicBezTo>
                <a:cubicBezTo>
                  <a:pt x="11027" y="1423"/>
                  <a:pt x="9730" y="1354"/>
                  <a:pt x="8487" y="1354"/>
                </a:cubicBezTo>
                <a:cubicBezTo>
                  <a:pt x="4057" y="1354"/>
                  <a:pt x="1340" y="2687"/>
                  <a:pt x="347" y="5346"/>
                </a:cubicBezTo>
                <a:cubicBezTo>
                  <a:pt x="347" y="5346"/>
                  <a:pt x="123" y="5469"/>
                  <a:pt x="27" y="5522"/>
                </a:cubicBezTo>
                <a:lnTo>
                  <a:pt x="11" y="5522"/>
                </a:lnTo>
                <a:lnTo>
                  <a:pt x="0" y="551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2" name="Google Shape;712;p62"/>
          <p:cNvSpPr/>
          <p:nvPr/>
        </p:nvSpPr>
        <p:spPr>
          <a:xfrm>
            <a:off x="6531929" y="3301822"/>
            <a:ext cx="21783" cy="13899"/>
          </a:xfrm>
          <a:custGeom>
            <a:avLst/>
            <a:gdLst/>
            <a:ahLst/>
            <a:cxnLst/>
            <a:rect l="l" t="t" r="r" b="b"/>
            <a:pathLst>
              <a:path w="12483" h="7965" extrusionOk="0">
                <a:moveTo>
                  <a:pt x="999" y="101"/>
                </a:moveTo>
                <a:cubicBezTo>
                  <a:pt x="386" y="1738"/>
                  <a:pt x="-741" y="3374"/>
                  <a:pt x="706" y="5085"/>
                </a:cubicBezTo>
                <a:cubicBezTo>
                  <a:pt x="2569" y="6338"/>
                  <a:pt x="6284" y="5858"/>
                  <a:pt x="7164" y="6743"/>
                </a:cubicBezTo>
                <a:cubicBezTo>
                  <a:pt x="10095" y="9701"/>
                  <a:pt x="10735" y="6386"/>
                  <a:pt x="12401" y="6194"/>
                </a:cubicBezTo>
                <a:cubicBezTo>
                  <a:pt x="12619" y="4030"/>
                  <a:pt x="12523" y="1903"/>
                  <a:pt x="10666" y="0"/>
                </a:cubicBezTo>
                <a:cubicBezTo>
                  <a:pt x="7442" y="21"/>
                  <a:pt x="4229" y="53"/>
                  <a:pt x="1010" y="69"/>
                </a:cubicBezTo>
                <a:lnTo>
                  <a:pt x="1010" y="91"/>
                </a:lnTo>
                <a:lnTo>
                  <a:pt x="999" y="1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3" name="Google Shape;713;p62"/>
          <p:cNvSpPr/>
          <p:nvPr/>
        </p:nvSpPr>
        <p:spPr>
          <a:xfrm>
            <a:off x="6366917" y="3301010"/>
            <a:ext cx="11885" cy="16588"/>
          </a:xfrm>
          <a:custGeom>
            <a:avLst/>
            <a:gdLst/>
            <a:ahLst/>
            <a:cxnLst/>
            <a:rect l="l" t="t" r="r" b="b"/>
            <a:pathLst>
              <a:path w="6811" h="9506" extrusionOk="0">
                <a:moveTo>
                  <a:pt x="6811" y="5572"/>
                </a:moveTo>
                <a:cubicBezTo>
                  <a:pt x="4367" y="4272"/>
                  <a:pt x="7815" y="855"/>
                  <a:pt x="2653" y="450"/>
                </a:cubicBezTo>
                <a:cubicBezTo>
                  <a:pt x="2349" y="450"/>
                  <a:pt x="2525" y="-515"/>
                  <a:pt x="1527" y="381"/>
                </a:cubicBezTo>
                <a:cubicBezTo>
                  <a:pt x="-1782" y="3286"/>
                  <a:pt x="1255" y="6010"/>
                  <a:pt x="1671" y="8755"/>
                </a:cubicBezTo>
                <a:cubicBezTo>
                  <a:pt x="1815" y="9671"/>
                  <a:pt x="4068" y="9794"/>
                  <a:pt x="4975" y="8877"/>
                </a:cubicBezTo>
                <a:cubicBezTo>
                  <a:pt x="5883" y="7982"/>
                  <a:pt x="6171" y="6804"/>
                  <a:pt x="6811" y="557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4" name="Google Shape;714;p62"/>
          <p:cNvSpPr/>
          <p:nvPr/>
        </p:nvSpPr>
        <p:spPr>
          <a:xfrm>
            <a:off x="6278225" y="3302759"/>
            <a:ext cx="11238" cy="15656"/>
          </a:xfrm>
          <a:custGeom>
            <a:avLst/>
            <a:gdLst/>
            <a:ahLst/>
            <a:cxnLst/>
            <a:rect l="l" t="t" r="r" b="b"/>
            <a:pathLst>
              <a:path w="6440" h="8972" extrusionOk="0">
                <a:moveTo>
                  <a:pt x="0" y="3604"/>
                </a:moveTo>
                <a:cubicBezTo>
                  <a:pt x="267" y="4639"/>
                  <a:pt x="560" y="5646"/>
                  <a:pt x="785" y="6685"/>
                </a:cubicBezTo>
                <a:cubicBezTo>
                  <a:pt x="1003" y="7650"/>
                  <a:pt x="464" y="8972"/>
                  <a:pt x="2840" y="8972"/>
                </a:cubicBezTo>
                <a:cubicBezTo>
                  <a:pt x="5060" y="8972"/>
                  <a:pt x="5845" y="7741"/>
                  <a:pt x="6261" y="6563"/>
                </a:cubicBezTo>
                <a:cubicBezTo>
                  <a:pt x="6971" y="4521"/>
                  <a:pt x="5402" y="2666"/>
                  <a:pt x="4596" y="806"/>
                </a:cubicBezTo>
                <a:cubicBezTo>
                  <a:pt x="4110" y="-319"/>
                  <a:pt x="1986" y="-249"/>
                  <a:pt x="1025" y="907"/>
                </a:cubicBezTo>
                <a:cubicBezTo>
                  <a:pt x="363" y="1702"/>
                  <a:pt x="310" y="2709"/>
                  <a:pt x="0" y="3626"/>
                </a:cubicBezTo>
                <a:lnTo>
                  <a:pt x="0" y="36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5" name="Google Shape;715;p62"/>
          <p:cNvSpPr/>
          <p:nvPr/>
        </p:nvSpPr>
        <p:spPr>
          <a:xfrm>
            <a:off x="6505132" y="3299208"/>
            <a:ext cx="9631" cy="17265"/>
          </a:xfrm>
          <a:custGeom>
            <a:avLst/>
            <a:gdLst/>
            <a:ahLst/>
            <a:cxnLst/>
            <a:rect l="l" t="t" r="r" b="b"/>
            <a:pathLst>
              <a:path w="5519" h="9894" extrusionOk="0">
                <a:moveTo>
                  <a:pt x="11" y="5012"/>
                </a:moveTo>
                <a:cubicBezTo>
                  <a:pt x="155" y="5662"/>
                  <a:pt x="528" y="6861"/>
                  <a:pt x="640" y="8093"/>
                </a:cubicBezTo>
                <a:cubicBezTo>
                  <a:pt x="769" y="9201"/>
                  <a:pt x="2306" y="9249"/>
                  <a:pt x="3165" y="9777"/>
                </a:cubicBezTo>
                <a:cubicBezTo>
                  <a:pt x="3864" y="10214"/>
                  <a:pt x="4484" y="9318"/>
                  <a:pt x="4900" y="8913"/>
                </a:cubicBezTo>
                <a:cubicBezTo>
                  <a:pt x="6149" y="7682"/>
                  <a:pt x="5386" y="1238"/>
                  <a:pt x="3720" y="342"/>
                </a:cubicBezTo>
                <a:cubicBezTo>
                  <a:pt x="2503" y="-308"/>
                  <a:pt x="1233" y="-25"/>
                  <a:pt x="614" y="1136"/>
                </a:cubicBezTo>
                <a:cubicBezTo>
                  <a:pt x="43" y="2224"/>
                  <a:pt x="-27" y="3354"/>
                  <a:pt x="21" y="5028"/>
                </a:cubicBezTo>
                <a:lnTo>
                  <a:pt x="0" y="5012"/>
                </a:lnTo>
                <a:lnTo>
                  <a:pt x="11" y="501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6" name="Google Shape;716;p62"/>
          <p:cNvSpPr/>
          <p:nvPr/>
        </p:nvSpPr>
        <p:spPr>
          <a:xfrm>
            <a:off x="6779808" y="3296978"/>
            <a:ext cx="25910" cy="11777"/>
          </a:xfrm>
          <a:custGeom>
            <a:avLst/>
            <a:gdLst/>
            <a:ahLst/>
            <a:cxnLst/>
            <a:rect l="l" t="t" r="r" b="b"/>
            <a:pathLst>
              <a:path w="14848" h="6749" extrusionOk="0">
                <a:moveTo>
                  <a:pt x="1368" y="6749"/>
                </a:moveTo>
                <a:cubicBezTo>
                  <a:pt x="1368" y="6749"/>
                  <a:pt x="1661" y="6648"/>
                  <a:pt x="1688" y="6579"/>
                </a:cubicBezTo>
                <a:cubicBezTo>
                  <a:pt x="2681" y="3892"/>
                  <a:pt x="5398" y="2565"/>
                  <a:pt x="9828" y="2581"/>
                </a:cubicBezTo>
                <a:cubicBezTo>
                  <a:pt x="11077" y="2581"/>
                  <a:pt x="12369" y="2655"/>
                  <a:pt x="13602" y="2533"/>
                </a:cubicBezTo>
                <a:cubicBezTo>
                  <a:pt x="14872" y="2389"/>
                  <a:pt x="15384" y="1931"/>
                  <a:pt x="14114" y="1232"/>
                </a:cubicBezTo>
                <a:cubicBezTo>
                  <a:pt x="14045" y="294"/>
                  <a:pt x="13260" y="-20"/>
                  <a:pt x="11936" y="1"/>
                </a:cubicBezTo>
                <a:cubicBezTo>
                  <a:pt x="10276" y="22"/>
                  <a:pt x="8632" y="1"/>
                  <a:pt x="6967" y="1"/>
                </a:cubicBezTo>
                <a:cubicBezTo>
                  <a:pt x="247" y="1"/>
                  <a:pt x="-1594" y="2186"/>
                  <a:pt x="1368" y="6744"/>
                </a:cubicBezTo>
                <a:lnTo>
                  <a:pt x="1368" y="67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7" name="Google Shape;717;p62"/>
          <p:cNvSpPr/>
          <p:nvPr/>
        </p:nvSpPr>
        <p:spPr>
          <a:xfrm>
            <a:off x="6568235" y="3305689"/>
            <a:ext cx="31347" cy="14002"/>
          </a:xfrm>
          <a:custGeom>
            <a:avLst/>
            <a:gdLst/>
            <a:ahLst/>
            <a:cxnLst/>
            <a:rect l="l" t="t" r="r" b="b"/>
            <a:pathLst>
              <a:path w="17964" h="8024" extrusionOk="0">
                <a:moveTo>
                  <a:pt x="15191" y="21"/>
                </a:moveTo>
                <a:cubicBezTo>
                  <a:pt x="15137" y="213"/>
                  <a:pt x="15068" y="378"/>
                  <a:pt x="15047" y="570"/>
                </a:cubicBezTo>
                <a:cubicBezTo>
                  <a:pt x="14684" y="2644"/>
                  <a:pt x="17123" y="6114"/>
                  <a:pt x="14219" y="6519"/>
                </a:cubicBezTo>
                <a:cubicBezTo>
                  <a:pt x="9843" y="7116"/>
                  <a:pt x="4564" y="7750"/>
                  <a:pt x="112" y="5703"/>
                </a:cubicBezTo>
                <a:cubicBezTo>
                  <a:pt x="-352" y="7292"/>
                  <a:pt x="630" y="7942"/>
                  <a:pt x="2994" y="7942"/>
                </a:cubicBezTo>
                <a:cubicBezTo>
                  <a:pt x="6608" y="7942"/>
                  <a:pt x="10200" y="8065"/>
                  <a:pt x="13830" y="8011"/>
                </a:cubicBezTo>
                <a:cubicBezTo>
                  <a:pt x="15543" y="8011"/>
                  <a:pt x="17443" y="7606"/>
                  <a:pt x="17566" y="6284"/>
                </a:cubicBezTo>
                <a:cubicBezTo>
                  <a:pt x="17764" y="4067"/>
                  <a:pt x="19157" y="1535"/>
                  <a:pt x="15212" y="0"/>
                </a:cubicBezTo>
                <a:lnTo>
                  <a:pt x="15191" y="2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8" name="Google Shape;718;p62"/>
          <p:cNvSpPr/>
          <p:nvPr/>
        </p:nvSpPr>
        <p:spPr>
          <a:xfrm>
            <a:off x="6478061" y="3302026"/>
            <a:ext cx="8306" cy="15291"/>
          </a:xfrm>
          <a:custGeom>
            <a:avLst/>
            <a:gdLst/>
            <a:ahLst/>
            <a:cxnLst/>
            <a:rect l="l" t="t" r="r" b="b"/>
            <a:pathLst>
              <a:path w="4760" h="8763" extrusionOk="0">
                <a:moveTo>
                  <a:pt x="21" y="3183"/>
                </a:moveTo>
                <a:cubicBezTo>
                  <a:pt x="219" y="4942"/>
                  <a:pt x="320" y="6263"/>
                  <a:pt x="507" y="7564"/>
                </a:cubicBezTo>
                <a:cubicBezTo>
                  <a:pt x="576" y="8092"/>
                  <a:pt x="608" y="8763"/>
                  <a:pt x="1809" y="8763"/>
                </a:cubicBezTo>
                <a:cubicBezTo>
                  <a:pt x="2738" y="8763"/>
                  <a:pt x="3181" y="8374"/>
                  <a:pt x="3688" y="7879"/>
                </a:cubicBezTo>
                <a:cubicBezTo>
                  <a:pt x="6133" y="5416"/>
                  <a:pt x="3688" y="3140"/>
                  <a:pt x="3293" y="800"/>
                </a:cubicBezTo>
                <a:cubicBezTo>
                  <a:pt x="3224" y="294"/>
                  <a:pt x="2466" y="80"/>
                  <a:pt x="1735" y="11"/>
                </a:cubicBezTo>
                <a:cubicBezTo>
                  <a:pt x="507" y="-96"/>
                  <a:pt x="432" y="587"/>
                  <a:pt x="320" y="1098"/>
                </a:cubicBezTo>
                <a:cubicBezTo>
                  <a:pt x="123" y="1941"/>
                  <a:pt x="75" y="2783"/>
                  <a:pt x="0" y="3193"/>
                </a:cubicBezTo>
                <a:lnTo>
                  <a:pt x="21" y="3193"/>
                </a:lnTo>
                <a:lnTo>
                  <a:pt x="21" y="31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9" name="Google Shape;719;p62"/>
          <p:cNvSpPr/>
          <p:nvPr/>
        </p:nvSpPr>
        <p:spPr>
          <a:xfrm>
            <a:off x="6532787" y="3310746"/>
            <a:ext cx="21120" cy="7320"/>
          </a:xfrm>
          <a:custGeom>
            <a:avLst/>
            <a:gdLst/>
            <a:ahLst/>
            <a:cxnLst/>
            <a:rect l="l" t="t" r="r" b="b"/>
            <a:pathLst>
              <a:path w="12103" h="4195" extrusionOk="0">
                <a:moveTo>
                  <a:pt x="11887" y="1098"/>
                </a:moveTo>
                <a:cubicBezTo>
                  <a:pt x="10221" y="1290"/>
                  <a:pt x="9581" y="4616"/>
                  <a:pt x="6650" y="1658"/>
                </a:cubicBezTo>
                <a:cubicBezTo>
                  <a:pt x="5770" y="762"/>
                  <a:pt x="2049" y="1221"/>
                  <a:pt x="192" y="0"/>
                </a:cubicBezTo>
                <a:cubicBezTo>
                  <a:pt x="267" y="1322"/>
                  <a:pt x="-860" y="3273"/>
                  <a:pt x="1617" y="3683"/>
                </a:cubicBezTo>
                <a:cubicBezTo>
                  <a:pt x="4601" y="4158"/>
                  <a:pt x="7947" y="4547"/>
                  <a:pt x="10952" y="3683"/>
                </a:cubicBezTo>
                <a:cubicBezTo>
                  <a:pt x="12383" y="3262"/>
                  <a:pt x="12207" y="2116"/>
                  <a:pt x="11865" y="1151"/>
                </a:cubicBezTo>
                <a:lnTo>
                  <a:pt x="11887" y="10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0" name="Google Shape;720;p62"/>
          <p:cNvSpPr/>
          <p:nvPr/>
        </p:nvSpPr>
        <p:spPr>
          <a:xfrm>
            <a:off x="6533682" y="3298999"/>
            <a:ext cx="16858" cy="3010"/>
          </a:xfrm>
          <a:custGeom>
            <a:avLst/>
            <a:gdLst/>
            <a:ahLst/>
            <a:cxnLst/>
            <a:rect l="l" t="t" r="r" b="b"/>
            <a:pathLst>
              <a:path w="9661" h="1725" extrusionOk="0">
                <a:moveTo>
                  <a:pt x="0" y="1725"/>
                </a:moveTo>
                <a:cubicBezTo>
                  <a:pt x="3235" y="1704"/>
                  <a:pt x="6437" y="1672"/>
                  <a:pt x="9661" y="1656"/>
                </a:cubicBezTo>
                <a:cubicBezTo>
                  <a:pt x="9554" y="1198"/>
                  <a:pt x="9533" y="355"/>
                  <a:pt x="9368" y="334"/>
                </a:cubicBezTo>
                <a:cubicBezTo>
                  <a:pt x="6330" y="36"/>
                  <a:pt x="3235" y="-369"/>
                  <a:pt x="320" y="670"/>
                </a:cubicBezTo>
                <a:cubicBezTo>
                  <a:pt x="32" y="761"/>
                  <a:pt x="107" y="1358"/>
                  <a:pt x="32" y="1725"/>
                </a:cubicBezTo>
                <a:lnTo>
                  <a:pt x="11" y="1725"/>
                </a:lnTo>
                <a:lnTo>
                  <a:pt x="0" y="172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1" name="Google Shape;721;p62"/>
          <p:cNvSpPr/>
          <p:nvPr/>
        </p:nvSpPr>
        <p:spPr>
          <a:xfrm>
            <a:off x="6563762" y="3303977"/>
            <a:ext cx="4800" cy="11672"/>
          </a:xfrm>
          <a:custGeom>
            <a:avLst/>
            <a:gdLst/>
            <a:ahLst/>
            <a:cxnLst/>
            <a:rect l="l" t="t" r="r" b="b"/>
            <a:pathLst>
              <a:path w="2751" h="6689" extrusionOk="0">
                <a:moveTo>
                  <a:pt x="2645" y="6690"/>
                </a:moveTo>
                <a:cubicBezTo>
                  <a:pt x="2667" y="4451"/>
                  <a:pt x="2720" y="2207"/>
                  <a:pt x="2752" y="0"/>
                </a:cubicBezTo>
                <a:cubicBezTo>
                  <a:pt x="-872" y="1103"/>
                  <a:pt x="-926" y="4717"/>
                  <a:pt x="2645" y="669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2" name="Google Shape;722;p62"/>
          <p:cNvSpPr/>
          <p:nvPr/>
        </p:nvSpPr>
        <p:spPr>
          <a:xfrm>
            <a:off x="6611428" y="3303003"/>
            <a:ext cx="141113" cy="10252"/>
          </a:xfrm>
          <a:custGeom>
            <a:avLst/>
            <a:gdLst/>
            <a:ahLst/>
            <a:cxnLst/>
            <a:rect l="l" t="t" r="r" b="b"/>
            <a:pathLst>
              <a:path w="80867" h="5875" extrusionOk="0">
                <a:moveTo>
                  <a:pt x="40629" y="5820"/>
                </a:moveTo>
                <a:lnTo>
                  <a:pt x="77533" y="5820"/>
                </a:lnTo>
                <a:cubicBezTo>
                  <a:pt x="78681" y="5820"/>
                  <a:pt x="80272" y="6086"/>
                  <a:pt x="80789" y="5047"/>
                </a:cubicBezTo>
                <a:cubicBezTo>
                  <a:pt x="81200" y="4258"/>
                  <a:pt x="79861" y="3395"/>
                  <a:pt x="79839" y="2974"/>
                </a:cubicBezTo>
                <a:cubicBezTo>
                  <a:pt x="79444" y="-1243"/>
                  <a:pt x="74950" y="260"/>
                  <a:pt x="71865" y="260"/>
                </a:cubicBezTo>
                <a:cubicBezTo>
                  <a:pt x="49335" y="260"/>
                  <a:pt x="26842" y="351"/>
                  <a:pt x="4312" y="383"/>
                </a:cubicBezTo>
                <a:cubicBezTo>
                  <a:pt x="1867" y="383"/>
                  <a:pt x="-108" y="383"/>
                  <a:pt x="5" y="2691"/>
                </a:cubicBezTo>
                <a:cubicBezTo>
                  <a:pt x="111" y="4834"/>
                  <a:pt x="832" y="5927"/>
                  <a:pt x="4531" y="5873"/>
                </a:cubicBezTo>
                <a:cubicBezTo>
                  <a:pt x="16562" y="5729"/>
                  <a:pt x="28598" y="5820"/>
                  <a:pt x="40597" y="5820"/>
                </a:cubicBezTo>
                <a:lnTo>
                  <a:pt x="40618" y="5820"/>
                </a:lnTo>
                <a:lnTo>
                  <a:pt x="40629" y="582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3" name="Google Shape;723;p62"/>
          <p:cNvSpPr/>
          <p:nvPr/>
        </p:nvSpPr>
        <p:spPr>
          <a:xfrm>
            <a:off x="6854398" y="1932910"/>
            <a:ext cx="72992" cy="9489"/>
          </a:xfrm>
          <a:custGeom>
            <a:avLst/>
            <a:gdLst/>
            <a:ahLst/>
            <a:cxnLst/>
            <a:rect l="l" t="t" r="r" b="b"/>
            <a:pathLst>
              <a:path w="41829" h="5438" extrusionOk="0">
                <a:moveTo>
                  <a:pt x="20944" y="5412"/>
                </a:moveTo>
                <a:cubicBezTo>
                  <a:pt x="15387" y="5412"/>
                  <a:pt x="9842" y="5432"/>
                  <a:pt x="4285" y="5412"/>
                </a:cubicBezTo>
                <a:cubicBezTo>
                  <a:pt x="-188" y="5392"/>
                  <a:pt x="367" y="5971"/>
                  <a:pt x="47" y="2596"/>
                </a:cubicBezTo>
                <a:cubicBezTo>
                  <a:pt x="-124" y="887"/>
                  <a:pt x="47" y="816"/>
                  <a:pt x="2716" y="816"/>
                </a:cubicBezTo>
                <a:lnTo>
                  <a:pt x="31037" y="816"/>
                </a:lnTo>
                <a:cubicBezTo>
                  <a:pt x="31603" y="816"/>
                  <a:pt x="32356" y="938"/>
                  <a:pt x="32649" y="745"/>
                </a:cubicBezTo>
                <a:cubicBezTo>
                  <a:pt x="34683" y="-607"/>
                  <a:pt x="37101" y="338"/>
                  <a:pt x="39332" y="125"/>
                </a:cubicBezTo>
                <a:cubicBezTo>
                  <a:pt x="39796" y="74"/>
                  <a:pt x="40778" y="105"/>
                  <a:pt x="40672" y="725"/>
                </a:cubicBezTo>
                <a:cubicBezTo>
                  <a:pt x="40549" y="1396"/>
                  <a:pt x="41157" y="1854"/>
                  <a:pt x="41499" y="2403"/>
                </a:cubicBezTo>
                <a:cubicBezTo>
                  <a:pt x="42406" y="3897"/>
                  <a:pt x="41355" y="5392"/>
                  <a:pt x="39465" y="5392"/>
                </a:cubicBezTo>
                <a:lnTo>
                  <a:pt x="20944" y="5392"/>
                </a:lnTo>
                <a:lnTo>
                  <a:pt x="20922" y="5412"/>
                </a:lnTo>
                <a:lnTo>
                  <a:pt x="20944" y="5412"/>
                </a:lnTo>
                <a:close/>
                <a:moveTo>
                  <a:pt x="39236" y="4141"/>
                </a:moveTo>
                <a:cubicBezTo>
                  <a:pt x="39796" y="4141"/>
                  <a:pt x="40581" y="4283"/>
                  <a:pt x="40848" y="3755"/>
                </a:cubicBezTo>
                <a:cubicBezTo>
                  <a:pt x="41045" y="3368"/>
                  <a:pt x="40383" y="2941"/>
                  <a:pt x="40383" y="2718"/>
                </a:cubicBezTo>
                <a:cubicBezTo>
                  <a:pt x="40186" y="623"/>
                  <a:pt x="37965" y="1365"/>
                  <a:pt x="36417" y="1365"/>
                </a:cubicBezTo>
                <a:cubicBezTo>
                  <a:pt x="25262" y="1365"/>
                  <a:pt x="14117" y="1416"/>
                  <a:pt x="2940" y="1436"/>
                </a:cubicBezTo>
                <a:cubicBezTo>
                  <a:pt x="1744" y="1436"/>
                  <a:pt x="741" y="1436"/>
                  <a:pt x="816" y="2565"/>
                </a:cubicBezTo>
                <a:cubicBezTo>
                  <a:pt x="864" y="3623"/>
                  <a:pt x="1227" y="4182"/>
                  <a:pt x="3063" y="4151"/>
                </a:cubicBezTo>
                <a:cubicBezTo>
                  <a:pt x="9036" y="4080"/>
                  <a:pt x="14976" y="4131"/>
                  <a:pt x="20944" y="4131"/>
                </a:cubicBezTo>
                <a:lnTo>
                  <a:pt x="39236" y="4131"/>
                </a:lnTo>
                <a:lnTo>
                  <a:pt x="39236" y="41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4" name="Google Shape;724;p62"/>
          <p:cNvSpPr/>
          <p:nvPr/>
        </p:nvSpPr>
        <p:spPr>
          <a:xfrm>
            <a:off x="6834485" y="1935133"/>
            <a:ext cx="13461" cy="7483"/>
          </a:xfrm>
          <a:custGeom>
            <a:avLst/>
            <a:gdLst/>
            <a:ahLst/>
            <a:cxnLst/>
            <a:rect l="l" t="t" r="r" b="b"/>
            <a:pathLst>
              <a:path w="7714" h="4288" extrusionOk="0">
                <a:moveTo>
                  <a:pt x="7489" y="780"/>
                </a:moveTo>
                <a:cubicBezTo>
                  <a:pt x="7489" y="444"/>
                  <a:pt x="7467" y="-64"/>
                  <a:pt x="6896" y="7"/>
                </a:cubicBezTo>
                <a:cubicBezTo>
                  <a:pt x="4628" y="322"/>
                  <a:pt x="2279" y="-258"/>
                  <a:pt x="48" y="271"/>
                </a:cubicBezTo>
                <a:cubicBezTo>
                  <a:pt x="48" y="1379"/>
                  <a:pt x="32" y="2487"/>
                  <a:pt x="0" y="3596"/>
                </a:cubicBezTo>
                <a:cubicBezTo>
                  <a:pt x="2199" y="4602"/>
                  <a:pt x="4841" y="4298"/>
                  <a:pt x="6992" y="4003"/>
                </a:cubicBezTo>
                <a:cubicBezTo>
                  <a:pt x="8439" y="3809"/>
                  <a:pt x="7238" y="2081"/>
                  <a:pt x="7403" y="1044"/>
                </a:cubicBezTo>
                <a:cubicBezTo>
                  <a:pt x="7403" y="942"/>
                  <a:pt x="7457" y="850"/>
                  <a:pt x="7478" y="780"/>
                </a:cubicBezTo>
                <a:lnTo>
                  <a:pt x="7489" y="78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5" name="Google Shape;725;p62"/>
          <p:cNvSpPr/>
          <p:nvPr/>
        </p:nvSpPr>
        <p:spPr>
          <a:xfrm>
            <a:off x="6761976" y="1934652"/>
            <a:ext cx="10699" cy="7832"/>
          </a:xfrm>
          <a:custGeom>
            <a:avLst/>
            <a:gdLst/>
            <a:ahLst/>
            <a:cxnLst/>
            <a:rect l="l" t="t" r="r" b="b"/>
            <a:pathLst>
              <a:path w="6131" h="4488" extrusionOk="0">
                <a:moveTo>
                  <a:pt x="3316" y="0"/>
                </a:moveTo>
                <a:cubicBezTo>
                  <a:pt x="332" y="51"/>
                  <a:pt x="-84" y="264"/>
                  <a:pt x="12" y="1637"/>
                </a:cubicBezTo>
                <a:cubicBezTo>
                  <a:pt x="188" y="4189"/>
                  <a:pt x="711" y="4576"/>
                  <a:pt x="4586" y="4474"/>
                </a:cubicBezTo>
                <a:cubicBezTo>
                  <a:pt x="6396" y="4423"/>
                  <a:pt x="6124" y="3386"/>
                  <a:pt x="6108" y="2593"/>
                </a:cubicBezTo>
                <a:cubicBezTo>
                  <a:pt x="6054" y="478"/>
                  <a:pt x="5467" y="-30"/>
                  <a:pt x="3338" y="20"/>
                </a:cubicBezTo>
                <a:lnTo>
                  <a:pt x="331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6" name="Google Shape;726;p62"/>
          <p:cNvSpPr/>
          <p:nvPr/>
        </p:nvSpPr>
        <p:spPr>
          <a:xfrm>
            <a:off x="6816406" y="1934544"/>
            <a:ext cx="10810" cy="6858"/>
          </a:xfrm>
          <a:custGeom>
            <a:avLst/>
            <a:gdLst/>
            <a:ahLst/>
            <a:cxnLst/>
            <a:rect l="l" t="t" r="r" b="b"/>
            <a:pathLst>
              <a:path w="6195" h="3930" extrusionOk="0">
                <a:moveTo>
                  <a:pt x="498" y="51"/>
                </a:moveTo>
                <a:cubicBezTo>
                  <a:pt x="177" y="864"/>
                  <a:pt x="-362" y="1667"/>
                  <a:pt x="354" y="2511"/>
                </a:cubicBezTo>
                <a:cubicBezTo>
                  <a:pt x="1282" y="3132"/>
                  <a:pt x="3113" y="2898"/>
                  <a:pt x="3556" y="3324"/>
                </a:cubicBezTo>
                <a:cubicBezTo>
                  <a:pt x="5003" y="4789"/>
                  <a:pt x="5312" y="3152"/>
                  <a:pt x="6150" y="3060"/>
                </a:cubicBezTo>
                <a:cubicBezTo>
                  <a:pt x="6273" y="1972"/>
                  <a:pt x="6198" y="946"/>
                  <a:pt x="5291" y="0"/>
                </a:cubicBezTo>
                <a:cubicBezTo>
                  <a:pt x="3700" y="0"/>
                  <a:pt x="2110" y="20"/>
                  <a:pt x="498" y="51"/>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7" name="Google Shape;727;p62"/>
          <p:cNvSpPr/>
          <p:nvPr/>
        </p:nvSpPr>
        <p:spPr>
          <a:xfrm>
            <a:off x="6734620" y="1934162"/>
            <a:ext cx="5886" cy="8181"/>
          </a:xfrm>
          <a:custGeom>
            <a:avLst/>
            <a:gdLst/>
            <a:ahLst/>
            <a:cxnLst/>
            <a:rect l="l" t="t" r="r" b="b"/>
            <a:pathLst>
              <a:path w="3373" h="4688" extrusionOk="0">
                <a:moveTo>
                  <a:pt x="3374" y="2754"/>
                </a:moveTo>
                <a:cubicBezTo>
                  <a:pt x="2151" y="2104"/>
                  <a:pt x="3859" y="416"/>
                  <a:pt x="1319" y="233"/>
                </a:cubicBezTo>
                <a:cubicBezTo>
                  <a:pt x="1175" y="233"/>
                  <a:pt x="1244" y="-255"/>
                  <a:pt x="758" y="182"/>
                </a:cubicBezTo>
                <a:cubicBezTo>
                  <a:pt x="-880" y="1626"/>
                  <a:pt x="614" y="2978"/>
                  <a:pt x="833" y="4320"/>
                </a:cubicBezTo>
                <a:cubicBezTo>
                  <a:pt x="902" y="4778"/>
                  <a:pt x="2007" y="4818"/>
                  <a:pt x="2472" y="4391"/>
                </a:cubicBezTo>
                <a:cubicBezTo>
                  <a:pt x="2920" y="3954"/>
                  <a:pt x="3064" y="3354"/>
                  <a:pt x="3374" y="275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8" name="Google Shape;728;p62"/>
          <p:cNvSpPr/>
          <p:nvPr/>
        </p:nvSpPr>
        <p:spPr>
          <a:xfrm>
            <a:off x="6690573" y="1934988"/>
            <a:ext cx="5603" cy="7755"/>
          </a:xfrm>
          <a:custGeom>
            <a:avLst/>
            <a:gdLst/>
            <a:ahLst/>
            <a:cxnLst/>
            <a:rect l="l" t="t" r="r" b="b"/>
            <a:pathLst>
              <a:path w="3211" h="4444" extrusionOk="0">
                <a:moveTo>
                  <a:pt x="27" y="1802"/>
                </a:moveTo>
                <a:cubicBezTo>
                  <a:pt x="155" y="2310"/>
                  <a:pt x="299" y="2808"/>
                  <a:pt x="422" y="3317"/>
                </a:cubicBezTo>
                <a:cubicBezTo>
                  <a:pt x="523" y="3794"/>
                  <a:pt x="246" y="4445"/>
                  <a:pt x="1441" y="4445"/>
                </a:cubicBezTo>
                <a:cubicBezTo>
                  <a:pt x="2551" y="4445"/>
                  <a:pt x="2930" y="3845"/>
                  <a:pt x="3128" y="3265"/>
                </a:cubicBezTo>
                <a:cubicBezTo>
                  <a:pt x="3469" y="2259"/>
                  <a:pt x="2685" y="1344"/>
                  <a:pt x="2301" y="398"/>
                </a:cubicBezTo>
                <a:cubicBezTo>
                  <a:pt x="2055" y="-151"/>
                  <a:pt x="998" y="-131"/>
                  <a:pt x="512" y="449"/>
                </a:cubicBezTo>
                <a:cubicBezTo>
                  <a:pt x="192" y="835"/>
                  <a:pt x="171" y="1344"/>
                  <a:pt x="0" y="1802"/>
                </a:cubicBezTo>
                <a:lnTo>
                  <a:pt x="16" y="1802"/>
                </a:lnTo>
                <a:lnTo>
                  <a:pt x="27" y="18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9" name="Google Shape;729;p62"/>
          <p:cNvSpPr/>
          <p:nvPr/>
        </p:nvSpPr>
        <p:spPr>
          <a:xfrm>
            <a:off x="6803094" y="1933199"/>
            <a:ext cx="4787" cy="8592"/>
          </a:xfrm>
          <a:custGeom>
            <a:avLst/>
            <a:gdLst/>
            <a:ahLst/>
            <a:cxnLst/>
            <a:rect l="l" t="t" r="r" b="b"/>
            <a:pathLst>
              <a:path w="2743" h="4924" extrusionOk="0">
                <a:moveTo>
                  <a:pt x="6" y="2508"/>
                </a:moveTo>
                <a:cubicBezTo>
                  <a:pt x="81" y="2844"/>
                  <a:pt x="257" y="3423"/>
                  <a:pt x="326" y="4023"/>
                </a:cubicBezTo>
                <a:cubicBezTo>
                  <a:pt x="380" y="4572"/>
                  <a:pt x="1159" y="4603"/>
                  <a:pt x="1581" y="4867"/>
                </a:cubicBezTo>
                <a:cubicBezTo>
                  <a:pt x="1922" y="5081"/>
                  <a:pt x="2242" y="4643"/>
                  <a:pt x="2440" y="4430"/>
                </a:cubicBezTo>
                <a:cubicBezTo>
                  <a:pt x="3048" y="3830"/>
                  <a:pt x="2685" y="627"/>
                  <a:pt x="1847" y="169"/>
                </a:cubicBezTo>
                <a:cubicBezTo>
                  <a:pt x="1239" y="-146"/>
                  <a:pt x="598" y="-24"/>
                  <a:pt x="310" y="556"/>
                </a:cubicBezTo>
                <a:cubicBezTo>
                  <a:pt x="6" y="1085"/>
                  <a:pt x="-15" y="1644"/>
                  <a:pt x="6" y="2477"/>
                </a:cubicBezTo>
                <a:lnTo>
                  <a:pt x="6" y="2498"/>
                </a:lnTo>
                <a:lnTo>
                  <a:pt x="6" y="250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0" name="Google Shape;730;p62"/>
          <p:cNvSpPr/>
          <p:nvPr/>
        </p:nvSpPr>
        <p:spPr>
          <a:xfrm>
            <a:off x="6834386" y="1936485"/>
            <a:ext cx="15553" cy="6936"/>
          </a:xfrm>
          <a:custGeom>
            <a:avLst/>
            <a:gdLst/>
            <a:ahLst/>
            <a:cxnLst/>
            <a:rect l="l" t="t" r="r" b="b"/>
            <a:pathLst>
              <a:path w="8913" h="3975" extrusionOk="0">
                <a:moveTo>
                  <a:pt x="7534" y="0"/>
                </a:moveTo>
                <a:cubicBezTo>
                  <a:pt x="7534" y="0"/>
                  <a:pt x="7465" y="193"/>
                  <a:pt x="7465" y="264"/>
                </a:cubicBezTo>
                <a:cubicBezTo>
                  <a:pt x="7289" y="1302"/>
                  <a:pt x="8490" y="3010"/>
                  <a:pt x="7043" y="3223"/>
                </a:cubicBezTo>
                <a:cubicBezTo>
                  <a:pt x="4892" y="3539"/>
                  <a:pt x="2250" y="3823"/>
                  <a:pt x="51" y="2817"/>
                </a:cubicBezTo>
                <a:cubicBezTo>
                  <a:pt x="-168" y="3610"/>
                  <a:pt x="318" y="3925"/>
                  <a:pt x="1492" y="3925"/>
                </a:cubicBezTo>
                <a:cubicBezTo>
                  <a:pt x="3280" y="3925"/>
                  <a:pt x="5068" y="3976"/>
                  <a:pt x="6857" y="3976"/>
                </a:cubicBezTo>
                <a:cubicBezTo>
                  <a:pt x="7710" y="3976"/>
                  <a:pt x="8645" y="3782"/>
                  <a:pt x="8714" y="3112"/>
                </a:cubicBezTo>
                <a:cubicBezTo>
                  <a:pt x="8815" y="2023"/>
                  <a:pt x="9499" y="753"/>
                  <a:pt x="7566" y="11"/>
                </a:cubicBezTo>
                <a:lnTo>
                  <a:pt x="7545" y="11"/>
                </a:lnTo>
                <a:lnTo>
                  <a:pt x="753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1" name="Google Shape;731;p62"/>
          <p:cNvSpPr/>
          <p:nvPr/>
        </p:nvSpPr>
        <p:spPr>
          <a:xfrm>
            <a:off x="6789655" y="1934680"/>
            <a:ext cx="4076" cy="7566"/>
          </a:xfrm>
          <a:custGeom>
            <a:avLst/>
            <a:gdLst/>
            <a:ahLst/>
            <a:cxnLst/>
            <a:rect l="l" t="t" r="r" b="b"/>
            <a:pathLst>
              <a:path w="2336" h="4336" extrusionOk="0">
                <a:moveTo>
                  <a:pt x="0" y="1571"/>
                </a:moveTo>
                <a:cubicBezTo>
                  <a:pt x="101" y="2435"/>
                  <a:pt x="144" y="3085"/>
                  <a:pt x="246" y="3736"/>
                </a:cubicBezTo>
                <a:cubicBezTo>
                  <a:pt x="299" y="4001"/>
                  <a:pt x="299" y="4337"/>
                  <a:pt x="875" y="4337"/>
                </a:cubicBezTo>
                <a:cubicBezTo>
                  <a:pt x="1345" y="4337"/>
                  <a:pt x="1559" y="4143"/>
                  <a:pt x="1809" y="3910"/>
                </a:cubicBezTo>
                <a:cubicBezTo>
                  <a:pt x="3010" y="2700"/>
                  <a:pt x="1809" y="1550"/>
                  <a:pt x="1612" y="391"/>
                </a:cubicBezTo>
                <a:cubicBezTo>
                  <a:pt x="1559" y="147"/>
                  <a:pt x="1201" y="25"/>
                  <a:pt x="859" y="5"/>
                </a:cubicBezTo>
                <a:cubicBezTo>
                  <a:pt x="246" y="-46"/>
                  <a:pt x="214" y="300"/>
                  <a:pt x="144" y="564"/>
                </a:cubicBezTo>
                <a:cubicBezTo>
                  <a:pt x="37" y="971"/>
                  <a:pt x="21" y="1408"/>
                  <a:pt x="0" y="1601"/>
                </a:cubicBezTo>
                <a:lnTo>
                  <a:pt x="0" y="1581"/>
                </a:lnTo>
                <a:lnTo>
                  <a:pt x="0" y="15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2" name="Google Shape;732;p62"/>
          <p:cNvSpPr/>
          <p:nvPr/>
        </p:nvSpPr>
        <p:spPr>
          <a:xfrm>
            <a:off x="6816835" y="1938982"/>
            <a:ext cx="10522" cy="3647"/>
          </a:xfrm>
          <a:custGeom>
            <a:avLst/>
            <a:gdLst/>
            <a:ahLst/>
            <a:cxnLst/>
            <a:rect l="l" t="t" r="r" b="b"/>
            <a:pathLst>
              <a:path w="6030" h="2090" extrusionOk="0">
                <a:moveTo>
                  <a:pt x="5899" y="549"/>
                </a:moveTo>
                <a:cubicBezTo>
                  <a:pt x="5077" y="641"/>
                  <a:pt x="4756" y="2278"/>
                  <a:pt x="3310" y="813"/>
                </a:cubicBezTo>
                <a:cubicBezTo>
                  <a:pt x="2872" y="386"/>
                  <a:pt x="1036" y="600"/>
                  <a:pt x="107" y="0"/>
                </a:cubicBezTo>
                <a:cubicBezTo>
                  <a:pt x="129" y="651"/>
                  <a:pt x="-432" y="1617"/>
                  <a:pt x="817" y="1830"/>
                </a:cubicBezTo>
                <a:cubicBezTo>
                  <a:pt x="2285" y="2074"/>
                  <a:pt x="3950" y="2268"/>
                  <a:pt x="5466" y="1830"/>
                </a:cubicBezTo>
                <a:cubicBezTo>
                  <a:pt x="6181" y="1617"/>
                  <a:pt x="6075" y="1058"/>
                  <a:pt x="5909" y="579"/>
                </a:cubicBezTo>
                <a:lnTo>
                  <a:pt x="5909" y="559"/>
                </a:lnTo>
                <a:lnTo>
                  <a:pt x="5899" y="5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3" name="Google Shape;733;p62"/>
          <p:cNvSpPr/>
          <p:nvPr/>
        </p:nvSpPr>
        <p:spPr>
          <a:xfrm>
            <a:off x="6817264" y="1933136"/>
            <a:ext cx="8364" cy="1499"/>
          </a:xfrm>
          <a:custGeom>
            <a:avLst/>
            <a:gdLst/>
            <a:ahLst/>
            <a:cxnLst/>
            <a:rect l="l" t="t" r="r" b="b"/>
            <a:pathLst>
              <a:path w="4793" h="859" extrusionOk="0">
                <a:moveTo>
                  <a:pt x="0" y="859"/>
                </a:moveTo>
                <a:cubicBezTo>
                  <a:pt x="1591" y="859"/>
                  <a:pt x="3181" y="839"/>
                  <a:pt x="4793" y="809"/>
                </a:cubicBezTo>
                <a:cubicBezTo>
                  <a:pt x="4740" y="595"/>
                  <a:pt x="4740" y="158"/>
                  <a:pt x="4649" y="158"/>
                </a:cubicBezTo>
                <a:cubicBezTo>
                  <a:pt x="3128" y="15"/>
                  <a:pt x="1612" y="-178"/>
                  <a:pt x="176" y="330"/>
                </a:cubicBezTo>
                <a:cubicBezTo>
                  <a:pt x="32" y="381"/>
                  <a:pt x="69" y="666"/>
                  <a:pt x="32" y="859"/>
                </a:cubicBezTo>
                <a:lnTo>
                  <a:pt x="11" y="859"/>
                </a:lnTo>
                <a:lnTo>
                  <a:pt x="0" y="85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4" name="Google Shape;734;p62"/>
          <p:cNvSpPr/>
          <p:nvPr/>
        </p:nvSpPr>
        <p:spPr>
          <a:xfrm>
            <a:off x="6832129" y="1935614"/>
            <a:ext cx="2375" cy="5802"/>
          </a:xfrm>
          <a:custGeom>
            <a:avLst/>
            <a:gdLst/>
            <a:ahLst/>
            <a:cxnLst/>
            <a:rect l="l" t="t" r="r" b="b"/>
            <a:pathLst>
              <a:path w="1361" h="3325" extrusionOk="0">
                <a:moveTo>
                  <a:pt x="1313" y="3325"/>
                </a:moveTo>
                <a:cubicBezTo>
                  <a:pt x="1313" y="2216"/>
                  <a:pt x="1335" y="1108"/>
                  <a:pt x="1361" y="0"/>
                </a:cubicBezTo>
                <a:cubicBezTo>
                  <a:pt x="-421" y="549"/>
                  <a:pt x="-469" y="2338"/>
                  <a:pt x="1313" y="332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5" name="Google Shape;735;p62"/>
          <p:cNvSpPr/>
          <p:nvPr/>
        </p:nvSpPr>
        <p:spPr>
          <a:xfrm>
            <a:off x="6855758" y="1935116"/>
            <a:ext cx="69933" cy="5092"/>
          </a:xfrm>
          <a:custGeom>
            <a:avLst/>
            <a:gdLst/>
            <a:ahLst/>
            <a:cxnLst/>
            <a:rect l="l" t="t" r="r" b="b"/>
            <a:pathLst>
              <a:path w="40076" h="2918" extrusionOk="0">
                <a:moveTo>
                  <a:pt x="20137" y="2897"/>
                </a:moveTo>
                <a:lnTo>
                  <a:pt x="38429" y="2897"/>
                </a:lnTo>
                <a:cubicBezTo>
                  <a:pt x="38984" y="2897"/>
                  <a:pt x="39769" y="3039"/>
                  <a:pt x="40041" y="2511"/>
                </a:cubicBezTo>
                <a:cubicBezTo>
                  <a:pt x="40233" y="2124"/>
                  <a:pt x="39576" y="1697"/>
                  <a:pt x="39576" y="1474"/>
                </a:cubicBezTo>
                <a:cubicBezTo>
                  <a:pt x="39379" y="-621"/>
                  <a:pt x="37159" y="132"/>
                  <a:pt x="35605" y="132"/>
                </a:cubicBezTo>
                <a:cubicBezTo>
                  <a:pt x="24455" y="132"/>
                  <a:pt x="13310" y="182"/>
                  <a:pt x="2133" y="202"/>
                </a:cubicBezTo>
                <a:cubicBezTo>
                  <a:pt x="932" y="202"/>
                  <a:pt x="-66" y="202"/>
                  <a:pt x="3" y="1331"/>
                </a:cubicBezTo>
                <a:cubicBezTo>
                  <a:pt x="57" y="2388"/>
                  <a:pt x="420" y="2948"/>
                  <a:pt x="2256" y="2917"/>
                </a:cubicBezTo>
                <a:cubicBezTo>
                  <a:pt x="8229" y="2846"/>
                  <a:pt x="14164" y="2897"/>
                  <a:pt x="20137" y="289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6" name="Google Shape;736;p62"/>
          <p:cNvSpPr/>
          <p:nvPr/>
        </p:nvSpPr>
        <p:spPr>
          <a:xfrm>
            <a:off x="5262272" y="2097516"/>
            <a:ext cx="233167" cy="27372"/>
          </a:xfrm>
          <a:custGeom>
            <a:avLst/>
            <a:gdLst/>
            <a:ahLst/>
            <a:cxnLst/>
            <a:rect l="l" t="t" r="r" b="b"/>
            <a:pathLst>
              <a:path w="133620" h="15686" extrusionOk="0">
                <a:moveTo>
                  <a:pt x="67578" y="15591"/>
                </a:moveTo>
                <a:cubicBezTo>
                  <a:pt x="87034" y="15591"/>
                  <a:pt x="106580" y="15436"/>
                  <a:pt x="126047" y="15671"/>
                </a:cubicBezTo>
                <a:cubicBezTo>
                  <a:pt x="131603" y="15671"/>
                  <a:pt x="133621" y="14227"/>
                  <a:pt x="133621" y="10799"/>
                </a:cubicBezTo>
                <a:cubicBezTo>
                  <a:pt x="133621" y="9440"/>
                  <a:pt x="133621" y="8134"/>
                  <a:pt x="133466" y="6775"/>
                </a:cubicBezTo>
                <a:cubicBezTo>
                  <a:pt x="132537" y="613"/>
                  <a:pt x="131294" y="0"/>
                  <a:pt x="122188" y="0"/>
                </a:cubicBezTo>
                <a:lnTo>
                  <a:pt x="10582" y="0"/>
                </a:lnTo>
                <a:cubicBezTo>
                  <a:pt x="1854" y="0"/>
                  <a:pt x="-2164" y="3502"/>
                  <a:pt x="1163" y="8971"/>
                </a:cubicBezTo>
                <a:cubicBezTo>
                  <a:pt x="2402" y="11023"/>
                  <a:pt x="470" y="14216"/>
                  <a:pt x="3404" y="15053"/>
                </a:cubicBezTo>
                <a:cubicBezTo>
                  <a:pt x="7029" y="16039"/>
                  <a:pt x="11594" y="15580"/>
                  <a:pt x="15685" y="15580"/>
                </a:cubicBezTo>
                <a:lnTo>
                  <a:pt x="67589" y="15580"/>
                </a:lnTo>
                <a:lnTo>
                  <a:pt x="67578" y="155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7" name="Google Shape;737;p62"/>
          <p:cNvSpPr/>
          <p:nvPr/>
        </p:nvSpPr>
        <p:spPr>
          <a:xfrm>
            <a:off x="5608661" y="2095416"/>
            <a:ext cx="712623" cy="24536"/>
          </a:xfrm>
          <a:custGeom>
            <a:avLst/>
            <a:gdLst/>
            <a:ahLst/>
            <a:cxnLst/>
            <a:rect l="l" t="t" r="r" b="b"/>
            <a:pathLst>
              <a:path w="408380" h="14061" extrusionOk="0">
                <a:moveTo>
                  <a:pt x="404725" y="13992"/>
                </a:moveTo>
                <a:cubicBezTo>
                  <a:pt x="412369" y="11855"/>
                  <a:pt x="405884" y="4941"/>
                  <a:pt x="404416" y="2889"/>
                </a:cubicBezTo>
                <a:cubicBezTo>
                  <a:pt x="402329" y="-80"/>
                  <a:pt x="386882" y="0"/>
                  <a:pt x="373837" y="0"/>
                </a:cubicBezTo>
                <a:lnTo>
                  <a:pt x="37236" y="0"/>
                </a:lnTo>
                <a:cubicBezTo>
                  <a:pt x="33756" y="0"/>
                  <a:pt x="-223" y="1669"/>
                  <a:pt x="1" y="10714"/>
                </a:cubicBezTo>
                <a:cubicBezTo>
                  <a:pt x="2707" y="11855"/>
                  <a:pt x="4020" y="12921"/>
                  <a:pt x="5953" y="14061"/>
                </a:cubicBezTo>
                <a:lnTo>
                  <a:pt x="404645" y="14061"/>
                </a:lnTo>
                <a:lnTo>
                  <a:pt x="404725" y="139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8" name="Google Shape;738;p62"/>
          <p:cNvSpPr/>
          <p:nvPr/>
        </p:nvSpPr>
        <p:spPr>
          <a:xfrm>
            <a:off x="4927406" y="2097945"/>
            <a:ext cx="230514" cy="29983"/>
          </a:xfrm>
          <a:custGeom>
            <a:avLst/>
            <a:gdLst/>
            <a:ahLst/>
            <a:cxnLst/>
            <a:rect l="l" t="t" r="r" b="b"/>
            <a:pathLst>
              <a:path w="132100" h="17182" extrusionOk="0">
                <a:moveTo>
                  <a:pt x="66111" y="17105"/>
                </a:moveTo>
                <a:cubicBezTo>
                  <a:pt x="48573" y="17105"/>
                  <a:pt x="31045" y="17179"/>
                  <a:pt x="13517" y="17105"/>
                </a:cubicBezTo>
                <a:cubicBezTo>
                  <a:pt x="-623" y="17035"/>
                  <a:pt x="1153" y="18853"/>
                  <a:pt x="151" y="8209"/>
                </a:cubicBezTo>
                <a:cubicBezTo>
                  <a:pt x="-396" y="2809"/>
                  <a:pt x="151" y="2585"/>
                  <a:pt x="8569" y="2585"/>
                </a:cubicBezTo>
                <a:lnTo>
                  <a:pt x="98006" y="2585"/>
                </a:lnTo>
                <a:cubicBezTo>
                  <a:pt x="99783" y="2585"/>
                  <a:pt x="102180" y="2964"/>
                  <a:pt x="103109" y="2351"/>
                </a:cubicBezTo>
                <a:cubicBezTo>
                  <a:pt x="109523" y="-1908"/>
                  <a:pt x="117167" y="1061"/>
                  <a:pt x="124190" y="378"/>
                </a:cubicBezTo>
                <a:cubicBezTo>
                  <a:pt x="125657" y="229"/>
                  <a:pt x="128745" y="309"/>
                  <a:pt x="128435" y="2281"/>
                </a:cubicBezTo>
                <a:cubicBezTo>
                  <a:pt x="128053" y="4419"/>
                  <a:pt x="129984" y="5853"/>
                  <a:pt x="131059" y="7612"/>
                </a:cubicBezTo>
                <a:cubicBezTo>
                  <a:pt x="133920" y="12329"/>
                  <a:pt x="130594" y="17035"/>
                  <a:pt x="124645" y="17035"/>
                </a:cubicBezTo>
                <a:lnTo>
                  <a:pt x="66173" y="17035"/>
                </a:lnTo>
                <a:lnTo>
                  <a:pt x="66101" y="17105"/>
                </a:lnTo>
                <a:lnTo>
                  <a:pt x="66111" y="17105"/>
                </a:lnTo>
                <a:close/>
                <a:moveTo>
                  <a:pt x="123880" y="13080"/>
                </a:moveTo>
                <a:cubicBezTo>
                  <a:pt x="125657" y="13080"/>
                  <a:pt x="128125" y="13539"/>
                  <a:pt x="128983" y="11860"/>
                </a:cubicBezTo>
                <a:cubicBezTo>
                  <a:pt x="129603" y="10639"/>
                  <a:pt x="127516" y="9275"/>
                  <a:pt x="127516" y="8587"/>
                </a:cubicBezTo>
                <a:cubicBezTo>
                  <a:pt x="126896" y="1967"/>
                  <a:pt x="119873" y="4328"/>
                  <a:pt x="115008" y="4328"/>
                </a:cubicBezTo>
                <a:cubicBezTo>
                  <a:pt x="79787" y="4328"/>
                  <a:pt x="44565" y="4477"/>
                  <a:pt x="9272" y="4557"/>
                </a:cubicBezTo>
                <a:cubicBezTo>
                  <a:pt x="5481" y="4557"/>
                  <a:pt x="2320" y="4557"/>
                  <a:pt x="2548" y="8129"/>
                </a:cubicBezTo>
                <a:cubicBezTo>
                  <a:pt x="2703" y="11476"/>
                  <a:pt x="3859" y="13224"/>
                  <a:pt x="9654" y="13150"/>
                </a:cubicBezTo>
                <a:cubicBezTo>
                  <a:pt x="28494" y="12926"/>
                  <a:pt x="47272" y="13080"/>
                  <a:pt x="66111" y="13080"/>
                </a:cubicBezTo>
                <a:lnTo>
                  <a:pt x="123880" y="1308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9" name="Google Shape;739;p62"/>
          <p:cNvSpPr/>
          <p:nvPr/>
        </p:nvSpPr>
        <p:spPr>
          <a:xfrm>
            <a:off x="4864455" y="2104961"/>
            <a:ext cx="42524" cy="23624"/>
          </a:xfrm>
          <a:custGeom>
            <a:avLst/>
            <a:gdLst/>
            <a:ahLst/>
            <a:cxnLst/>
            <a:rect l="l" t="t" r="r" b="b"/>
            <a:pathLst>
              <a:path w="24369" h="13538" extrusionOk="0">
                <a:moveTo>
                  <a:pt x="23632" y="2453"/>
                </a:moveTo>
                <a:cubicBezTo>
                  <a:pt x="23632" y="1387"/>
                  <a:pt x="23560" y="-207"/>
                  <a:pt x="21783" y="22"/>
                </a:cubicBezTo>
                <a:cubicBezTo>
                  <a:pt x="14605" y="1014"/>
                  <a:pt x="7189" y="-820"/>
                  <a:pt x="155" y="859"/>
                </a:cubicBezTo>
                <a:cubicBezTo>
                  <a:pt x="155" y="4356"/>
                  <a:pt x="83" y="7852"/>
                  <a:pt x="0" y="11349"/>
                </a:cubicBezTo>
                <a:cubicBezTo>
                  <a:pt x="6951" y="14542"/>
                  <a:pt x="15286" y="13556"/>
                  <a:pt x="22093" y="12644"/>
                </a:cubicBezTo>
                <a:cubicBezTo>
                  <a:pt x="26648" y="12031"/>
                  <a:pt x="22868" y="6562"/>
                  <a:pt x="23405" y="3290"/>
                </a:cubicBezTo>
                <a:cubicBezTo>
                  <a:pt x="23405" y="2986"/>
                  <a:pt x="23560" y="2677"/>
                  <a:pt x="23632" y="245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0" name="Google Shape;740;p62"/>
          <p:cNvSpPr/>
          <p:nvPr/>
        </p:nvSpPr>
        <p:spPr>
          <a:xfrm>
            <a:off x="5547617" y="2094448"/>
            <a:ext cx="17394" cy="30096"/>
          </a:xfrm>
          <a:custGeom>
            <a:avLst/>
            <a:gdLst/>
            <a:ahLst/>
            <a:cxnLst/>
            <a:rect l="l" t="t" r="r" b="b"/>
            <a:pathLst>
              <a:path w="9968" h="17247" extrusionOk="0">
                <a:moveTo>
                  <a:pt x="5017" y="17195"/>
                </a:moveTo>
                <a:cubicBezTo>
                  <a:pt x="7259" y="17195"/>
                  <a:pt x="9885" y="18182"/>
                  <a:pt x="9965" y="11561"/>
                </a:cubicBezTo>
                <a:cubicBezTo>
                  <a:pt x="10040" y="2441"/>
                  <a:pt x="8882" y="85"/>
                  <a:pt x="4243" y="0"/>
                </a:cubicBezTo>
                <a:cubicBezTo>
                  <a:pt x="384" y="0"/>
                  <a:pt x="0" y="682"/>
                  <a:pt x="0" y="6620"/>
                </a:cubicBezTo>
                <a:cubicBezTo>
                  <a:pt x="0" y="16129"/>
                  <a:pt x="539" y="17195"/>
                  <a:pt x="5092" y="17195"/>
                </a:cubicBezTo>
                <a:lnTo>
                  <a:pt x="5017" y="1719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1" name="Google Shape;741;p62"/>
          <p:cNvSpPr/>
          <p:nvPr/>
        </p:nvSpPr>
        <p:spPr>
          <a:xfrm>
            <a:off x="5618716" y="2119835"/>
            <a:ext cx="696560" cy="4771"/>
          </a:xfrm>
          <a:custGeom>
            <a:avLst/>
            <a:gdLst/>
            <a:ahLst/>
            <a:cxnLst/>
            <a:rect l="l" t="t" r="r" b="b"/>
            <a:pathLst>
              <a:path w="399175" h="2734" extrusionOk="0">
                <a:moveTo>
                  <a:pt x="398971" y="0"/>
                </a:moveTo>
                <a:lnTo>
                  <a:pt x="278" y="0"/>
                </a:lnTo>
                <a:cubicBezTo>
                  <a:pt x="-1494" y="2276"/>
                  <a:pt x="5381" y="2734"/>
                  <a:pt x="16114" y="2734"/>
                </a:cubicBezTo>
                <a:lnTo>
                  <a:pt x="379894" y="2734"/>
                </a:lnTo>
                <a:cubicBezTo>
                  <a:pt x="389550" y="2734"/>
                  <a:pt x="400438" y="2734"/>
                  <a:pt x="399056" y="0"/>
                </a:cubicBezTo>
                <a:lnTo>
                  <a:pt x="398981" y="0"/>
                </a:lnTo>
                <a:lnTo>
                  <a:pt x="39897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2" name="Google Shape;742;p62"/>
          <p:cNvSpPr/>
          <p:nvPr/>
        </p:nvSpPr>
        <p:spPr>
          <a:xfrm>
            <a:off x="4635528" y="2103355"/>
            <a:ext cx="33776" cy="24739"/>
          </a:xfrm>
          <a:custGeom>
            <a:avLst/>
            <a:gdLst/>
            <a:ahLst/>
            <a:cxnLst/>
            <a:rect l="l" t="t" r="r" b="b"/>
            <a:pathLst>
              <a:path w="19356" h="14177" extrusionOk="0">
                <a:moveTo>
                  <a:pt x="10472" y="0"/>
                </a:moveTo>
                <a:cubicBezTo>
                  <a:pt x="1052" y="155"/>
                  <a:pt x="-270" y="837"/>
                  <a:pt x="40" y="5165"/>
                </a:cubicBezTo>
                <a:cubicBezTo>
                  <a:pt x="577" y="13230"/>
                  <a:pt x="2281" y="14440"/>
                  <a:pt x="14479" y="14136"/>
                </a:cubicBezTo>
                <a:cubicBezTo>
                  <a:pt x="20191" y="13981"/>
                  <a:pt x="19344" y="10709"/>
                  <a:pt x="19272" y="8209"/>
                </a:cubicBezTo>
                <a:cubicBezTo>
                  <a:pt x="19117" y="1519"/>
                  <a:pt x="17268" y="-80"/>
                  <a:pt x="10544" y="75"/>
                </a:cubicBezTo>
                <a:lnTo>
                  <a:pt x="10472"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3" name="Google Shape;743;p62"/>
          <p:cNvSpPr/>
          <p:nvPr/>
        </p:nvSpPr>
        <p:spPr>
          <a:xfrm>
            <a:off x="5198729" y="2098856"/>
            <a:ext cx="40744" cy="21437"/>
          </a:xfrm>
          <a:custGeom>
            <a:avLst/>
            <a:gdLst/>
            <a:ahLst/>
            <a:cxnLst/>
            <a:rect l="l" t="t" r="r" b="b"/>
            <a:pathLst>
              <a:path w="23349" h="12285" extrusionOk="0">
                <a:moveTo>
                  <a:pt x="10" y="8672"/>
                </a:moveTo>
                <a:cubicBezTo>
                  <a:pt x="10" y="11183"/>
                  <a:pt x="1704" y="12548"/>
                  <a:pt x="5650" y="12244"/>
                </a:cubicBezTo>
                <a:cubicBezTo>
                  <a:pt x="6961" y="12169"/>
                  <a:pt x="8273" y="12244"/>
                  <a:pt x="9585" y="12244"/>
                </a:cubicBezTo>
                <a:cubicBezTo>
                  <a:pt x="23880" y="12244"/>
                  <a:pt x="26503" y="9200"/>
                  <a:pt x="19934" y="0"/>
                </a:cubicBezTo>
                <a:cubicBezTo>
                  <a:pt x="21938" y="1066"/>
                  <a:pt x="21091" y="1828"/>
                  <a:pt x="19160" y="2052"/>
                </a:cubicBezTo>
                <a:cubicBezTo>
                  <a:pt x="17228" y="2276"/>
                  <a:pt x="15224" y="2127"/>
                  <a:pt x="13293" y="2052"/>
                </a:cubicBezTo>
                <a:cubicBezTo>
                  <a:pt x="6342" y="2052"/>
                  <a:pt x="2097" y="4126"/>
                  <a:pt x="547" y="8289"/>
                </a:cubicBezTo>
                <a:cubicBezTo>
                  <a:pt x="547" y="8289"/>
                  <a:pt x="238" y="8438"/>
                  <a:pt x="0" y="8592"/>
                </a:cubicBezTo>
                <a:lnTo>
                  <a:pt x="0" y="8672"/>
                </a:lnTo>
                <a:lnTo>
                  <a:pt x="10" y="867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4" name="Google Shape;744;p62"/>
          <p:cNvSpPr/>
          <p:nvPr/>
        </p:nvSpPr>
        <p:spPr>
          <a:xfrm>
            <a:off x="4807281" y="2103113"/>
            <a:ext cx="34129" cy="21664"/>
          </a:xfrm>
          <a:custGeom>
            <a:avLst/>
            <a:gdLst/>
            <a:ahLst/>
            <a:cxnLst/>
            <a:rect l="l" t="t" r="r" b="b"/>
            <a:pathLst>
              <a:path w="19558" h="12415" extrusionOk="0">
                <a:moveTo>
                  <a:pt x="1568" y="155"/>
                </a:moveTo>
                <a:cubicBezTo>
                  <a:pt x="566" y="2734"/>
                  <a:pt x="-1138" y="5245"/>
                  <a:pt x="1103" y="7910"/>
                </a:cubicBezTo>
                <a:cubicBezTo>
                  <a:pt x="4036" y="9882"/>
                  <a:pt x="9831" y="9131"/>
                  <a:pt x="11226" y="10495"/>
                </a:cubicBezTo>
                <a:cubicBezTo>
                  <a:pt x="15781" y="15127"/>
                  <a:pt x="16783" y="9962"/>
                  <a:pt x="19417" y="9658"/>
                </a:cubicBezTo>
                <a:cubicBezTo>
                  <a:pt x="19798" y="6231"/>
                  <a:pt x="19572" y="2969"/>
                  <a:pt x="16710" y="0"/>
                </a:cubicBezTo>
                <a:cubicBezTo>
                  <a:pt x="11691" y="0"/>
                  <a:pt x="6671" y="69"/>
                  <a:pt x="1568" y="15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5" name="Google Shape;745;p62"/>
          <p:cNvSpPr/>
          <p:nvPr/>
        </p:nvSpPr>
        <p:spPr>
          <a:xfrm>
            <a:off x="4548987" y="2101841"/>
            <a:ext cx="18602" cy="25863"/>
          </a:xfrm>
          <a:custGeom>
            <a:avLst/>
            <a:gdLst/>
            <a:ahLst/>
            <a:cxnLst/>
            <a:rect l="l" t="t" r="r" b="b"/>
            <a:pathLst>
              <a:path w="10660" h="14821" extrusionOk="0">
                <a:moveTo>
                  <a:pt x="10660" y="8709"/>
                </a:moveTo>
                <a:cubicBezTo>
                  <a:pt x="6798" y="6651"/>
                  <a:pt x="12209" y="1337"/>
                  <a:pt x="4174" y="724"/>
                </a:cubicBezTo>
                <a:cubicBezTo>
                  <a:pt x="3709" y="724"/>
                  <a:pt x="3947" y="-800"/>
                  <a:pt x="2397" y="575"/>
                </a:cubicBezTo>
                <a:cubicBezTo>
                  <a:pt x="-2778" y="5138"/>
                  <a:pt x="1932" y="9396"/>
                  <a:pt x="2625" y="13650"/>
                </a:cubicBezTo>
                <a:cubicBezTo>
                  <a:pt x="2862" y="15094"/>
                  <a:pt x="6333" y="15244"/>
                  <a:pt x="7799" y="13874"/>
                </a:cubicBezTo>
                <a:cubicBezTo>
                  <a:pt x="9194" y="12509"/>
                  <a:pt x="9659" y="10606"/>
                  <a:pt x="10660" y="870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6" name="Google Shape;746;p62"/>
          <p:cNvSpPr/>
          <p:nvPr/>
        </p:nvSpPr>
        <p:spPr>
          <a:xfrm>
            <a:off x="4409982" y="2104483"/>
            <a:ext cx="17717" cy="24505"/>
          </a:xfrm>
          <a:custGeom>
            <a:avLst/>
            <a:gdLst/>
            <a:ahLst/>
            <a:cxnLst/>
            <a:rect l="l" t="t" r="r" b="b"/>
            <a:pathLst>
              <a:path w="10153" h="14043" extrusionOk="0">
                <a:moveTo>
                  <a:pt x="72" y="5686"/>
                </a:moveTo>
                <a:cubicBezTo>
                  <a:pt x="455" y="7285"/>
                  <a:pt x="919" y="8878"/>
                  <a:pt x="1312" y="10478"/>
                </a:cubicBezTo>
                <a:cubicBezTo>
                  <a:pt x="1622" y="12002"/>
                  <a:pt x="775" y="14043"/>
                  <a:pt x="4555" y="14043"/>
                </a:cubicBezTo>
                <a:cubicBezTo>
                  <a:pt x="8025" y="14043"/>
                  <a:pt x="9265" y="12146"/>
                  <a:pt x="9885" y="10312"/>
                </a:cubicBezTo>
                <a:cubicBezTo>
                  <a:pt x="10969" y="7119"/>
                  <a:pt x="8501" y="4230"/>
                  <a:pt x="7261" y="1261"/>
                </a:cubicBezTo>
                <a:cubicBezTo>
                  <a:pt x="6487" y="-487"/>
                  <a:pt x="3171" y="-402"/>
                  <a:pt x="1622" y="1416"/>
                </a:cubicBezTo>
                <a:cubicBezTo>
                  <a:pt x="620" y="2637"/>
                  <a:pt x="537" y="4230"/>
                  <a:pt x="0" y="5675"/>
                </a:cubicBezTo>
                <a:lnTo>
                  <a:pt x="72" y="5675"/>
                </a:lnTo>
                <a:lnTo>
                  <a:pt x="72" y="568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7" name="Google Shape;747;p62"/>
          <p:cNvSpPr/>
          <p:nvPr/>
        </p:nvSpPr>
        <p:spPr>
          <a:xfrm>
            <a:off x="4765363" y="2098865"/>
            <a:ext cx="15052" cy="27135"/>
          </a:xfrm>
          <a:custGeom>
            <a:avLst/>
            <a:gdLst/>
            <a:ahLst/>
            <a:cxnLst/>
            <a:rect l="l" t="t" r="r" b="b"/>
            <a:pathLst>
              <a:path w="8626" h="15550" extrusionOk="0">
                <a:moveTo>
                  <a:pt x="31" y="7909"/>
                </a:moveTo>
                <a:cubicBezTo>
                  <a:pt x="269" y="8981"/>
                  <a:pt x="806" y="10798"/>
                  <a:pt x="1033" y="12701"/>
                </a:cubicBezTo>
                <a:cubicBezTo>
                  <a:pt x="1188" y="14449"/>
                  <a:pt x="3657" y="14519"/>
                  <a:pt x="4968" y="15366"/>
                </a:cubicBezTo>
                <a:cubicBezTo>
                  <a:pt x="6043" y="16043"/>
                  <a:pt x="7055" y="14684"/>
                  <a:pt x="7664" y="13991"/>
                </a:cubicBezTo>
                <a:cubicBezTo>
                  <a:pt x="9596" y="12088"/>
                  <a:pt x="8439" y="1971"/>
                  <a:pt x="5815" y="532"/>
                </a:cubicBezTo>
                <a:cubicBezTo>
                  <a:pt x="3884" y="-454"/>
                  <a:pt x="1880" y="-81"/>
                  <a:pt x="950" y="1747"/>
                </a:cubicBezTo>
                <a:cubicBezTo>
                  <a:pt x="21" y="3416"/>
                  <a:pt x="-52" y="5164"/>
                  <a:pt x="21" y="7829"/>
                </a:cubicBezTo>
                <a:lnTo>
                  <a:pt x="21" y="7904"/>
                </a:lnTo>
                <a:lnTo>
                  <a:pt x="31" y="790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8" name="Google Shape;748;p62"/>
          <p:cNvSpPr/>
          <p:nvPr/>
        </p:nvSpPr>
        <p:spPr>
          <a:xfrm>
            <a:off x="5195047" y="2095673"/>
            <a:ext cx="40597" cy="18439"/>
          </a:xfrm>
          <a:custGeom>
            <a:avLst/>
            <a:gdLst/>
            <a:ahLst/>
            <a:cxnLst/>
            <a:rect l="l" t="t" r="r" b="b"/>
            <a:pathLst>
              <a:path w="23265" h="10567" extrusionOk="0">
                <a:moveTo>
                  <a:pt x="2171" y="10498"/>
                </a:moveTo>
                <a:cubicBezTo>
                  <a:pt x="2171" y="10498"/>
                  <a:pt x="2636" y="10343"/>
                  <a:pt x="2708" y="10194"/>
                </a:cubicBezTo>
                <a:cubicBezTo>
                  <a:pt x="4257" y="5983"/>
                  <a:pt x="8503" y="3910"/>
                  <a:pt x="15454" y="3963"/>
                </a:cubicBezTo>
                <a:cubicBezTo>
                  <a:pt x="17385" y="3963"/>
                  <a:pt x="19389" y="4112"/>
                  <a:pt x="21320" y="3963"/>
                </a:cubicBezTo>
                <a:cubicBezTo>
                  <a:pt x="23324" y="3739"/>
                  <a:pt x="24099" y="3046"/>
                  <a:pt x="22095" y="1905"/>
                </a:cubicBezTo>
                <a:cubicBezTo>
                  <a:pt x="22023" y="381"/>
                  <a:pt x="20711" y="-67"/>
                  <a:pt x="18697" y="8"/>
                </a:cubicBezTo>
                <a:lnTo>
                  <a:pt x="10899" y="8"/>
                </a:lnTo>
                <a:cubicBezTo>
                  <a:pt x="394" y="8"/>
                  <a:pt x="-2467" y="3430"/>
                  <a:pt x="2099" y="10567"/>
                </a:cubicBezTo>
                <a:lnTo>
                  <a:pt x="2171" y="104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9" name="Google Shape;749;p62"/>
          <p:cNvSpPr/>
          <p:nvPr/>
        </p:nvSpPr>
        <p:spPr>
          <a:xfrm>
            <a:off x="4864178" y="2109211"/>
            <a:ext cx="49073" cy="21895"/>
          </a:xfrm>
          <a:custGeom>
            <a:avLst/>
            <a:gdLst/>
            <a:ahLst/>
            <a:cxnLst/>
            <a:rect l="l" t="t" r="r" b="b"/>
            <a:pathLst>
              <a:path w="28122" h="12547" extrusionOk="0">
                <a:moveTo>
                  <a:pt x="23793" y="0"/>
                </a:moveTo>
                <a:cubicBezTo>
                  <a:pt x="23793" y="0"/>
                  <a:pt x="23566" y="613"/>
                  <a:pt x="23566" y="837"/>
                </a:cubicBezTo>
                <a:cubicBezTo>
                  <a:pt x="23019" y="4099"/>
                  <a:pt x="26809" y="9499"/>
                  <a:pt x="22254" y="10192"/>
                </a:cubicBezTo>
                <a:cubicBezTo>
                  <a:pt x="15458" y="11178"/>
                  <a:pt x="7113" y="12089"/>
                  <a:pt x="161" y="8896"/>
                </a:cubicBezTo>
                <a:cubicBezTo>
                  <a:pt x="-531" y="11407"/>
                  <a:pt x="1008" y="12393"/>
                  <a:pt x="4716" y="12393"/>
                </a:cubicBezTo>
                <a:cubicBezTo>
                  <a:pt x="10356" y="12393"/>
                  <a:pt x="15995" y="12548"/>
                  <a:pt x="21635" y="12548"/>
                </a:cubicBezTo>
                <a:cubicBezTo>
                  <a:pt x="24341" y="12548"/>
                  <a:pt x="27274" y="11940"/>
                  <a:pt x="27502" y="9813"/>
                </a:cubicBezTo>
                <a:cubicBezTo>
                  <a:pt x="27811" y="6386"/>
                  <a:pt x="29970" y="2361"/>
                  <a:pt x="23866" y="0"/>
                </a:cubicBezTo>
                <a:lnTo>
                  <a:pt x="23793"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0" name="Google Shape;750;p62"/>
          <p:cNvSpPr/>
          <p:nvPr/>
        </p:nvSpPr>
        <p:spPr>
          <a:xfrm>
            <a:off x="4722941" y="2103496"/>
            <a:ext cx="12885" cy="23901"/>
          </a:xfrm>
          <a:custGeom>
            <a:avLst/>
            <a:gdLst/>
            <a:ahLst/>
            <a:cxnLst/>
            <a:rect l="l" t="t" r="r" b="b"/>
            <a:pathLst>
              <a:path w="7384" h="13697" extrusionOk="0">
                <a:moveTo>
                  <a:pt x="10" y="4956"/>
                </a:moveTo>
                <a:cubicBezTo>
                  <a:pt x="320" y="7691"/>
                  <a:pt x="475" y="9743"/>
                  <a:pt x="785" y="11800"/>
                </a:cubicBezTo>
                <a:cubicBezTo>
                  <a:pt x="940" y="12632"/>
                  <a:pt x="939" y="13698"/>
                  <a:pt x="2788" y="13698"/>
                </a:cubicBezTo>
                <a:cubicBezTo>
                  <a:pt x="4255" y="13698"/>
                  <a:pt x="4958" y="13090"/>
                  <a:pt x="5722" y="12339"/>
                </a:cubicBezTo>
                <a:cubicBezTo>
                  <a:pt x="9513" y="8533"/>
                  <a:pt x="5722" y="4882"/>
                  <a:pt x="5102" y="1236"/>
                </a:cubicBezTo>
                <a:cubicBezTo>
                  <a:pt x="4947" y="474"/>
                  <a:pt x="3791" y="95"/>
                  <a:pt x="2706" y="15"/>
                </a:cubicBezTo>
                <a:cubicBezTo>
                  <a:pt x="775" y="-140"/>
                  <a:pt x="702" y="927"/>
                  <a:pt x="464" y="1763"/>
                </a:cubicBezTo>
                <a:cubicBezTo>
                  <a:pt x="155" y="3053"/>
                  <a:pt x="82" y="4418"/>
                  <a:pt x="0" y="5026"/>
                </a:cubicBezTo>
                <a:lnTo>
                  <a:pt x="0" y="4956"/>
                </a:lnTo>
                <a:lnTo>
                  <a:pt x="10" y="4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1" name="Google Shape;751;p62"/>
          <p:cNvSpPr/>
          <p:nvPr/>
        </p:nvSpPr>
        <p:spPr>
          <a:xfrm>
            <a:off x="4808686" y="2117085"/>
            <a:ext cx="33214" cy="11491"/>
          </a:xfrm>
          <a:custGeom>
            <a:avLst/>
            <a:gdLst/>
            <a:ahLst/>
            <a:cxnLst/>
            <a:rect l="l" t="t" r="r" b="b"/>
            <a:pathLst>
              <a:path w="19034" h="6585" extrusionOk="0">
                <a:moveTo>
                  <a:pt x="18640" y="1738"/>
                </a:moveTo>
                <a:cubicBezTo>
                  <a:pt x="16016" y="2042"/>
                  <a:pt x="15015" y="7207"/>
                  <a:pt x="10449" y="2580"/>
                </a:cubicBezTo>
                <a:cubicBezTo>
                  <a:pt x="9065" y="1210"/>
                  <a:pt x="3270" y="1903"/>
                  <a:pt x="337" y="0"/>
                </a:cubicBezTo>
                <a:cubicBezTo>
                  <a:pt x="409" y="2052"/>
                  <a:pt x="-1367" y="5096"/>
                  <a:pt x="2579" y="5773"/>
                </a:cubicBezTo>
                <a:cubicBezTo>
                  <a:pt x="7216" y="6535"/>
                  <a:pt x="12463" y="7137"/>
                  <a:pt x="17256" y="5773"/>
                </a:cubicBezTo>
                <a:cubicBezTo>
                  <a:pt x="19497" y="5096"/>
                  <a:pt x="19187" y="3342"/>
                  <a:pt x="18640" y="1818"/>
                </a:cubicBezTo>
                <a:lnTo>
                  <a:pt x="18640" y="17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2" name="Google Shape;752;p62"/>
          <p:cNvSpPr/>
          <p:nvPr/>
        </p:nvSpPr>
        <p:spPr>
          <a:xfrm>
            <a:off x="4810043" y="2098628"/>
            <a:ext cx="26423" cy="4729"/>
          </a:xfrm>
          <a:custGeom>
            <a:avLst/>
            <a:gdLst/>
            <a:ahLst/>
            <a:cxnLst/>
            <a:rect l="l" t="t" r="r" b="b"/>
            <a:pathLst>
              <a:path w="15142" h="2710" extrusionOk="0">
                <a:moveTo>
                  <a:pt x="0" y="2710"/>
                </a:moveTo>
                <a:cubicBezTo>
                  <a:pt x="5020" y="2710"/>
                  <a:pt x="10040" y="2641"/>
                  <a:pt x="15142" y="2561"/>
                </a:cubicBezTo>
                <a:cubicBezTo>
                  <a:pt x="14987" y="1879"/>
                  <a:pt x="14987" y="503"/>
                  <a:pt x="14677" y="503"/>
                </a:cubicBezTo>
                <a:cubicBezTo>
                  <a:pt x="9885" y="50"/>
                  <a:pt x="5103" y="-563"/>
                  <a:pt x="548" y="1036"/>
                </a:cubicBezTo>
                <a:cubicBezTo>
                  <a:pt x="83" y="1186"/>
                  <a:pt x="238" y="2102"/>
                  <a:pt x="83" y="2705"/>
                </a:cubicBezTo>
                <a:lnTo>
                  <a:pt x="11" y="2705"/>
                </a:lnTo>
                <a:lnTo>
                  <a:pt x="0" y="27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3" name="Google Shape;753;p62"/>
          <p:cNvSpPr/>
          <p:nvPr/>
        </p:nvSpPr>
        <p:spPr>
          <a:xfrm>
            <a:off x="4856949" y="2106440"/>
            <a:ext cx="7516" cy="18314"/>
          </a:xfrm>
          <a:custGeom>
            <a:avLst/>
            <a:gdLst/>
            <a:ahLst/>
            <a:cxnLst/>
            <a:rect l="l" t="t" r="r" b="b"/>
            <a:pathLst>
              <a:path w="4307" h="10495" extrusionOk="0">
                <a:moveTo>
                  <a:pt x="4153" y="10495"/>
                </a:moveTo>
                <a:cubicBezTo>
                  <a:pt x="4153" y="6999"/>
                  <a:pt x="4236" y="3502"/>
                  <a:pt x="4308" y="0"/>
                </a:cubicBezTo>
                <a:cubicBezTo>
                  <a:pt x="-1331" y="1748"/>
                  <a:pt x="-1487" y="7372"/>
                  <a:pt x="4153" y="1049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4" name="Google Shape;754;p62"/>
          <p:cNvSpPr/>
          <p:nvPr/>
        </p:nvSpPr>
        <p:spPr>
          <a:xfrm>
            <a:off x="4931729" y="2104872"/>
            <a:ext cx="220849" cy="16120"/>
          </a:xfrm>
          <a:custGeom>
            <a:avLst/>
            <a:gdLst/>
            <a:ahLst/>
            <a:cxnLst/>
            <a:rect l="l" t="t" r="r" b="b"/>
            <a:pathLst>
              <a:path w="126561" h="9238" extrusionOk="0">
                <a:moveTo>
                  <a:pt x="63575" y="9162"/>
                </a:moveTo>
                <a:lnTo>
                  <a:pt x="121344" y="9162"/>
                </a:lnTo>
                <a:cubicBezTo>
                  <a:pt x="123121" y="9162"/>
                  <a:pt x="125590" y="9620"/>
                  <a:pt x="126447" y="7946"/>
                </a:cubicBezTo>
                <a:cubicBezTo>
                  <a:pt x="127066" y="6726"/>
                  <a:pt x="124980" y="5361"/>
                  <a:pt x="124980" y="4668"/>
                </a:cubicBezTo>
                <a:cubicBezTo>
                  <a:pt x="124360" y="-1952"/>
                  <a:pt x="117336" y="409"/>
                  <a:pt x="112472" y="409"/>
                </a:cubicBezTo>
                <a:cubicBezTo>
                  <a:pt x="77251" y="409"/>
                  <a:pt x="42029" y="564"/>
                  <a:pt x="6735" y="644"/>
                </a:cubicBezTo>
                <a:cubicBezTo>
                  <a:pt x="2945" y="644"/>
                  <a:pt x="-216" y="644"/>
                  <a:pt x="12" y="4210"/>
                </a:cubicBezTo>
                <a:cubicBezTo>
                  <a:pt x="166" y="7557"/>
                  <a:pt x="1324" y="9306"/>
                  <a:pt x="7118" y="9236"/>
                </a:cubicBezTo>
                <a:cubicBezTo>
                  <a:pt x="25968" y="9002"/>
                  <a:pt x="44735" y="9162"/>
                  <a:pt x="63575" y="916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5" name="Google Shape;755;p62"/>
          <p:cNvSpPr/>
          <p:nvPr/>
        </p:nvSpPr>
        <p:spPr>
          <a:xfrm>
            <a:off x="7617812" y="1703400"/>
            <a:ext cx="233158" cy="27367"/>
          </a:xfrm>
          <a:custGeom>
            <a:avLst/>
            <a:gdLst/>
            <a:ahLst/>
            <a:cxnLst/>
            <a:rect l="l" t="t" r="r" b="b"/>
            <a:pathLst>
              <a:path w="133615" h="15683" extrusionOk="0">
                <a:moveTo>
                  <a:pt x="67573" y="15587"/>
                </a:moveTo>
                <a:cubicBezTo>
                  <a:pt x="87034" y="15587"/>
                  <a:pt x="106575" y="15435"/>
                  <a:pt x="126047" y="15668"/>
                </a:cubicBezTo>
                <a:cubicBezTo>
                  <a:pt x="131603" y="15668"/>
                  <a:pt x="133615" y="14225"/>
                  <a:pt x="133615" y="10798"/>
                </a:cubicBezTo>
                <a:cubicBezTo>
                  <a:pt x="133615" y="9436"/>
                  <a:pt x="133615" y="8135"/>
                  <a:pt x="133461" y="6772"/>
                </a:cubicBezTo>
                <a:cubicBezTo>
                  <a:pt x="132532" y="610"/>
                  <a:pt x="131294" y="0"/>
                  <a:pt x="122182" y="0"/>
                </a:cubicBezTo>
                <a:lnTo>
                  <a:pt x="10578" y="0"/>
                </a:lnTo>
                <a:cubicBezTo>
                  <a:pt x="1851" y="0"/>
                  <a:pt x="-2163" y="3498"/>
                  <a:pt x="1163" y="8968"/>
                </a:cubicBezTo>
                <a:cubicBezTo>
                  <a:pt x="2401" y="11022"/>
                  <a:pt x="469" y="14215"/>
                  <a:pt x="3404" y="15048"/>
                </a:cubicBezTo>
                <a:cubicBezTo>
                  <a:pt x="7029" y="16035"/>
                  <a:pt x="11592" y="15577"/>
                  <a:pt x="15681" y="15577"/>
                </a:cubicBezTo>
                <a:lnTo>
                  <a:pt x="67584" y="15577"/>
                </a:lnTo>
                <a:lnTo>
                  <a:pt x="67573" y="1558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6" name="Google Shape;756;p62"/>
          <p:cNvSpPr/>
          <p:nvPr/>
        </p:nvSpPr>
        <p:spPr>
          <a:xfrm>
            <a:off x="7964239" y="1701293"/>
            <a:ext cx="712639" cy="24538"/>
          </a:xfrm>
          <a:custGeom>
            <a:avLst/>
            <a:gdLst/>
            <a:ahLst/>
            <a:cxnLst/>
            <a:rect l="l" t="t" r="r" b="b"/>
            <a:pathLst>
              <a:path w="408389" h="14062" extrusionOk="0">
                <a:moveTo>
                  <a:pt x="404726" y="13991"/>
                </a:moveTo>
                <a:cubicBezTo>
                  <a:pt x="412380" y="11856"/>
                  <a:pt x="405894" y="4942"/>
                  <a:pt x="404437" y="2888"/>
                </a:cubicBezTo>
                <a:cubicBezTo>
                  <a:pt x="402318" y="-81"/>
                  <a:pt x="386876" y="0"/>
                  <a:pt x="373821" y="0"/>
                </a:cubicBezTo>
                <a:lnTo>
                  <a:pt x="37236" y="0"/>
                </a:lnTo>
                <a:cubicBezTo>
                  <a:pt x="33756" y="0"/>
                  <a:pt x="-228" y="1668"/>
                  <a:pt x="1" y="10717"/>
                </a:cubicBezTo>
                <a:cubicBezTo>
                  <a:pt x="2707" y="11856"/>
                  <a:pt x="4020" y="12923"/>
                  <a:pt x="5953" y="14062"/>
                </a:cubicBezTo>
                <a:lnTo>
                  <a:pt x="404651" y="14062"/>
                </a:lnTo>
                <a:lnTo>
                  <a:pt x="404726" y="139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7" name="Google Shape;757;p62"/>
          <p:cNvSpPr/>
          <p:nvPr/>
        </p:nvSpPr>
        <p:spPr>
          <a:xfrm>
            <a:off x="7282956" y="1703818"/>
            <a:ext cx="230511" cy="29981"/>
          </a:xfrm>
          <a:custGeom>
            <a:avLst/>
            <a:gdLst/>
            <a:ahLst/>
            <a:cxnLst/>
            <a:rect l="l" t="t" r="r" b="b"/>
            <a:pathLst>
              <a:path w="132098" h="17181" extrusionOk="0">
                <a:moveTo>
                  <a:pt x="66114" y="17104"/>
                </a:moveTo>
                <a:cubicBezTo>
                  <a:pt x="48575" y="17104"/>
                  <a:pt x="31046" y="17176"/>
                  <a:pt x="13517" y="17104"/>
                </a:cubicBezTo>
                <a:cubicBezTo>
                  <a:pt x="-622" y="17034"/>
                  <a:pt x="1155" y="18853"/>
                  <a:pt x="152" y="8208"/>
                </a:cubicBezTo>
                <a:cubicBezTo>
                  <a:pt x="-398" y="2809"/>
                  <a:pt x="152" y="2585"/>
                  <a:pt x="8569" y="2585"/>
                </a:cubicBezTo>
                <a:lnTo>
                  <a:pt x="98006" y="2585"/>
                </a:lnTo>
                <a:cubicBezTo>
                  <a:pt x="99784" y="2585"/>
                  <a:pt x="102180" y="2962"/>
                  <a:pt x="103109" y="2351"/>
                </a:cubicBezTo>
                <a:cubicBezTo>
                  <a:pt x="109525" y="-1909"/>
                  <a:pt x="117168" y="1060"/>
                  <a:pt x="124193" y="379"/>
                </a:cubicBezTo>
                <a:cubicBezTo>
                  <a:pt x="125655" y="226"/>
                  <a:pt x="128746" y="308"/>
                  <a:pt x="128436" y="2280"/>
                </a:cubicBezTo>
                <a:cubicBezTo>
                  <a:pt x="128052" y="4415"/>
                  <a:pt x="129984" y="5849"/>
                  <a:pt x="131057" y="7608"/>
                </a:cubicBezTo>
                <a:cubicBezTo>
                  <a:pt x="133918" y="12326"/>
                  <a:pt x="130592" y="17034"/>
                  <a:pt x="124646" y="17034"/>
                </a:cubicBezTo>
                <a:lnTo>
                  <a:pt x="66173" y="17034"/>
                </a:lnTo>
                <a:lnTo>
                  <a:pt x="66103" y="17104"/>
                </a:lnTo>
                <a:lnTo>
                  <a:pt x="66114" y="17104"/>
                </a:lnTo>
                <a:close/>
                <a:moveTo>
                  <a:pt x="123883" y="13079"/>
                </a:moveTo>
                <a:cubicBezTo>
                  <a:pt x="125655" y="13079"/>
                  <a:pt x="128126" y="13536"/>
                  <a:pt x="128986" y="11858"/>
                </a:cubicBezTo>
                <a:cubicBezTo>
                  <a:pt x="129605" y="10638"/>
                  <a:pt x="127518" y="9275"/>
                  <a:pt x="127518" y="8584"/>
                </a:cubicBezTo>
                <a:cubicBezTo>
                  <a:pt x="126899" y="1965"/>
                  <a:pt x="119875" y="4324"/>
                  <a:pt x="115007" y="4324"/>
                </a:cubicBezTo>
                <a:cubicBezTo>
                  <a:pt x="79789" y="4324"/>
                  <a:pt x="44566" y="4477"/>
                  <a:pt x="9274" y="4558"/>
                </a:cubicBezTo>
                <a:cubicBezTo>
                  <a:pt x="5484" y="4558"/>
                  <a:pt x="2319" y="4558"/>
                  <a:pt x="2549" y="8127"/>
                </a:cubicBezTo>
                <a:cubicBezTo>
                  <a:pt x="2703" y="11472"/>
                  <a:pt x="3862" y="13221"/>
                  <a:pt x="9653" y="13149"/>
                </a:cubicBezTo>
                <a:cubicBezTo>
                  <a:pt x="28495" y="12926"/>
                  <a:pt x="47272" y="13079"/>
                  <a:pt x="66114" y="13079"/>
                </a:cubicBezTo>
                <a:lnTo>
                  <a:pt x="123883" y="13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8" name="Google Shape;758;p62"/>
          <p:cNvSpPr/>
          <p:nvPr/>
        </p:nvSpPr>
        <p:spPr>
          <a:xfrm>
            <a:off x="7220044" y="1710826"/>
            <a:ext cx="42526" cy="23622"/>
          </a:xfrm>
          <a:custGeom>
            <a:avLst/>
            <a:gdLst/>
            <a:ahLst/>
            <a:cxnLst/>
            <a:rect l="l" t="t" r="r" b="b"/>
            <a:pathLst>
              <a:path w="24370" h="13537" extrusionOk="0">
                <a:moveTo>
                  <a:pt x="23630" y="2453"/>
                </a:moveTo>
                <a:cubicBezTo>
                  <a:pt x="23630" y="1386"/>
                  <a:pt x="23560" y="-211"/>
                  <a:pt x="21783" y="23"/>
                </a:cubicBezTo>
                <a:cubicBezTo>
                  <a:pt x="14604" y="1009"/>
                  <a:pt x="7190" y="-821"/>
                  <a:pt x="155" y="857"/>
                </a:cubicBezTo>
                <a:cubicBezTo>
                  <a:pt x="155" y="4354"/>
                  <a:pt x="80" y="7852"/>
                  <a:pt x="0" y="11350"/>
                </a:cubicBezTo>
                <a:cubicBezTo>
                  <a:pt x="6950" y="14542"/>
                  <a:pt x="15287" y="13556"/>
                  <a:pt x="22092" y="12641"/>
                </a:cubicBezTo>
                <a:cubicBezTo>
                  <a:pt x="26651" y="12031"/>
                  <a:pt x="22866" y="6561"/>
                  <a:pt x="23405" y="3287"/>
                </a:cubicBezTo>
                <a:cubicBezTo>
                  <a:pt x="23405" y="2982"/>
                  <a:pt x="23560" y="2677"/>
                  <a:pt x="23630" y="245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9" name="Google Shape;759;p62"/>
          <p:cNvSpPr/>
          <p:nvPr/>
        </p:nvSpPr>
        <p:spPr>
          <a:xfrm>
            <a:off x="7903204" y="1700333"/>
            <a:ext cx="17394" cy="30093"/>
          </a:xfrm>
          <a:custGeom>
            <a:avLst/>
            <a:gdLst/>
            <a:ahLst/>
            <a:cxnLst/>
            <a:rect l="l" t="t" r="r" b="b"/>
            <a:pathLst>
              <a:path w="9968" h="17245" extrusionOk="0">
                <a:moveTo>
                  <a:pt x="5023" y="17193"/>
                </a:moveTo>
                <a:cubicBezTo>
                  <a:pt x="7259" y="17193"/>
                  <a:pt x="9885" y="18180"/>
                  <a:pt x="9965" y="11560"/>
                </a:cubicBezTo>
                <a:cubicBezTo>
                  <a:pt x="10040" y="2440"/>
                  <a:pt x="8882" y="81"/>
                  <a:pt x="4243" y="0"/>
                </a:cubicBezTo>
                <a:cubicBezTo>
                  <a:pt x="384" y="0"/>
                  <a:pt x="0" y="681"/>
                  <a:pt x="0" y="6619"/>
                </a:cubicBezTo>
                <a:cubicBezTo>
                  <a:pt x="0" y="16126"/>
                  <a:pt x="539" y="17193"/>
                  <a:pt x="5092" y="17193"/>
                </a:cubicBezTo>
                <a:lnTo>
                  <a:pt x="5023" y="171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0" name="Google Shape;760;p62"/>
          <p:cNvSpPr/>
          <p:nvPr/>
        </p:nvSpPr>
        <p:spPr>
          <a:xfrm>
            <a:off x="7974291" y="1725703"/>
            <a:ext cx="696518" cy="4773"/>
          </a:xfrm>
          <a:custGeom>
            <a:avLst/>
            <a:gdLst/>
            <a:ahLst/>
            <a:cxnLst/>
            <a:rect l="l" t="t" r="r" b="b"/>
            <a:pathLst>
              <a:path w="399151" h="2735" extrusionOk="0">
                <a:moveTo>
                  <a:pt x="398961" y="0"/>
                </a:moveTo>
                <a:lnTo>
                  <a:pt x="279" y="0"/>
                </a:lnTo>
                <a:cubicBezTo>
                  <a:pt x="-1498" y="2278"/>
                  <a:pt x="5382" y="2735"/>
                  <a:pt x="16110" y="2735"/>
                </a:cubicBezTo>
                <a:lnTo>
                  <a:pt x="379906" y="2735"/>
                </a:lnTo>
                <a:cubicBezTo>
                  <a:pt x="389562" y="2735"/>
                  <a:pt x="400418" y="2735"/>
                  <a:pt x="399031" y="0"/>
                </a:cubicBezTo>
                <a:lnTo>
                  <a:pt x="39896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1" name="Google Shape;761;p62"/>
          <p:cNvSpPr/>
          <p:nvPr/>
        </p:nvSpPr>
        <p:spPr>
          <a:xfrm>
            <a:off x="6991085" y="1709237"/>
            <a:ext cx="33776" cy="24734"/>
          </a:xfrm>
          <a:custGeom>
            <a:avLst/>
            <a:gdLst/>
            <a:ahLst/>
            <a:cxnLst/>
            <a:rect l="l" t="t" r="r" b="b"/>
            <a:pathLst>
              <a:path w="19356" h="14174" extrusionOk="0">
                <a:moveTo>
                  <a:pt x="10469" y="0"/>
                </a:moveTo>
                <a:cubicBezTo>
                  <a:pt x="1054" y="152"/>
                  <a:pt x="-270" y="834"/>
                  <a:pt x="40" y="5165"/>
                </a:cubicBezTo>
                <a:cubicBezTo>
                  <a:pt x="579" y="13228"/>
                  <a:pt x="2281" y="14438"/>
                  <a:pt x="14478" y="14133"/>
                </a:cubicBezTo>
                <a:cubicBezTo>
                  <a:pt x="20189" y="13980"/>
                  <a:pt x="19346" y="10706"/>
                  <a:pt x="19271" y="8205"/>
                </a:cubicBezTo>
                <a:cubicBezTo>
                  <a:pt x="19116" y="1515"/>
                  <a:pt x="17269" y="-82"/>
                  <a:pt x="10544" y="71"/>
                </a:cubicBezTo>
                <a:lnTo>
                  <a:pt x="1046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2" name="Google Shape;762;p62"/>
          <p:cNvSpPr/>
          <p:nvPr/>
        </p:nvSpPr>
        <p:spPr>
          <a:xfrm>
            <a:off x="7554316" y="1704734"/>
            <a:ext cx="40744" cy="21434"/>
          </a:xfrm>
          <a:custGeom>
            <a:avLst/>
            <a:gdLst/>
            <a:ahLst/>
            <a:cxnLst/>
            <a:rect l="l" t="t" r="r" b="b"/>
            <a:pathLst>
              <a:path w="23349" h="12283" extrusionOk="0">
                <a:moveTo>
                  <a:pt x="11" y="8673"/>
                </a:moveTo>
                <a:cubicBezTo>
                  <a:pt x="11" y="11185"/>
                  <a:pt x="1703" y="12547"/>
                  <a:pt x="5647" y="12242"/>
                </a:cubicBezTo>
                <a:cubicBezTo>
                  <a:pt x="6960" y="12171"/>
                  <a:pt x="8273" y="12242"/>
                  <a:pt x="9586" y="12242"/>
                </a:cubicBezTo>
                <a:cubicBezTo>
                  <a:pt x="23880" y="12242"/>
                  <a:pt x="26501" y="9202"/>
                  <a:pt x="19936" y="0"/>
                </a:cubicBezTo>
                <a:cubicBezTo>
                  <a:pt x="21938" y="1068"/>
                  <a:pt x="21089" y="1830"/>
                  <a:pt x="19157" y="2054"/>
                </a:cubicBezTo>
                <a:cubicBezTo>
                  <a:pt x="17230" y="2278"/>
                  <a:pt x="15223" y="2125"/>
                  <a:pt x="13291" y="2054"/>
                </a:cubicBezTo>
                <a:cubicBezTo>
                  <a:pt x="6341" y="2054"/>
                  <a:pt x="2098" y="4128"/>
                  <a:pt x="544" y="8286"/>
                </a:cubicBezTo>
                <a:cubicBezTo>
                  <a:pt x="544" y="8286"/>
                  <a:pt x="235" y="8439"/>
                  <a:pt x="0" y="8591"/>
                </a:cubicBezTo>
                <a:lnTo>
                  <a:pt x="0" y="8673"/>
                </a:lnTo>
                <a:lnTo>
                  <a:pt x="11" y="86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3" name="Google Shape;763;p62"/>
          <p:cNvSpPr/>
          <p:nvPr/>
        </p:nvSpPr>
        <p:spPr>
          <a:xfrm>
            <a:off x="7162871" y="1708982"/>
            <a:ext cx="34129" cy="21666"/>
          </a:xfrm>
          <a:custGeom>
            <a:avLst/>
            <a:gdLst/>
            <a:ahLst/>
            <a:cxnLst/>
            <a:rect l="l" t="t" r="r" b="b"/>
            <a:pathLst>
              <a:path w="19558" h="12416" extrusionOk="0">
                <a:moveTo>
                  <a:pt x="1569" y="152"/>
                </a:moveTo>
                <a:cubicBezTo>
                  <a:pt x="565" y="2735"/>
                  <a:pt x="-1138" y="5247"/>
                  <a:pt x="1104" y="7911"/>
                </a:cubicBezTo>
                <a:cubicBezTo>
                  <a:pt x="4035" y="9883"/>
                  <a:pt x="9831" y="9131"/>
                  <a:pt x="11224" y="10493"/>
                </a:cubicBezTo>
                <a:cubicBezTo>
                  <a:pt x="15777" y="15129"/>
                  <a:pt x="16781" y="9964"/>
                  <a:pt x="19418" y="9660"/>
                </a:cubicBezTo>
                <a:cubicBezTo>
                  <a:pt x="19796" y="6233"/>
                  <a:pt x="19572" y="2969"/>
                  <a:pt x="16711" y="0"/>
                </a:cubicBezTo>
                <a:cubicBezTo>
                  <a:pt x="11689" y="0"/>
                  <a:pt x="6671" y="71"/>
                  <a:pt x="1569" y="15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4" name="Google Shape;764;p62"/>
          <p:cNvSpPr/>
          <p:nvPr/>
        </p:nvSpPr>
        <p:spPr>
          <a:xfrm>
            <a:off x="6904571" y="1707722"/>
            <a:ext cx="18603" cy="25863"/>
          </a:xfrm>
          <a:custGeom>
            <a:avLst/>
            <a:gdLst/>
            <a:ahLst/>
            <a:cxnLst/>
            <a:rect l="l" t="t" r="r" b="b"/>
            <a:pathLst>
              <a:path w="10661" h="14821" extrusionOk="0">
                <a:moveTo>
                  <a:pt x="10661" y="8707"/>
                </a:moveTo>
                <a:cubicBezTo>
                  <a:pt x="6797" y="6653"/>
                  <a:pt x="12209" y="1335"/>
                  <a:pt x="4171" y="726"/>
                </a:cubicBezTo>
                <a:cubicBezTo>
                  <a:pt x="3706" y="726"/>
                  <a:pt x="3946" y="-800"/>
                  <a:pt x="2398" y="573"/>
                </a:cubicBezTo>
                <a:cubicBezTo>
                  <a:pt x="-2779" y="5138"/>
                  <a:pt x="1934" y="9398"/>
                  <a:pt x="2623" y="13648"/>
                </a:cubicBezTo>
                <a:cubicBezTo>
                  <a:pt x="2863" y="15092"/>
                  <a:pt x="6332" y="15245"/>
                  <a:pt x="7800" y="13872"/>
                </a:cubicBezTo>
                <a:cubicBezTo>
                  <a:pt x="9193" y="12510"/>
                  <a:pt x="9658" y="10608"/>
                  <a:pt x="10661" y="870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5" name="Google Shape;765;p62"/>
          <p:cNvSpPr/>
          <p:nvPr/>
        </p:nvSpPr>
        <p:spPr>
          <a:xfrm>
            <a:off x="6765569" y="1710364"/>
            <a:ext cx="17717" cy="24507"/>
          </a:xfrm>
          <a:custGeom>
            <a:avLst/>
            <a:gdLst/>
            <a:ahLst/>
            <a:cxnLst/>
            <a:rect l="l" t="t" r="r" b="b"/>
            <a:pathLst>
              <a:path w="10153" h="14044" extrusionOk="0">
                <a:moveTo>
                  <a:pt x="75" y="5687"/>
                </a:moveTo>
                <a:cubicBezTo>
                  <a:pt x="454" y="7283"/>
                  <a:pt x="918" y="8879"/>
                  <a:pt x="1313" y="10475"/>
                </a:cubicBezTo>
                <a:cubicBezTo>
                  <a:pt x="1623" y="12000"/>
                  <a:pt x="774" y="14044"/>
                  <a:pt x="4553" y="14044"/>
                </a:cubicBezTo>
                <a:cubicBezTo>
                  <a:pt x="8028" y="14044"/>
                  <a:pt x="9266" y="12143"/>
                  <a:pt x="9885" y="10313"/>
                </a:cubicBezTo>
                <a:cubicBezTo>
                  <a:pt x="10969" y="7120"/>
                  <a:pt x="8503" y="4232"/>
                  <a:pt x="7265" y="1263"/>
                </a:cubicBezTo>
                <a:cubicBezTo>
                  <a:pt x="6485" y="-485"/>
                  <a:pt x="3171" y="-404"/>
                  <a:pt x="1623" y="1416"/>
                </a:cubicBezTo>
                <a:cubicBezTo>
                  <a:pt x="619" y="2636"/>
                  <a:pt x="539" y="4232"/>
                  <a:pt x="0" y="5676"/>
                </a:cubicBezTo>
                <a:lnTo>
                  <a:pt x="75" y="5676"/>
                </a:lnTo>
                <a:lnTo>
                  <a:pt x="75" y="568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6" name="Google Shape;766;p62"/>
          <p:cNvSpPr/>
          <p:nvPr/>
        </p:nvSpPr>
        <p:spPr>
          <a:xfrm>
            <a:off x="7120915" y="1704743"/>
            <a:ext cx="15056" cy="27136"/>
          </a:xfrm>
          <a:custGeom>
            <a:avLst/>
            <a:gdLst/>
            <a:ahLst/>
            <a:cxnLst/>
            <a:rect l="l" t="t" r="r" b="b"/>
            <a:pathLst>
              <a:path w="8628" h="15551" extrusionOk="0">
                <a:moveTo>
                  <a:pt x="32" y="7913"/>
                </a:moveTo>
                <a:cubicBezTo>
                  <a:pt x="267" y="8981"/>
                  <a:pt x="806" y="10800"/>
                  <a:pt x="1031" y="12702"/>
                </a:cubicBezTo>
                <a:cubicBezTo>
                  <a:pt x="1185" y="14451"/>
                  <a:pt x="3657" y="14522"/>
                  <a:pt x="4970" y="15366"/>
                </a:cubicBezTo>
                <a:cubicBezTo>
                  <a:pt x="6043" y="16047"/>
                  <a:pt x="7051" y="14685"/>
                  <a:pt x="7665" y="13993"/>
                </a:cubicBezTo>
                <a:cubicBezTo>
                  <a:pt x="9597" y="12092"/>
                  <a:pt x="8439" y="1975"/>
                  <a:pt x="5813" y="531"/>
                </a:cubicBezTo>
                <a:cubicBezTo>
                  <a:pt x="3881" y="-455"/>
                  <a:pt x="1879" y="-79"/>
                  <a:pt x="950" y="1751"/>
                </a:cubicBezTo>
                <a:cubicBezTo>
                  <a:pt x="22" y="3419"/>
                  <a:pt x="-53" y="5167"/>
                  <a:pt x="22" y="7831"/>
                </a:cubicBezTo>
                <a:lnTo>
                  <a:pt x="22" y="7903"/>
                </a:lnTo>
                <a:lnTo>
                  <a:pt x="32" y="79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7" name="Google Shape;767;p62"/>
          <p:cNvSpPr/>
          <p:nvPr/>
        </p:nvSpPr>
        <p:spPr>
          <a:xfrm>
            <a:off x="7550650" y="1701539"/>
            <a:ext cx="40599" cy="18446"/>
          </a:xfrm>
          <a:custGeom>
            <a:avLst/>
            <a:gdLst/>
            <a:ahLst/>
            <a:cxnLst/>
            <a:rect l="l" t="t" r="r" b="b"/>
            <a:pathLst>
              <a:path w="23266" h="10571" extrusionOk="0">
                <a:moveTo>
                  <a:pt x="2172" y="10500"/>
                </a:moveTo>
                <a:cubicBezTo>
                  <a:pt x="2172" y="10500"/>
                  <a:pt x="2637" y="10347"/>
                  <a:pt x="2706" y="10195"/>
                </a:cubicBezTo>
                <a:cubicBezTo>
                  <a:pt x="4259" y="5986"/>
                  <a:pt x="8503" y="3912"/>
                  <a:pt x="15452" y="3962"/>
                </a:cubicBezTo>
                <a:cubicBezTo>
                  <a:pt x="17384" y="3962"/>
                  <a:pt x="19391" y="4115"/>
                  <a:pt x="21318" y="3962"/>
                </a:cubicBezTo>
                <a:cubicBezTo>
                  <a:pt x="23325" y="3738"/>
                  <a:pt x="24099" y="3047"/>
                  <a:pt x="22098" y="1908"/>
                </a:cubicBezTo>
                <a:cubicBezTo>
                  <a:pt x="22023" y="384"/>
                  <a:pt x="20710" y="-64"/>
                  <a:pt x="18698" y="7"/>
                </a:cubicBezTo>
                <a:lnTo>
                  <a:pt x="10899" y="7"/>
                </a:lnTo>
                <a:cubicBezTo>
                  <a:pt x="395" y="7"/>
                  <a:pt x="-2466" y="3433"/>
                  <a:pt x="2098" y="10571"/>
                </a:cubicBezTo>
                <a:lnTo>
                  <a:pt x="2172" y="105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8" name="Google Shape;768;p62"/>
          <p:cNvSpPr/>
          <p:nvPr/>
        </p:nvSpPr>
        <p:spPr>
          <a:xfrm>
            <a:off x="7219746" y="1715083"/>
            <a:ext cx="49076" cy="21893"/>
          </a:xfrm>
          <a:custGeom>
            <a:avLst/>
            <a:gdLst/>
            <a:ahLst/>
            <a:cxnLst/>
            <a:rect l="l" t="t" r="r" b="b"/>
            <a:pathLst>
              <a:path w="28124" h="12546" extrusionOk="0">
                <a:moveTo>
                  <a:pt x="23795" y="0"/>
                </a:moveTo>
                <a:cubicBezTo>
                  <a:pt x="23795" y="0"/>
                  <a:pt x="23565" y="610"/>
                  <a:pt x="23565" y="834"/>
                </a:cubicBezTo>
                <a:cubicBezTo>
                  <a:pt x="23021" y="4097"/>
                  <a:pt x="26811" y="9496"/>
                  <a:pt x="22258" y="10188"/>
                </a:cubicBezTo>
                <a:cubicBezTo>
                  <a:pt x="15458" y="11174"/>
                  <a:pt x="7115" y="12089"/>
                  <a:pt x="160" y="8897"/>
                </a:cubicBezTo>
                <a:cubicBezTo>
                  <a:pt x="-529" y="11408"/>
                  <a:pt x="1009" y="12394"/>
                  <a:pt x="4718" y="12394"/>
                </a:cubicBezTo>
                <a:cubicBezTo>
                  <a:pt x="10355" y="12394"/>
                  <a:pt x="15997" y="12547"/>
                  <a:pt x="21633" y="12547"/>
                </a:cubicBezTo>
                <a:cubicBezTo>
                  <a:pt x="24339" y="12547"/>
                  <a:pt x="27275" y="11937"/>
                  <a:pt x="27505" y="9811"/>
                </a:cubicBezTo>
                <a:cubicBezTo>
                  <a:pt x="27814" y="6385"/>
                  <a:pt x="29971" y="2359"/>
                  <a:pt x="23864" y="0"/>
                </a:cubicBezTo>
                <a:lnTo>
                  <a:pt x="2379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9" name="Google Shape;769;p62"/>
          <p:cNvSpPr/>
          <p:nvPr/>
        </p:nvSpPr>
        <p:spPr>
          <a:xfrm>
            <a:off x="7078525" y="1709373"/>
            <a:ext cx="12889" cy="23906"/>
          </a:xfrm>
          <a:custGeom>
            <a:avLst/>
            <a:gdLst/>
            <a:ahLst/>
            <a:cxnLst/>
            <a:rect l="l" t="t" r="r" b="b"/>
            <a:pathLst>
              <a:path w="7386" h="13700" extrusionOk="0">
                <a:moveTo>
                  <a:pt x="11" y="4956"/>
                </a:moveTo>
                <a:cubicBezTo>
                  <a:pt x="320" y="7691"/>
                  <a:pt x="475" y="9745"/>
                  <a:pt x="785" y="11799"/>
                </a:cubicBezTo>
                <a:cubicBezTo>
                  <a:pt x="939" y="12633"/>
                  <a:pt x="939" y="13700"/>
                  <a:pt x="2792" y="13700"/>
                </a:cubicBezTo>
                <a:cubicBezTo>
                  <a:pt x="4259" y="13700"/>
                  <a:pt x="4959" y="13090"/>
                  <a:pt x="5722" y="12338"/>
                </a:cubicBezTo>
                <a:cubicBezTo>
                  <a:pt x="9517" y="8535"/>
                  <a:pt x="5722" y="4885"/>
                  <a:pt x="5103" y="1235"/>
                </a:cubicBezTo>
                <a:cubicBezTo>
                  <a:pt x="4948" y="472"/>
                  <a:pt x="3795" y="96"/>
                  <a:pt x="2706" y="15"/>
                </a:cubicBezTo>
                <a:cubicBezTo>
                  <a:pt x="774" y="-138"/>
                  <a:pt x="705" y="929"/>
                  <a:pt x="464" y="1764"/>
                </a:cubicBezTo>
                <a:cubicBezTo>
                  <a:pt x="155" y="3055"/>
                  <a:pt x="85" y="4417"/>
                  <a:pt x="0" y="5027"/>
                </a:cubicBezTo>
                <a:lnTo>
                  <a:pt x="0" y="4956"/>
                </a:lnTo>
                <a:lnTo>
                  <a:pt x="11" y="4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0" name="Google Shape;770;p62"/>
          <p:cNvSpPr/>
          <p:nvPr/>
        </p:nvSpPr>
        <p:spPr>
          <a:xfrm>
            <a:off x="7164277" y="1722962"/>
            <a:ext cx="33216" cy="11494"/>
          </a:xfrm>
          <a:custGeom>
            <a:avLst/>
            <a:gdLst/>
            <a:ahLst/>
            <a:cxnLst/>
            <a:rect l="l" t="t" r="r" b="b"/>
            <a:pathLst>
              <a:path w="19035" h="6587" extrusionOk="0">
                <a:moveTo>
                  <a:pt x="18638" y="1739"/>
                </a:moveTo>
                <a:cubicBezTo>
                  <a:pt x="16012" y="2044"/>
                  <a:pt x="15014" y="7209"/>
                  <a:pt x="10445" y="2583"/>
                </a:cubicBezTo>
                <a:cubicBezTo>
                  <a:pt x="9063" y="1210"/>
                  <a:pt x="3271" y="1901"/>
                  <a:pt x="336" y="0"/>
                </a:cubicBezTo>
                <a:cubicBezTo>
                  <a:pt x="410" y="2054"/>
                  <a:pt x="-1367" y="5094"/>
                  <a:pt x="2578" y="5775"/>
                </a:cubicBezTo>
                <a:cubicBezTo>
                  <a:pt x="7216" y="6538"/>
                  <a:pt x="12463" y="7138"/>
                  <a:pt x="17256" y="5775"/>
                </a:cubicBezTo>
                <a:cubicBezTo>
                  <a:pt x="19498" y="5094"/>
                  <a:pt x="19188" y="3345"/>
                  <a:pt x="18638" y="1820"/>
                </a:cubicBezTo>
                <a:lnTo>
                  <a:pt x="18638" y="17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1" name="Google Shape;771;p62"/>
          <p:cNvSpPr/>
          <p:nvPr/>
        </p:nvSpPr>
        <p:spPr>
          <a:xfrm>
            <a:off x="7165645" y="1704499"/>
            <a:ext cx="26423" cy="4732"/>
          </a:xfrm>
          <a:custGeom>
            <a:avLst/>
            <a:gdLst/>
            <a:ahLst/>
            <a:cxnLst/>
            <a:rect l="l" t="t" r="r" b="b"/>
            <a:pathLst>
              <a:path w="15142" h="2712" extrusionOk="0">
                <a:moveTo>
                  <a:pt x="0" y="2713"/>
                </a:moveTo>
                <a:cubicBezTo>
                  <a:pt x="5023" y="2713"/>
                  <a:pt x="10040" y="2641"/>
                  <a:pt x="15143" y="2560"/>
                </a:cubicBezTo>
                <a:cubicBezTo>
                  <a:pt x="14988" y="1879"/>
                  <a:pt x="14988" y="506"/>
                  <a:pt x="14678" y="506"/>
                </a:cubicBezTo>
                <a:cubicBezTo>
                  <a:pt x="9885" y="49"/>
                  <a:pt x="5103" y="-561"/>
                  <a:pt x="550" y="1035"/>
                </a:cubicBezTo>
                <a:cubicBezTo>
                  <a:pt x="85" y="1188"/>
                  <a:pt x="240" y="2102"/>
                  <a:pt x="85" y="2702"/>
                </a:cubicBezTo>
                <a:lnTo>
                  <a:pt x="11" y="2702"/>
                </a:lnTo>
                <a:lnTo>
                  <a:pt x="0" y="27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2" name="Google Shape;772;p62"/>
          <p:cNvSpPr/>
          <p:nvPr/>
        </p:nvSpPr>
        <p:spPr>
          <a:xfrm>
            <a:off x="7212573" y="1712315"/>
            <a:ext cx="7512" cy="18310"/>
          </a:xfrm>
          <a:custGeom>
            <a:avLst/>
            <a:gdLst/>
            <a:ahLst/>
            <a:cxnLst/>
            <a:rect l="l" t="t" r="r" b="b"/>
            <a:pathLst>
              <a:path w="4305" h="10493" extrusionOk="0">
                <a:moveTo>
                  <a:pt x="4151" y="10493"/>
                </a:moveTo>
                <a:cubicBezTo>
                  <a:pt x="4151" y="6995"/>
                  <a:pt x="4236" y="3498"/>
                  <a:pt x="4306" y="0"/>
                </a:cubicBezTo>
                <a:cubicBezTo>
                  <a:pt x="-1331" y="1749"/>
                  <a:pt x="-1486" y="7372"/>
                  <a:pt x="4151" y="1049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3" name="Google Shape;773;p62"/>
          <p:cNvSpPr/>
          <p:nvPr/>
        </p:nvSpPr>
        <p:spPr>
          <a:xfrm>
            <a:off x="7287352" y="1710752"/>
            <a:ext cx="220844" cy="16117"/>
          </a:xfrm>
          <a:custGeom>
            <a:avLst/>
            <a:gdLst/>
            <a:ahLst/>
            <a:cxnLst/>
            <a:rect l="l" t="t" r="r" b="b"/>
            <a:pathLst>
              <a:path w="126558" h="9236" extrusionOk="0">
                <a:moveTo>
                  <a:pt x="63572" y="9163"/>
                </a:moveTo>
                <a:lnTo>
                  <a:pt x="121341" y="9163"/>
                </a:lnTo>
                <a:cubicBezTo>
                  <a:pt x="123118" y="9163"/>
                  <a:pt x="125584" y="9620"/>
                  <a:pt x="126444" y="7943"/>
                </a:cubicBezTo>
                <a:cubicBezTo>
                  <a:pt x="127063" y="6723"/>
                  <a:pt x="124976" y="5360"/>
                  <a:pt x="124976" y="4669"/>
                </a:cubicBezTo>
                <a:cubicBezTo>
                  <a:pt x="124357" y="-1951"/>
                  <a:pt x="117332" y="409"/>
                  <a:pt x="112470" y="409"/>
                </a:cubicBezTo>
                <a:cubicBezTo>
                  <a:pt x="77247" y="409"/>
                  <a:pt x="42029" y="561"/>
                  <a:pt x="6732" y="643"/>
                </a:cubicBezTo>
                <a:cubicBezTo>
                  <a:pt x="2942" y="643"/>
                  <a:pt x="-218" y="643"/>
                  <a:pt x="12" y="4211"/>
                </a:cubicBezTo>
                <a:cubicBezTo>
                  <a:pt x="167" y="7557"/>
                  <a:pt x="1320" y="9305"/>
                  <a:pt x="7116" y="9234"/>
                </a:cubicBezTo>
                <a:cubicBezTo>
                  <a:pt x="25963" y="9000"/>
                  <a:pt x="44736" y="9163"/>
                  <a:pt x="63572" y="916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4" name="Google Shape;774;p62"/>
          <p:cNvSpPr/>
          <p:nvPr/>
        </p:nvSpPr>
        <p:spPr>
          <a:xfrm>
            <a:off x="8644595" y="2461178"/>
            <a:ext cx="233162" cy="27363"/>
          </a:xfrm>
          <a:custGeom>
            <a:avLst/>
            <a:gdLst/>
            <a:ahLst/>
            <a:cxnLst/>
            <a:rect l="l" t="t" r="r" b="b"/>
            <a:pathLst>
              <a:path w="133617" h="15681" extrusionOk="0">
                <a:moveTo>
                  <a:pt x="67575" y="15586"/>
                </a:moveTo>
                <a:cubicBezTo>
                  <a:pt x="87036" y="15586"/>
                  <a:pt x="106577" y="15431"/>
                  <a:pt x="126049" y="15666"/>
                </a:cubicBezTo>
                <a:cubicBezTo>
                  <a:pt x="131605" y="15666"/>
                  <a:pt x="133618" y="14221"/>
                  <a:pt x="133618" y="10794"/>
                </a:cubicBezTo>
                <a:cubicBezTo>
                  <a:pt x="133618" y="9435"/>
                  <a:pt x="133618" y="8134"/>
                  <a:pt x="133463" y="6769"/>
                </a:cubicBezTo>
                <a:cubicBezTo>
                  <a:pt x="132534" y="608"/>
                  <a:pt x="131296" y="0"/>
                  <a:pt x="122184" y="0"/>
                </a:cubicBezTo>
                <a:lnTo>
                  <a:pt x="10580" y="0"/>
                </a:lnTo>
                <a:cubicBezTo>
                  <a:pt x="1853" y="0"/>
                  <a:pt x="-2166" y="3497"/>
                  <a:pt x="1165" y="8966"/>
                </a:cubicBezTo>
                <a:cubicBezTo>
                  <a:pt x="2403" y="11018"/>
                  <a:pt x="471" y="14211"/>
                  <a:pt x="3401" y="15047"/>
                </a:cubicBezTo>
                <a:cubicBezTo>
                  <a:pt x="7031" y="16034"/>
                  <a:pt x="11594" y="15575"/>
                  <a:pt x="15683" y="15575"/>
                </a:cubicBezTo>
                <a:lnTo>
                  <a:pt x="67586" y="15575"/>
                </a:lnTo>
                <a:lnTo>
                  <a:pt x="67575" y="1558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5" name="Google Shape;775;p62"/>
          <p:cNvSpPr/>
          <p:nvPr/>
        </p:nvSpPr>
        <p:spPr>
          <a:xfrm>
            <a:off x="8309774" y="2461600"/>
            <a:ext cx="230516" cy="29981"/>
          </a:xfrm>
          <a:custGeom>
            <a:avLst/>
            <a:gdLst/>
            <a:ahLst/>
            <a:cxnLst/>
            <a:rect l="l" t="t" r="r" b="b"/>
            <a:pathLst>
              <a:path w="132101" h="17181" extrusionOk="0">
                <a:moveTo>
                  <a:pt x="66112" y="17103"/>
                </a:moveTo>
                <a:cubicBezTo>
                  <a:pt x="48573" y="17103"/>
                  <a:pt x="31044" y="17178"/>
                  <a:pt x="13515" y="17103"/>
                </a:cubicBezTo>
                <a:cubicBezTo>
                  <a:pt x="-624" y="17034"/>
                  <a:pt x="1154" y="18852"/>
                  <a:pt x="150" y="8207"/>
                </a:cubicBezTo>
                <a:cubicBezTo>
                  <a:pt x="-394" y="2808"/>
                  <a:pt x="150" y="2584"/>
                  <a:pt x="8568" y="2584"/>
                </a:cubicBezTo>
                <a:lnTo>
                  <a:pt x="98004" y="2584"/>
                </a:lnTo>
                <a:cubicBezTo>
                  <a:pt x="99782" y="2584"/>
                  <a:pt x="102178" y="2962"/>
                  <a:pt x="103107" y="2354"/>
                </a:cubicBezTo>
                <a:cubicBezTo>
                  <a:pt x="109523" y="-1910"/>
                  <a:pt x="117167" y="1059"/>
                  <a:pt x="124191" y="382"/>
                </a:cubicBezTo>
                <a:cubicBezTo>
                  <a:pt x="125659" y="228"/>
                  <a:pt x="128744" y="308"/>
                  <a:pt x="128434" y="2280"/>
                </a:cubicBezTo>
                <a:cubicBezTo>
                  <a:pt x="128055" y="4417"/>
                  <a:pt x="129982" y="5851"/>
                  <a:pt x="131060" y="7610"/>
                </a:cubicBezTo>
                <a:cubicBezTo>
                  <a:pt x="133921" y="12327"/>
                  <a:pt x="130596" y="17034"/>
                  <a:pt x="124644" y="17034"/>
                </a:cubicBezTo>
                <a:lnTo>
                  <a:pt x="66171" y="17034"/>
                </a:lnTo>
                <a:lnTo>
                  <a:pt x="66102" y="17103"/>
                </a:lnTo>
                <a:lnTo>
                  <a:pt x="66112" y="17103"/>
                </a:lnTo>
                <a:close/>
                <a:moveTo>
                  <a:pt x="123881" y="13079"/>
                </a:moveTo>
                <a:cubicBezTo>
                  <a:pt x="125659" y="13079"/>
                  <a:pt x="128125" y="13537"/>
                  <a:pt x="128984" y="11858"/>
                </a:cubicBezTo>
                <a:cubicBezTo>
                  <a:pt x="129603" y="10638"/>
                  <a:pt x="127516" y="9279"/>
                  <a:pt x="127516" y="8586"/>
                </a:cubicBezTo>
                <a:cubicBezTo>
                  <a:pt x="126897" y="1965"/>
                  <a:pt x="119873" y="4327"/>
                  <a:pt x="115010" y="4327"/>
                </a:cubicBezTo>
                <a:cubicBezTo>
                  <a:pt x="79787" y="4327"/>
                  <a:pt x="44564" y="4476"/>
                  <a:pt x="9272" y="4561"/>
                </a:cubicBezTo>
                <a:cubicBezTo>
                  <a:pt x="5482" y="4561"/>
                  <a:pt x="2322" y="4561"/>
                  <a:pt x="2547" y="8127"/>
                </a:cubicBezTo>
                <a:cubicBezTo>
                  <a:pt x="2701" y="11475"/>
                  <a:pt x="3860" y="13223"/>
                  <a:pt x="9656" y="13148"/>
                </a:cubicBezTo>
                <a:cubicBezTo>
                  <a:pt x="28493" y="12924"/>
                  <a:pt x="47271" y="13079"/>
                  <a:pt x="66112" y="13079"/>
                </a:cubicBezTo>
                <a:lnTo>
                  <a:pt x="123881" y="13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6" name="Google Shape;776;p62"/>
          <p:cNvSpPr/>
          <p:nvPr/>
        </p:nvSpPr>
        <p:spPr>
          <a:xfrm>
            <a:off x="8246831" y="2468613"/>
            <a:ext cx="42520" cy="23624"/>
          </a:xfrm>
          <a:custGeom>
            <a:avLst/>
            <a:gdLst/>
            <a:ahLst/>
            <a:cxnLst/>
            <a:rect l="l" t="t" r="r" b="b"/>
            <a:pathLst>
              <a:path w="24367" h="13538" extrusionOk="0">
                <a:moveTo>
                  <a:pt x="23630" y="2454"/>
                </a:moveTo>
                <a:cubicBezTo>
                  <a:pt x="23630" y="1382"/>
                  <a:pt x="23560" y="-211"/>
                  <a:pt x="21783" y="23"/>
                </a:cubicBezTo>
                <a:cubicBezTo>
                  <a:pt x="14604" y="1009"/>
                  <a:pt x="7190" y="-824"/>
                  <a:pt x="155" y="855"/>
                </a:cubicBezTo>
                <a:cubicBezTo>
                  <a:pt x="155" y="4351"/>
                  <a:pt x="80" y="7848"/>
                  <a:pt x="0" y="11350"/>
                </a:cubicBezTo>
                <a:cubicBezTo>
                  <a:pt x="6950" y="14543"/>
                  <a:pt x="15287" y="13557"/>
                  <a:pt x="22092" y="12640"/>
                </a:cubicBezTo>
                <a:cubicBezTo>
                  <a:pt x="26645" y="12027"/>
                  <a:pt x="22866" y="6558"/>
                  <a:pt x="23405" y="3285"/>
                </a:cubicBezTo>
                <a:cubicBezTo>
                  <a:pt x="23405" y="2982"/>
                  <a:pt x="23560" y="2672"/>
                  <a:pt x="23630" y="245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7" name="Google Shape;777;p62"/>
          <p:cNvSpPr/>
          <p:nvPr/>
        </p:nvSpPr>
        <p:spPr>
          <a:xfrm>
            <a:off x="8929991" y="2458111"/>
            <a:ext cx="17394" cy="30096"/>
          </a:xfrm>
          <a:custGeom>
            <a:avLst/>
            <a:gdLst/>
            <a:ahLst/>
            <a:cxnLst/>
            <a:rect l="l" t="t" r="r" b="b"/>
            <a:pathLst>
              <a:path w="9968" h="17247" extrusionOk="0">
                <a:moveTo>
                  <a:pt x="5017" y="17196"/>
                </a:moveTo>
                <a:cubicBezTo>
                  <a:pt x="7259" y="17196"/>
                  <a:pt x="9885" y="18182"/>
                  <a:pt x="9965" y="11561"/>
                </a:cubicBezTo>
                <a:cubicBezTo>
                  <a:pt x="10040" y="2441"/>
                  <a:pt x="8882" y="85"/>
                  <a:pt x="4243" y="0"/>
                </a:cubicBezTo>
                <a:cubicBezTo>
                  <a:pt x="384" y="0"/>
                  <a:pt x="0" y="682"/>
                  <a:pt x="0" y="6620"/>
                </a:cubicBezTo>
                <a:cubicBezTo>
                  <a:pt x="0" y="16129"/>
                  <a:pt x="539" y="17196"/>
                  <a:pt x="5092" y="17196"/>
                </a:cubicBezTo>
                <a:lnTo>
                  <a:pt x="5017" y="1719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8" name="Google Shape;778;p62"/>
          <p:cNvSpPr/>
          <p:nvPr/>
        </p:nvSpPr>
        <p:spPr>
          <a:xfrm>
            <a:off x="8017873" y="2467017"/>
            <a:ext cx="33776" cy="24739"/>
          </a:xfrm>
          <a:custGeom>
            <a:avLst/>
            <a:gdLst/>
            <a:ahLst/>
            <a:cxnLst/>
            <a:rect l="l" t="t" r="r" b="b"/>
            <a:pathLst>
              <a:path w="19356" h="14177" extrusionOk="0">
                <a:moveTo>
                  <a:pt x="10469" y="0"/>
                </a:moveTo>
                <a:cubicBezTo>
                  <a:pt x="1049" y="155"/>
                  <a:pt x="-270" y="837"/>
                  <a:pt x="40" y="5165"/>
                </a:cubicBezTo>
                <a:cubicBezTo>
                  <a:pt x="573" y="13230"/>
                  <a:pt x="2281" y="14440"/>
                  <a:pt x="14478" y="14136"/>
                </a:cubicBezTo>
                <a:cubicBezTo>
                  <a:pt x="20189" y="13981"/>
                  <a:pt x="19346" y="10709"/>
                  <a:pt x="19271" y="8209"/>
                </a:cubicBezTo>
                <a:cubicBezTo>
                  <a:pt x="19116" y="1519"/>
                  <a:pt x="17270" y="-80"/>
                  <a:pt x="10544" y="75"/>
                </a:cubicBezTo>
                <a:lnTo>
                  <a:pt x="1046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9" name="Google Shape;779;p62"/>
          <p:cNvSpPr/>
          <p:nvPr/>
        </p:nvSpPr>
        <p:spPr>
          <a:xfrm>
            <a:off x="8581105" y="2462510"/>
            <a:ext cx="40741" cy="21437"/>
          </a:xfrm>
          <a:custGeom>
            <a:avLst/>
            <a:gdLst/>
            <a:ahLst/>
            <a:cxnLst/>
            <a:rect l="l" t="t" r="r" b="b"/>
            <a:pathLst>
              <a:path w="23347" h="12285" extrusionOk="0">
                <a:moveTo>
                  <a:pt x="11" y="8672"/>
                </a:moveTo>
                <a:cubicBezTo>
                  <a:pt x="11" y="11183"/>
                  <a:pt x="1703" y="12548"/>
                  <a:pt x="5647" y="12244"/>
                </a:cubicBezTo>
                <a:cubicBezTo>
                  <a:pt x="6960" y="12169"/>
                  <a:pt x="8273" y="12244"/>
                  <a:pt x="9581" y="12244"/>
                </a:cubicBezTo>
                <a:cubicBezTo>
                  <a:pt x="23880" y="12244"/>
                  <a:pt x="26501" y="9200"/>
                  <a:pt x="19931" y="0"/>
                </a:cubicBezTo>
                <a:cubicBezTo>
                  <a:pt x="21938" y="1066"/>
                  <a:pt x="21089" y="1828"/>
                  <a:pt x="19157" y="2052"/>
                </a:cubicBezTo>
                <a:cubicBezTo>
                  <a:pt x="17224" y="2276"/>
                  <a:pt x="15223" y="2127"/>
                  <a:pt x="13291" y="2052"/>
                </a:cubicBezTo>
                <a:cubicBezTo>
                  <a:pt x="6341" y="2052"/>
                  <a:pt x="2098" y="4131"/>
                  <a:pt x="544" y="8289"/>
                </a:cubicBezTo>
                <a:cubicBezTo>
                  <a:pt x="544" y="8289"/>
                  <a:pt x="235" y="8438"/>
                  <a:pt x="0" y="8592"/>
                </a:cubicBezTo>
                <a:lnTo>
                  <a:pt x="0" y="8672"/>
                </a:lnTo>
                <a:lnTo>
                  <a:pt x="11" y="867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0" name="Google Shape;780;p62"/>
          <p:cNvSpPr/>
          <p:nvPr/>
        </p:nvSpPr>
        <p:spPr>
          <a:xfrm>
            <a:off x="8189622" y="2466767"/>
            <a:ext cx="34132" cy="21664"/>
          </a:xfrm>
          <a:custGeom>
            <a:avLst/>
            <a:gdLst/>
            <a:ahLst/>
            <a:cxnLst/>
            <a:rect l="l" t="t" r="r" b="b"/>
            <a:pathLst>
              <a:path w="19560" h="12415" extrusionOk="0">
                <a:moveTo>
                  <a:pt x="1569" y="155"/>
                </a:moveTo>
                <a:cubicBezTo>
                  <a:pt x="565" y="2734"/>
                  <a:pt x="-1138" y="5245"/>
                  <a:pt x="1104" y="7910"/>
                </a:cubicBezTo>
                <a:cubicBezTo>
                  <a:pt x="4040" y="9882"/>
                  <a:pt x="9831" y="9131"/>
                  <a:pt x="11224" y="10495"/>
                </a:cubicBezTo>
                <a:cubicBezTo>
                  <a:pt x="15783" y="15127"/>
                  <a:pt x="16786" y="9962"/>
                  <a:pt x="19418" y="9659"/>
                </a:cubicBezTo>
                <a:cubicBezTo>
                  <a:pt x="19802" y="6231"/>
                  <a:pt x="19572" y="2969"/>
                  <a:pt x="16711" y="0"/>
                </a:cubicBezTo>
                <a:cubicBezTo>
                  <a:pt x="11694" y="0"/>
                  <a:pt x="6671" y="69"/>
                  <a:pt x="1569" y="15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1" name="Google Shape;781;p62"/>
          <p:cNvSpPr/>
          <p:nvPr/>
        </p:nvSpPr>
        <p:spPr>
          <a:xfrm>
            <a:off x="7931372" y="2465504"/>
            <a:ext cx="18598" cy="25863"/>
          </a:xfrm>
          <a:custGeom>
            <a:avLst/>
            <a:gdLst/>
            <a:ahLst/>
            <a:cxnLst/>
            <a:rect l="l" t="t" r="r" b="b"/>
            <a:pathLst>
              <a:path w="10658" h="14821" extrusionOk="0">
                <a:moveTo>
                  <a:pt x="10658" y="8709"/>
                </a:moveTo>
                <a:cubicBezTo>
                  <a:pt x="6799" y="6657"/>
                  <a:pt x="12212" y="1337"/>
                  <a:pt x="4173" y="724"/>
                </a:cubicBezTo>
                <a:cubicBezTo>
                  <a:pt x="3709" y="724"/>
                  <a:pt x="3949" y="-800"/>
                  <a:pt x="2396" y="575"/>
                </a:cubicBezTo>
                <a:cubicBezTo>
                  <a:pt x="-2776" y="5138"/>
                  <a:pt x="1931" y="9402"/>
                  <a:pt x="2625" y="13650"/>
                </a:cubicBezTo>
                <a:cubicBezTo>
                  <a:pt x="2860" y="15094"/>
                  <a:pt x="6335" y="15244"/>
                  <a:pt x="7797" y="13874"/>
                </a:cubicBezTo>
                <a:cubicBezTo>
                  <a:pt x="9196" y="12509"/>
                  <a:pt x="9660" y="10612"/>
                  <a:pt x="10658" y="870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2" name="Google Shape;782;p62"/>
          <p:cNvSpPr/>
          <p:nvPr/>
        </p:nvSpPr>
        <p:spPr>
          <a:xfrm>
            <a:off x="7792337" y="2468146"/>
            <a:ext cx="17717" cy="24503"/>
          </a:xfrm>
          <a:custGeom>
            <a:avLst/>
            <a:gdLst/>
            <a:ahLst/>
            <a:cxnLst/>
            <a:rect l="l" t="t" r="r" b="b"/>
            <a:pathLst>
              <a:path w="10153" h="14042" extrusionOk="0">
                <a:moveTo>
                  <a:pt x="75" y="5685"/>
                </a:moveTo>
                <a:cubicBezTo>
                  <a:pt x="454" y="7284"/>
                  <a:pt x="918" y="8878"/>
                  <a:pt x="1313" y="10477"/>
                </a:cubicBezTo>
                <a:cubicBezTo>
                  <a:pt x="1623" y="12001"/>
                  <a:pt x="774" y="14043"/>
                  <a:pt x="4553" y="14043"/>
                </a:cubicBezTo>
                <a:cubicBezTo>
                  <a:pt x="8028" y="14043"/>
                  <a:pt x="9266" y="12145"/>
                  <a:pt x="9885" y="10312"/>
                </a:cubicBezTo>
                <a:cubicBezTo>
                  <a:pt x="10969" y="7119"/>
                  <a:pt x="8503" y="4235"/>
                  <a:pt x="7259" y="1266"/>
                </a:cubicBezTo>
                <a:cubicBezTo>
                  <a:pt x="6485" y="-488"/>
                  <a:pt x="3171" y="-402"/>
                  <a:pt x="1623" y="1415"/>
                </a:cubicBezTo>
                <a:cubicBezTo>
                  <a:pt x="619" y="2636"/>
                  <a:pt x="539" y="4235"/>
                  <a:pt x="0" y="5674"/>
                </a:cubicBezTo>
                <a:lnTo>
                  <a:pt x="75" y="5674"/>
                </a:lnTo>
                <a:lnTo>
                  <a:pt x="75" y="56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3" name="Google Shape;783;p62"/>
          <p:cNvSpPr/>
          <p:nvPr/>
        </p:nvSpPr>
        <p:spPr>
          <a:xfrm>
            <a:off x="8147702" y="2462520"/>
            <a:ext cx="15049" cy="27136"/>
          </a:xfrm>
          <a:custGeom>
            <a:avLst/>
            <a:gdLst/>
            <a:ahLst/>
            <a:cxnLst/>
            <a:rect l="l" t="t" r="r" b="b"/>
            <a:pathLst>
              <a:path w="8624" h="15551" extrusionOk="0">
                <a:moveTo>
                  <a:pt x="27" y="7914"/>
                </a:moveTo>
                <a:cubicBezTo>
                  <a:pt x="267" y="8980"/>
                  <a:pt x="806" y="10798"/>
                  <a:pt x="1031" y="12701"/>
                </a:cubicBezTo>
                <a:cubicBezTo>
                  <a:pt x="1185" y="14449"/>
                  <a:pt x="3657" y="14519"/>
                  <a:pt x="4964" y="15366"/>
                </a:cubicBezTo>
                <a:cubicBezTo>
                  <a:pt x="6043" y="16048"/>
                  <a:pt x="7051" y="14684"/>
                  <a:pt x="7660" y="13991"/>
                </a:cubicBezTo>
                <a:cubicBezTo>
                  <a:pt x="9592" y="12093"/>
                  <a:pt x="8439" y="1976"/>
                  <a:pt x="5813" y="532"/>
                </a:cubicBezTo>
                <a:cubicBezTo>
                  <a:pt x="3881" y="-454"/>
                  <a:pt x="1879" y="-81"/>
                  <a:pt x="950" y="1752"/>
                </a:cubicBezTo>
                <a:cubicBezTo>
                  <a:pt x="22" y="3416"/>
                  <a:pt x="-53" y="5169"/>
                  <a:pt x="22" y="7829"/>
                </a:cubicBezTo>
                <a:lnTo>
                  <a:pt x="22" y="7904"/>
                </a:lnTo>
                <a:lnTo>
                  <a:pt x="27" y="79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4" name="Google Shape;784;p62"/>
          <p:cNvSpPr/>
          <p:nvPr/>
        </p:nvSpPr>
        <p:spPr>
          <a:xfrm>
            <a:off x="8577402" y="2459325"/>
            <a:ext cx="40596" cy="18448"/>
          </a:xfrm>
          <a:custGeom>
            <a:avLst/>
            <a:gdLst/>
            <a:ahLst/>
            <a:cxnLst/>
            <a:rect l="l" t="t" r="r" b="b"/>
            <a:pathLst>
              <a:path w="23264" h="10572" extrusionOk="0">
                <a:moveTo>
                  <a:pt x="2171" y="10498"/>
                </a:moveTo>
                <a:cubicBezTo>
                  <a:pt x="2171" y="10498"/>
                  <a:pt x="2635" y="10349"/>
                  <a:pt x="2710" y="10194"/>
                </a:cubicBezTo>
                <a:cubicBezTo>
                  <a:pt x="4257" y="5983"/>
                  <a:pt x="8501" y="3910"/>
                  <a:pt x="15456" y="3963"/>
                </a:cubicBezTo>
                <a:cubicBezTo>
                  <a:pt x="17388" y="3963"/>
                  <a:pt x="19390" y="4112"/>
                  <a:pt x="21322" y="3963"/>
                </a:cubicBezTo>
                <a:cubicBezTo>
                  <a:pt x="23323" y="3739"/>
                  <a:pt x="24097" y="3046"/>
                  <a:pt x="22096" y="1905"/>
                </a:cubicBezTo>
                <a:cubicBezTo>
                  <a:pt x="22021" y="381"/>
                  <a:pt x="20713" y="-67"/>
                  <a:pt x="18696" y="8"/>
                </a:cubicBezTo>
                <a:lnTo>
                  <a:pt x="10897" y="8"/>
                </a:lnTo>
                <a:cubicBezTo>
                  <a:pt x="393" y="8"/>
                  <a:pt x="-2468" y="3430"/>
                  <a:pt x="2101" y="10572"/>
                </a:cubicBezTo>
                <a:lnTo>
                  <a:pt x="2171" y="104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5" name="Google Shape;785;p62"/>
          <p:cNvSpPr/>
          <p:nvPr/>
        </p:nvSpPr>
        <p:spPr>
          <a:xfrm>
            <a:off x="8246533" y="2472865"/>
            <a:ext cx="49075" cy="21895"/>
          </a:xfrm>
          <a:custGeom>
            <a:avLst/>
            <a:gdLst/>
            <a:ahLst/>
            <a:cxnLst/>
            <a:rect l="l" t="t" r="r" b="b"/>
            <a:pathLst>
              <a:path w="28123" h="12547" extrusionOk="0">
                <a:moveTo>
                  <a:pt x="23795" y="0"/>
                </a:moveTo>
                <a:cubicBezTo>
                  <a:pt x="23795" y="0"/>
                  <a:pt x="23565" y="613"/>
                  <a:pt x="23565" y="837"/>
                </a:cubicBezTo>
                <a:cubicBezTo>
                  <a:pt x="23021" y="4099"/>
                  <a:pt x="26811" y="9499"/>
                  <a:pt x="22252" y="10192"/>
                </a:cubicBezTo>
                <a:cubicBezTo>
                  <a:pt x="15458" y="11178"/>
                  <a:pt x="7115" y="12089"/>
                  <a:pt x="160" y="8896"/>
                </a:cubicBezTo>
                <a:cubicBezTo>
                  <a:pt x="-529" y="11412"/>
                  <a:pt x="1009" y="12398"/>
                  <a:pt x="4718" y="12398"/>
                </a:cubicBezTo>
                <a:cubicBezTo>
                  <a:pt x="10355" y="12398"/>
                  <a:pt x="15997" y="12548"/>
                  <a:pt x="21633" y="12548"/>
                </a:cubicBezTo>
                <a:cubicBezTo>
                  <a:pt x="24339" y="12548"/>
                  <a:pt x="27275" y="11940"/>
                  <a:pt x="27499" y="9813"/>
                </a:cubicBezTo>
                <a:cubicBezTo>
                  <a:pt x="27814" y="6386"/>
                  <a:pt x="29971" y="2361"/>
                  <a:pt x="23864" y="0"/>
                </a:cubicBezTo>
                <a:lnTo>
                  <a:pt x="2379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6" name="Google Shape;786;p62"/>
          <p:cNvSpPr/>
          <p:nvPr/>
        </p:nvSpPr>
        <p:spPr>
          <a:xfrm>
            <a:off x="8105311" y="2467148"/>
            <a:ext cx="12885" cy="23901"/>
          </a:xfrm>
          <a:custGeom>
            <a:avLst/>
            <a:gdLst/>
            <a:ahLst/>
            <a:cxnLst/>
            <a:rect l="l" t="t" r="r" b="b"/>
            <a:pathLst>
              <a:path w="7384" h="13697" extrusionOk="0">
                <a:moveTo>
                  <a:pt x="11" y="4956"/>
                </a:moveTo>
                <a:cubicBezTo>
                  <a:pt x="320" y="7691"/>
                  <a:pt x="475" y="9743"/>
                  <a:pt x="785" y="11800"/>
                </a:cubicBezTo>
                <a:cubicBezTo>
                  <a:pt x="939" y="12632"/>
                  <a:pt x="939" y="13698"/>
                  <a:pt x="2792" y="13698"/>
                </a:cubicBezTo>
                <a:cubicBezTo>
                  <a:pt x="4254" y="13698"/>
                  <a:pt x="4959" y="13090"/>
                  <a:pt x="5722" y="12339"/>
                </a:cubicBezTo>
                <a:cubicBezTo>
                  <a:pt x="9512" y="8533"/>
                  <a:pt x="5722" y="4887"/>
                  <a:pt x="5103" y="1236"/>
                </a:cubicBezTo>
                <a:cubicBezTo>
                  <a:pt x="4948" y="473"/>
                  <a:pt x="3790" y="95"/>
                  <a:pt x="2706" y="15"/>
                </a:cubicBezTo>
                <a:cubicBezTo>
                  <a:pt x="774" y="-140"/>
                  <a:pt x="705" y="932"/>
                  <a:pt x="464" y="1763"/>
                </a:cubicBezTo>
                <a:cubicBezTo>
                  <a:pt x="155" y="3053"/>
                  <a:pt x="85" y="4418"/>
                  <a:pt x="0" y="5025"/>
                </a:cubicBezTo>
                <a:lnTo>
                  <a:pt x="0" y="4956"/>
                </a:lnTo>
                <a:lnTo>
                  <a:pt x="11" y="4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7" name="Google Shape;787;p62"/>
          <p:cNvSpPr/>
          <p:nvPr/>
        </p:nvSpPr>
        <p:spPr>
          <a:xfrm>
            <a:off x="8191042" y="2480748"/>
            <a:ext cx="33213" cy="11494"/>
          </a:xfrm>
          <a:custGeom>
            <a:avLst/>
            <a:gdLst/>
            <a:ahLst/>
            <a:cxnLst/>
            <a:rect l="l" t="t" r="r" b="b"/>
            <a:pathLst>
              <a:path w="19033" h="6587" extrusionOk="0">
                <a:moveTo>
                  <a:pt x="18640" y="1738"/>
                </a:moveTo>
                <a:cubicBezTo>
                  <a:pt x="16014" y="2041"/>
                  <a:pt x="15016" y="7206"/>
                  <a:pt x="10447" y="2580"/>
                </a:cubicBezTo>
                <a:cubicBezTo>
                  <a:pt x="9065" y="1210"/>
                  <a:pt x="3268" y="1903"/>
                  <a:pt x="338" y="0"/>
                </a:cubicBezTo>
                <a:cubicBezTo>
                  <a:pt x="407" y="2052"/>
                  <a:pt x="-1365" y="5096"/>
                  <a:pt x="2580" y="5773"/>
                </a:cubicBezTo>
                <a:cubicBezTo>
                  <a:pt x="7218" y="6540"/>
                  <a:pt x="12465" y="7137"/>
                  <a:pt x="17258" y="5773"/>
                </a:cubicBezTo>
                <a:cubicBezTo>
                  <a:pt x="19494" y="5096"/>
                  <a:pt x="19185" y="3347"/>
                  <a:pt x="18640" y="1818"/>
                </a:cubicBezTo>
                <a:lnTo>
                  <a:pt x="18640" y="17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8" name="Google Shape;788;p62"/>
          <p:cNvSpPr/>
          <p:nvPr/>
        </p:nvSpPr>
        <p:spPr>
          <a:xfrm>
            <a:off x="8192384" y="2462282"/>
            <a:ext cx="26414" cy="4736"/>
          </a:xfrm>
          <a:custGeom>
            <a:avLst/>
            <a:gdLst/>
            <a:ahLst/>
            <a:cxnLst/>
            <a:rect l="l" t="t" r="r" b="b"/>
            <a:pathLst>
              <a:path w="15137" h="2714" extrusionOk="0">
                <a:moveTo>
                  <a:pt x="0" y="2715"/>
                </a:moveTo>
                <a:cubicBezTo>
                  <a:pt x="5017" y="2715"/>
                  <a:pt x="10035" y="2640"/>
                  <a:pt x="15137" y="2560"/>
                </a:cubicBezTo>
                <a:cubicBezTo>
                  <a:pt x="14983" y="1878"/>
                  <a:pt x="14983" y="508"/>
                  <a:pt x="14673" y="508"/>
                </a:cubicBezTo>
                <a:cubicBezTo>
                  <a:pt x="9880" y="50"/>
                  <a:pt x="5097" y="-563"/>
                  <a:pt x="544" y="1036"/>
                </a:cubicBezTo>
                <a:cubicBezTo>
                  <a:pt x="80" y="1185"/>
                  <a:pt x="235" y="2102"/>
                  <a:pt x="80" y="2704"/>
                </a:cubicBezTo>
                <a:lnTo>
                  <a:pt x="5" y="2704"/>
                </a:lnTo>
                <a:lnTo>
                  <a:pt x="0" y="271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9" name="Google Shape;789;p62"/>
          <p:cNvSpPr/>
          <p:nvPr/>
        </p:nvSpPr>
        <p:spPr>
          <a:xfrm>
            <a:off x="8239334" y="2470094"/>
            <a:ext cx="7519" cy="18314"/>
          </a:xfrm>
          <a:custGeom>
            <a:avLst/>
            <a:gdLst/>
            <a:ahLst/>
            <a:cxnLst/>
            <a:rect l="l" t="t" r="r" b="b"/>
            <a:pathLst>
              <a:path w="4309" h="10495" extrusionOk="0">
                <a:moveTo>
                  <a:pt x="4155" y="10495"/>
                </a:moveTo>
                <a:cubicBezTo>
                  <a:pt x="4155" y="6999"/>
                  <a:pt x="4240" y="3502"/>
                  <a:pt x="4310" y="0"/>
                </a:cubicBezTo>
                <a:cubicBezTo>
                  <a:pt x="-1332" y="1754"/>
                  <a:pt x="-1487" y="7372"/>
                  <a:pt x="4155" y="1049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0" name="Google Shape;790;p62"/>
          <p:cNvSpPr/>
          <p:nvPr/>
        </p:nvSpPr>
        <p:spPr>
          <a:xfrm>
            <a:off x="8314084" y="2468537"/>
            <a:ext cx="220852" cy="16117"/>
          </a:xfrm>
          <a:custGeom>
            <a:avLst/>
            <a:gdLst/>
            <a:ahLst/>
            <a:cxnLst/>
            <a:rect l="l" t="t" r="r" b="b"/>
            <a:pathLst>
              <a:path w="126563" h="9236" extrusionOk="0">
                <a:moveTo>
                  <a:pt x="63577" y="9165"/>
                </a:moveTo>
                <a:lnTo>
                  <a:pt x="121346" y="9165"/>
                </a:lnTo>
                <a:cubicBezTo>
                  <a:pt x="123118" y="9165"/>
                  <a:pt x="125590" y="9618"/>
                  <a:pt x="126449" y="7945"/>
                </a:cubicBezTo>
                <a:cubicBezTo>
                  <a:pt x="127068" y="6724"/>
                  <a:pt x="124981" y="5359"/>
                  <a:pt x="124981" y="4667"/>
                </a:cubicBezTo>
                <a:cubicBezTo>
                  <a:pt x="124362" y="-1948"/>
                  <a:pt x="117338" y="408"/>
                  <a:pt x="112470" y="408"/>
                </a:cubicBezTo>
                <a:cubicBezTo>
                  <a:pt x="77252" y="408"/>
                  <a:pt x="42029" y="562"/>
                  <a:pt x="6737" y="642"/>
                </a:cubicBezTo>
                <a:cubicBezTo>
                  <a:pt x="2948" y="642"/>
                  <a:pt x="-218" y="642"/>
                  <a:pt x="12" y="4213"/>
                </a:cubicBezTo>
                <a:cubicBezTo>
                  <a:pt x="167" y="7556"/>
                  <a:pt x="1325" y="9304"/>
                  <a:pt x="7116" y="9235"/>
                </a:cubicBezTo>
                <a:cubicBezTo>
                  <a:pt x="25969" y="9000"/>
                  <a:pt x="44736" y="9165"/>
                  <a:pt x="63577" y="916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1" name="Google Shape;791;p62"/>
          <p:cNvSpPr/>
          <p:nvPr/>
        </p:nvSpPr>
        <p:spPr>
          <a:xfrm>
            <a:off x="6648027" y="2992845"/>
            <a:ext cx="97715" cy="11493"/>
          </a:xfrm>
          <a:custGeom>
            <a:avLst/>
            <a:gdLst/>
            <a:ahLst/>
            <a:cxnLst/>
            <a:rect l="l" t="t" r="r" b="b"/>
            <a:pathLst>
              <a:path w="55997" h="6586" extrusionOk="0">
                <a:moveTo>
                  <a:pt x="28306" y="6531"/>
                </a:moveTo>
                <a:cubicBezTo>
                  <a:pt x="36478" y="6531"/>
                  <a:pt x="44644" y="6477"/>
                  <a:pt x="52816" y="6547"/>
                </a:cubicBezTo>
                <a:cubicBezTo>
                  <a:pt x="55138" y="6568"/>
                  <a:pt x="55997" y="5950"/>
                  <a:pt x="55997" y="4505"/>
                </a:cubicBezTo>
                <a:cubicBezTo>
                  <a:pt x="55997" y="3946"/>
                  <a:pt x="55997" y="3375"/>
                  <a:pt x="55922" y="2815"/>
                </a:cubicBezTo>
                <a:cubicBezTo>
                  <a:pt x="55533" y="246"/>
                  <a:pt x="55015" y="-20"/>
                  <a:pt x="51204" y="1"/>
                </a:cubicBezTo>
                <a:lnTo>
                  <a:pt x="4447" y="1"/>
                </a:lnTo>
                <a:cubicBezTo>
                  <a:pt x="780" y="1"/>
                  <a:pt x="-912" y="1467"/>
                  <a:pt x="491" y="3775"/>
                </a:cubicBezTo>
                <a:cubicBezTo>
                  <a:pt x="1004" y="4638"/>
                  <a:pt x="192" y="5992"/>
                  <a:pt x="1420" y="6328"/>
                </a:cubicBezTo>
                <a:cubicBezTo>
                  <a:pt x="2936" y="6733"/>
                  <a:pt x="4847" y="6541"/>
                  <a:pt x="6582" y="6541"/>
                </a:cubicBezTo>
                <a:lnTo>
                  <a:pt x="28327" y="6541"/>
                </a:lnTo>
                <a:lnTo>
                  <a:pt x="28327" y="6520"/>
                </a:lnTo>
                <a:lnTo>
                  <a:pt x="28306" y="65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2" name="Google Shape;792;p62"/>
          <p:cNvSpPr/>
          <p:nvPr/>
        </p:nvSpPr>
        <p:spPr>
          <a:xfrm>
            <a:off x="6793122" y="2991954"/>
            <a:ext cx="298617" cy="10259"/>
          </a:xfrm>
          <a:custGeom>
            <a:avLst/>
            <a:gdLst/>
            <a:ahLst/>
            <a:cxnLst/>
            <a:rect l="l" t="t" r="r" b="b"/>
            <a:pathLst>
              <a:path w="171127" h="5879" extrusionOk="0">
                <a:moveTo>
                  <a:pt x="169587" y="5858"/>
                </a:moveTo>
                <a:cubicBezTo>
                  <a:pt x="172822" y="4973"/>
                  <a:pt x="170051" y="2052"/>
                  <a:pt x="169464" y="1210"/>
                </a:cubicBezTo>
                <a:cubicBezTo>
                  <a:pt x="168584" y="-21"/>
                  <a:pt x="162098" y="0"/>
                  <a:pt x="156643" y="0"/>
                </a:cubicBezTo>
                <a:lnTo>
                  <a:pt x="15608" y="0"/>
                </a:lnTo>
                <a:cubicBezTo>
                  <a:pt x="14161" y="0"/>
                  <a:pt x="-96" y="704"/>
                  <a:pt x="0" y="4483"/>
                </a:cubicBezTo>
                <a:cubicBezTo>
                  <a:pt x="1127" y="4941"/>
                  <a:pt x="1682" y="5421"/>
                  <a:pt x="2498" y="5879"/>
                </a:cubicBezTo>
                <a:lnTo>
                  <a:pt x="169576" y="5879"/>
                </a:lnTo>
                <a:lnTo>
                  <a:pt x="169576" y="5858"/>
                </a:lnTo>
                <a:lnTo>
                  <a:pt x="169587" y="585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3" name="Google Shape;793;p62"/>
          <p:cNvSpPr/>
          <p:nvPr/>
        </p:nvSpPr>
        <p:spPr>
          <a:xfrm>
            <a:off x="6507599" y="2993169"/>
            <a:ext cx="96601" cy="12423"/>
          </a:xfrm>
          <a:custGeom>
            <a:avLst/>
            <a:gdLst/>
            <a:ahLst/>
            <a:cxnLst/>
            <a:rect l="l" t="t" r="r" b="b"/>
            <a:pathLst>
              <a:path w="55359" h="7119" extrusionOk="0">
                <a:moveTo>
                  <a:pt x="27739" y="7096"/>
                </a:moveTo>
                <a:cubicBezTo>
                  <a:pt x="20378" y="7096"/>
                  <a:pt x="13044" y="7144"/>
                  <a:pt x="5689" y="7096"/>
                </a:cubicBezTo>
                <a:cubicBezTo>
                  <a:pt x="-252" y="7043"/>
                  <a:pt x="522" y="7837"/>
                  <a:pt x="58" y="3381"/>
                </a:cubicBezTo>
                <a:cubicBezTo>
                  <a:pt x="-156" y="1115"/>
                  <a:pt x="58" y="1046"/>
                  <a:pt x="3602" y="1046"/>
                </a:cubicBezTo>
                <a:lnTo>
                  <a:pt x="41093" y="1046"/>
                </a:lnTo>
                <a:cubicBezTo>
                  <a:pt x="41830" y="1046"/>
                  <a:pt x="42849" y="1217"/>
                  <a:pt x="43244" y="972"/>
                </a:cubicBezTo>
                <a:cubicBezTo>
                  <a:pt x="45908" y="-787"/>
                  <a:pt x="49142" y="444"/>
                  <a:pt x="52073" y="129"/>
                </a:cubicBezTo>
                <a:cubicBezTo>
                  <a:pt x="52681" y="60"/>
                  <a:pt x="53984" y="81"/>
                  <a:pt x="53829" y="924"/>
                </a:cubicBezTo>
                <a:cubicBezTo>
                  <a:pt x="53685" y="1840"/>
                  <a:pt x="54491" y="2416"/>
                  <a:pt x="54934" y="3141"/>
                </a:cubicBezTo>
                <a:cubicBezTo>
                  <a:pt x="56113" y="5092"/>
                  <a:pt x="54720" y="7085"/>
                  <a:pt x="52249" y="7085"/>
                </a:cubicBezTo>
                <a:lnTo>
                  <a:pt x="27739" y="7085"/>
                </a:lnTo>
                <a:lnTo>
                  <a:pt x="27739" y="7096"/>
                </a:lnTo>
                <a:close/>
                <a:moveTo>
                  <a:pt x="51950" y="5385"/>
                </a:moveTo>
                <a:cubicBezTo>
                  <a:pt x="52703" y="5385"/>
                  <a:pt x="53738" y="5561"/>
                  <a:pt x="54101" y="4879"/>
                </a:cubicBezTo>
                <a:cubicBezTo>
                  <a:pt x="54368" y="4367"/>
                  <a:pt x="53487" y="3791"/>
                  <a:pt x="53471" y="3503"/>
                </a:cubicBezTo>
                <a:cubicBezTo>
                  <a:pt x="53220" y="737"/>
                  <a:pt x="50269" y="1728"/>
                  <a:pt x="48230" y="1728"/>
                </a:cubicBezTo>
                <a:cubicBezTo>
                  <a:pt x="33461" y="1728"/>
                  <a:pt x="18713" y="1776"/>
                  <a:pt x="3944" y="1798"/>
                </a:cubicBezTo>
                <a:cubicBezTo>
                  <a:pt x="2353" y="1798"/>
                  <a:pt x="1029" y="1798"/>
                  <a:pt x="1115" y="3312"/>
                </a:cubicBezTo>
                <a:cubicBezTo>
                  <a:pt x="1184" y="4703"/>
                  <a:pt x="1648" y="5428"/>
                  <a:pt x="4098" y="5406"/>
                </a:cubicBezTo>
                <a:cubicBezTo>
                  <a:pt x="11966" y="5305"/>
                  <a:pt x="19871" y="5358"/>
                  <a:pt x="27771" y="5358"/>
                </a:cubicBezTo>
                <a:cubicBezTo>
                  <a:pt x="35670" y="5358"/>
                  <a:pt x="43917" y="5374"/>
                  <a:pt x="51982" y="5358"/>
                </a:cubicBezTo>
                <a:lnTo>
                  <a:pt x="51961" y="5374"/>
                </a:lnTo>
                <a:lnTo>
                  <a:pt x="51950" y="53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4" name="Google Shape;794;p62"/>
          <p:cNvSpPr/>
          <p:nvPr/>
        </p:nvSpPr>
        <p:spPr>
          <a:xfrm>
            <a:off x="6481190" y="2995970"/>
            <a:ext cx="17850" cy="9896"/>
          </a:xfrm>
          <a:custGeom>
            <a:avLst/>
            <a:gdLst/>
            <a:ahLst/>
            <a:cxnLst/>
            <a:rect l="l" t="t" r="r" b="b"/>
            <a:pathLst>
              <a:path w="10229" h="5671" extrusionOk="0">
                <a:moveTo>
                  <a:pt x="9928" y="1018"/>
                </a:moveTo>
                <a:cubicBezTo>
                  <a:pt x="9928" y="581"/>
                  <a:pt x="9875" y="-91"/>
                  <a:pt x="9143" y="10"/>
                </a:cubicBezTo>
                <a:cubicBezTo>
                  <a:pt x="6138" y="447"/>
                  <a:pt x="3026" y="-358"/>
                  <a:pt x="75" y="346"/>
                </a:cubicBezTo>
                <a:cubicBezTo>
                  <a:pt x="75" y="1807"/>
                  <a:pt x="21" y="3283"/>
                  <a:pt x="0" y="4749"/>
                </a:cubicBezTo>
                <a:cubicBezTo>
                  <a:pt x="2914" y="6098"/>
                  <a:pt x="6416" y="5682"/>
                  <a:pt x="9277" y="5277"/>
                </a:cubicBezTo>
                <a:cubicBezTo>
                  <a:pt x="11188" y="5010"/>
                  <a:pt x="9597" y="2723"/>
                  <a:pt x="9811" y="1380"/>
                </a:cubicBezTo>
                <a:cubicBezTo>
                  <a:pt x="9811" y="1258"/>
                  <a:pt x="9885" y="1135"/>
                  <a:pt x="9917" y="1018"/>
                </a:cubicBezTo>
                <a:lnTo>
                  <a:pt x="9939" y="1018"/>
                </a:lnTo>
                <a:lnTo>
                  <a:pt x="9928" y="10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5" name="Google Shape;795;p62"/>
          <p:cNvSpPr/>
          <p:nvPr/>
        </p:nvSpPr>
        <p:spPr>
          <a:xfrm>
            <a:off x="6767524" y="2991572"/>
            <a:ext cx="7306" cy="12601"/>
          </a:xfrm>
          <a:custGeom>
            <a:avLst/>
            <a:gdLst/>
            <a:ahLst/>
            <a:cxnLst/>
            <a:rect l="l" t="t" r="r" b="b"/>
            <a:pathLst>
              <a:path w="4187" h="7221" extrusionOk="0">
                <a:moveTo>
                  <a:pt x="2130" y="7201"/>
                </a:moveTo>
                <a:cubicBezTo>
                  <a:pt x="3080" y="7201"/>
                  <a:pt x="4163" y="7606"/>
                  <a:pt x="4185" y="4840"/>
                </a:cubicBezTo>
                <a:cubicBezTo>
                  <a:pt x="4233" y="1018"/>
                  <a:pt x="3720" y="32"/>
                  <a:pt x="1788" y="0"/>
                </a:cubicBezTo>
                <a:cubicBezTo>
                  <a:pt x="176" y="0"/>
                  <a:pt x="0" y="267"/>
                  <a:pt x="0" y="2766"/>
                </a:cubicBezTo>
                <a:cubicBezTo>
                  <a:pt x="0" y="6764"/>
                  <a:pt x="219" y="7201"/>
                  <a:pt x="2130" y="7201"/>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6" name="Google Shape;796;p62"/>
          <p:cNvSpPr/>
          <p:nvPr/>
        </p:nvSpPr>
        <p:spPr>
          <a:xfrm>
            <a:off x="6797290" y="3002170"/>
            <a:ext cx="291829" cy="2017"/>
          </a:xfrm>
          <a:custGeom>
            <a:avLst/>
            <a:gdLst/>
            <a:ahLst/>
            <a:cxnLst/>
            <a:rect l="l" t="t" r="r" b="b"/>
            <a:pathLst>
              <a:path w="167237" h="1156" extrusionOk="0">
                <a:moveTo>
                  <a:pt x="167197" y="0"/>
                </a:moveTo>
                <a:lnTo>
                  <a:pt x="114" y="0"/>
                </a:lnTo>
                <a:cubicBezTo>
                  <a:pt x="-617" y="965"/>
                  <a:pt x="2243" y="1157"/>
                  <a:pt x="6748" y="1157"/>
                </a:cubicBezTo>
                <a:lnTo>
                  <a:pt x="159159" y="1157"/>
                </a:lnTo>
                <a:cubicBezTo>
                  <a:pt x="163220" y="1157"/>
                  <a:pt x="167773" y="1157"/>
                  <a:pt x="167186" y="0"/>
                </a:cubicBezTo>
                <a:lnTo>
                  <a:pt x="167208" y="0"/>
                </a:lnTo>
                <a:lnTo>
                  <a:pt x="16719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7" name="Google Shape;797;p62"/>
          <p:cNvSpPr/>
          <p:nvPr/>
        </p:nvSpPr>
        <p:spPr>
          <a:xfrm>
            <a:off x="6385349" y="2995304"/>
            <a:ext cx="14119" cy="10357"/>
          </a:xfrm>
          <a:custGeom>
            <a:avLst/>
            <a:gdLst/>
            <a:ahLst/>
            <a:cxnLst/>
            <a:rect l="l" t="t" r="r" b="b"/>
            <a:pathLst>
              <a:path w="8091" h="5935" extrusionOk="0">
                <a:moveTo>
                  <a:pt x="4397" y="3"/>
                </a:moveTo>
                <a:cubicBezTo>
                  <a:pt x="437" y="72"/>
                  <a:pt x="-107" y="339"/>
                  <a:pt x="15" y="2167"/>
                </a:cubicBezTo>
                <a:cubicBezTo>
                  <a:pt x="245" y="5546"/>
                  <a:pt x="944" y="6042"/>
                  <a:pt x="6057" y="5919"/>
                </a:cubicBezTo>
                <a:cubicBezTo>
                  <a:pt x="8433" y="5850"/>
                  <a:pt x="8080" y="4475"/>
                  <a:pt x="8064" y="3420"/>
                </a:cubicBezTo>
                <a:cubicBezTo>
                  <a:pt x="8011" y="632"/>
                  <a:pt x="7237" y="-50"/>
                  <a:pt x="4397" y="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8" name="Google Shape;798;p62"/>
          <p:cNvSpPr/>
          <p:nvPr/>
        </p:nvSpPr>
        <p:spPr>
          <a:xfrm>
            <a:off x="6621405" y="2993405"/>
            <a:ext cx="17111" cy="8964"/>
          </a:xfrm>
          <a:custGeom>
            <a:avLst/>
            <a:gdLst/>
            <a:ahLst/>
            <a:cxnLst/>
            <a:rect l="l" t="t" r="r" b="b"/>
            <a:pathLst>
              <a:path w="9806" h="5137" extrusionOk="0">
                <a:moveTo>
                  <a:pt x="21" y="3614"/>
                </a:moveTo>
                <a:cubicBezTo>
                  <a:pt x="43" y="4669"/>
                  <a:pt x="758" y="5218"/>
                  <a:pt x="2397" y="5128"/>
                </a:cubicBezTo>
                <a:cubicBezTo>
                  <a:pt x="2936" y="5106"/>
                  <a:pt x="3502" y="5128"/>
                  <a:pt x="4030" y="5128"/>
                </a:cubicBezTo>
                <a:cubicBezTo>
                  <a:pt x="10019" y="5128"/>
                  <a:pt x="11124" y="3854"/>
                  <a:pt x="8391" y="0"/>
                </a:cubicBezTo>
                <a:cubicBezTo>
                  <a:pt x="9213" y="458"/>
                  <a:pt x="8871" y="773"/>
                  <a:pt x="8049" y="848"/>
                </a:cubicBezTo>
                <a:cubicBezTo>
                  <a:pt x="7243" y="949"/>
                  <a:pt x="6405" y="869"/>
                  <a:pt x="5578" y="869"/>
                </a:cubicBezTo>
                <a:cubicBezTo>
                  <a:pt x="2658" y="869"/>
                  <a:pt x="881" y="1743"/>
                  <a:pt x="219" y="3491"/>
                </a:cubicBezTo>
                <a:cubicBezTo>
                  <a:pt x="219" y="3491"/>
                  <a:pt x="75" y="3561"/>
                  <a:pt x="0" y="3614"/>
                </a:cubicBezTo>
                <a:lnTo>
                  <a:pt x="21" y="36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9" name="Google Shape;799;p62"/>
          <p:cNvSpPr/>
          <p:nvPr/>
        </p:nvSpPr>
        <p:spPr>
          <a:xfrm>
            <a:off x="6457256" y="2995226"/>
            <a:ext cx="14279" cy="9104"/>
          </a:xfrm>
          <a:custGeom>
            <a:avLst/>
            <a:gdLst/>
            <a:ahLst/>
            <a:cxnLst/>
            <a:rect l="l" t="t" r="r" b="b"/>
            <a:pathLst>
              <a:path w="8183" h="5217" extrusionOk="0">
                <a:moveTo>
                  <a:pt x="663" y="48"/>
                </a:moveTo>
                <a:cubicBezTo>
                  <a:pt x="247" y="1135"/>
                  <a:pt x="-485" y="2196"/>
                  <a:pt x="466" y="3321"/>
                </a:cubicBezTo>
                <a:cubicBezTo>
                  <a:pt x="1693" y="4136"/>
                  <a:pt x="4132" y="3822"/>
                  <a:pt x="4698" y="4413"/>
                </a:cubicBezTo>
                <a:cubicBezTo>
                  <a:pt x="6609" y="6364"/>
                  <a:pt x="7052" y="4168"/>
                  <a:pt x="8130" y="4046"/>
                </a:cubicBezTo>
                <a:cubicBezTo>
                  <a:pt x="8274" y="2623"/>
                  <a:pt x="8200" y="1231"/>
                  <a:pt x="6983" y="0"/>
                </a:cubicBezTo>
                <a:cubicBezTo>
                  <a:pt x="4874" y="0"/>
                  <a:pt x="2745" y="21"/>
                  <a:pt x="652" y="48"/>
                </a:cubicBezTo>
                <a:lnTo>
                  <a:pt x="674" y="48"/>
                </a:lnTo>
                <a:lnTo>
                  <a:pt x="663" y="4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0" name="Google Shape;800;p62"/>
          <p:cNvSpPr/>
          <p:nvPr/>
        </p:nvSpPr>
        <p:spPr>
          <a:xfrm>
            <a:off x="6349106" y="2994606"/>
            <a:ext cx="7798" cy="10856"/>
          </a:xfrm>
          <a:custGeom>
            <a:avLst/>
            <a:gdLst/>
            <a:ahLst/>
            <a:cxnLst/>
            <a:rect l="l" t="t" r="r" b="b"/>
            <a:pathLst>
              <a:path w="4469" h="6221" extrusionOk="0">
                <a:moveTo>
                  <a:pt x="4459" y="3665"/>
                </a:moveTo>
                <a:cubicBezTo>
                  <a:pt x="2847" y="2802"/>
                  <a:pt x="5121" y="584"/>
                  <a:pt x="1726" y="291"/>
                </a:cubicBezTo>
                <a:cubicBezTo>
                  <a:pt x="1529" y="291"/>
                  <a:pt x="1619" y="-327"/>
                  <a:pt x="990" y="238"/>
                </a:cubicBezTo>
                <a:cubicBezTo>
                  <a:pt x="-1156" y="2141"/>
                  <a:pt x="813" y="3921"/>
                  <a:pt x="1096" y="5728"/>
                </a:cubicBezTo>
                <a:cubicBezTo>
                  <a:pt x="1198" y="6330"/>
                  <a:pt x="2666" y="6400"/>
                  <a:pt x="3274" y="5835"/>
                </a:cubicBezTo>
                <a:cubicBezTo>
                  <a:pt x="3861" y="5254"/>
                  <a:pt x="4059" y="4481"/>
                  <a:pt x="4470" y="3665"/>
                </a:cubicBezTo>
                <a:lnTo>
                  <a:pt x="4459" y="36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1" name="Google Shape;801;p62"/>
          <p:cNvSpPr/>
          <p:nvPr/>
        </p:nvSpPr>
        <p:spPr>
          <a:xfrm>
            <a:off x="6290903" y="2995805"/>
            <a:ext cx="7376" cy="10255"/>
          </a:xfrm>
          <a:custGeom>
            <a:avLst/>
            <a:gdLst/>
            <a:ahLst/>
            <a:cxnLst/>
            <a:rect l="l" t="t" r="r" b="b"/>
            <a:pathLst>
              <a:path w="4227" h="5877" extrusionOk="0">
                <a:moveTo>
                  <a:pt x="0" y="2360"/>
                </a:moveTo>
                <a:cubicBezTo>
                  <a:pt x="176" y="3032"/>
                  <a:pt x="368" y="3714"/>
                  <a:pt x="518" y="4385"/>
                </a:cubicBezTo>
                <a:cubicBezTo>
                  <a:pt x="662" y="5014"/>
                  <a:pt x="299" y="5878"/>
                  <a:pt x="1857" y="5878"/>
                </a:cubicBezTo>
                <a:cubicBezTo>
                  <a:pt x="3325" y="5878"/>
                  <a:pt x="3843" y="5089"/>
                  <a:pt x="4110" y="4316"/>
                </a:cubicBezTo>
                <a:cubicBezTo>
                  <a:pt x="4574" y="2962"/>
                  <a:pt x="3544" y="1763"/>
                  <a:pt x="3037" y="532"/>
                </a:cubicBezTo>
                <a:cubicBezTo>
                  <a:pt x="2717" y="-209"/>
                  <a:pt x="1324" y="-161"/>
                  <a:pt x="689" y="585"/>
                </a:cubicBezTo>
                <a:cubicBezTo>
                  <a:pt x="245" y="1091"/>
                  <a:pt x="224" y="1763"/>
                  <a:pt x="11" y="2360"/>
                </a:cubicBezTo>
                <a:lnTo>
                  <a:pt x="0" y="236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2" name="Google Shape;802;p62"/>
          <p:cNvSpPr/>
          <p:nvPr/>
        </p:nvSpPr>
        <p:spPr>
          <a:xfrm>
            <a:off x="6439675" y="2993469"/>
            <a:ext cx="6313" cy="11329"/>
          </a:xfrm>
          <a:custGeom>
            <a:avLst/>
            <a:gdLst/>
            <a:ahLst/>
            <a:cxnLst/>
            <a:rect l="l" t="t" r="r" b="b"/>
            <a:pathLst>
              <a:path w="3618" h="6492" extrusionOk="0">
                <a:moveTo>
                  <a:pt x="37" y="3288"/>
                </a:moveTo>
                <a:cubicBezTo>
                  <a:pt x="138" y="3725"/>
                  <a:pt x="373" y="4519"/>
                  <a:pt x="448" y="5314"/>
                </a:cubicBezTo>
                <a:cubicBezTo>
                  <a:pt x="522" y="6033"/>
                  <a:pt x="1552" y="6087"/>
                  <a:pt x="2092" y="6422"/>
                </a:cubicBezTo>
                <a:cubicBezTo>
                  <a:pt x="2556" y="6689"/>
                  <a:pt x="2967" y="6129"/>
                  <a:pt x="3218" y="5863"/>
                </a:cubicBezTo>
                <a:cubicBezTo>
                  <a:pt x="4024" y="5047"/>
                  <a:pt x="3538" y="831"/>
                  <a:pt x="2433" y="229"/>
                </a:cubicBezTo>
                <a:cubicBezTo>
                  <a:pt x="1627" y="-209"/>
                  <a:pt x="789" y="-11"/>
                  <a:pt x="394" y="756"/>
                </a:cubicBezTo>
                <a:cubicBezTo>
                  <a:pt x="26" y="1481"/>
                  <a:pt x="-17" y="2201"/>
                  <a:pt x="4" y="3309"/>
                </a:cubicBezTo>
                <a:lnTo>
                  <a:pt x="26" y="3288"/>
                </a:lnTo>
                <a:lnTo>
                  <a:pt x="37" y="32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3" name="Google Shape;803;p62"/>
          <p:cNvSpPr/>
          <p:nvPr/>
        </p:nvSpPr>
        <p:spPr>
          <a:xfrm>
            <a:off x="6619931" y="2992001"/>
            <a:ext cx="16949" cy="7737"/>
          </a:xfrm>
          <a:custGeom>
            <a:avLst/>
            <a:gdLst/>
            <a:ahLst/>
            <a:cxnLst/>
            <a:rect l="l" t="t" r="r" b="b"/>
            <a:pathLst>
              <a:path w="9713" h="4434" extrusionOk="0">
                <a:moveTo>
                  <a:pt x="845" y="4424"/>
                </a:moveTo>
                <a:cubicBezTo>
                  <a:pt x="845" y="4424"/>
                  <a:pt x="1042" y="4350"/>
                  <a:pt x="1064" y="4302"/>
                </a:cubicBezTo>
                <a:cubicBezTo>
                  <a:pt x="1715" y="2553"/>
                  <a:pt x="3503" y="1679"/>
                  <a:pt x="6423" y="1679"/>
                </a:cubicBezTo>
                <a:cubicBezTo>
                  <a:pt x="7250" y="1679"/>
                  <a:pt x="8088" y="1727"/>
                  <a:pt x="8894" y="1658"/>
                </a:cubicBezTo>
                <a:cubicBezTo>
                  <a:pt x="9721" y="1556"/>
                  <a:pt x="10068" y="1269"/>
                  <a:pt x="9235" y="816"/>
                </a:cubicBezTo>
                <a:cubicBezTo>
                  <a:pt x="9182" y="181"/>
                  <a:pt x="8675" y="0"/>
                  <a:pt x="7821" y="0"/>
                </a:cubicBezTo>
                <a:lnTo>
                  <a:pt x="4565" y="0"/>
                </a:lnTo>
                <a:cubicBezTo>
                  <a:pt x="135" y="0"/>
                  <a:pt x="-1034" y="1445"/>
                  <a:pt x="898" y="4435"/>
                </a:cubicBezTo>
                <a:lnTo>
                  <a:pt x="845" y="4435"/>
                </a:lnTo>
                <a:lnTo>
                  <a:pt x="845" y="44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4" name="Google Shape;804;p62"/>
          <p:cNvSpPr/>
          <p:nvPr/>
        </p:nvSpPr>
        <p:spPr>
          <a:xfrm>
            <a:off x="6481112" y="2997726"/>
            <a:ext cx="20502" cy="9165"/>
          </a:xfrm>
          <a:custGeom>
            <a:avLst/>
            <a:gdLst/>
            <a:ahLst/>
            <a:cxnLst/>
            <a:rect l="l" t="t" r="r" b="b"/>
            <a:pathLst>
              <a:path w="11749" h="5252" extrusionOk="0">
                <a:moveTo>
                  <a:pt x="9978" y="11"/>
                </a:moveTo>
                <a:cubicBezTo>
                  <a:pt x="9957" y="133"/>
                  <a:pt x="9903" y="256"/>
                  <a:pt x="9877" y="368"/>
                </a:cubicBezTo>
                <a:cubicBezTo>
                  <a:pt x="9626" y="1738"/>
                  <a:pt x="11249" y="4008"/>
                  <a:pt x="9338" y="4264"/>
                </a:cubicBezTo>
                <a:cubicBezTo>
                  <a:pt x="6477" y="4680"/>
                  <a:pt x="3007" y="5053"/>
                  <a:pt x="72" y="3731"/>
                </a:cubicBezTo>
                <a:cubicBezTo>
                  <a:pt x="-227" y="4771"/>
                  <a:pt x="413" y="5197"/>
                  <a:pt x="1950" y="5197"/>
                </a:cubicBezTo>
                <a:cubicBezTo>
                  <a:pt x="4326" y="5197"/>
                  <a:pt x="6695" y="5266"/>
                  <a:pt x="9049" y="5250"/>
                </a:cubicBezTo>
                <a:cubicBezTo>
                  <a:pt x="10176" y="5250"/>
                  <a:pt x="11425" y="4984"/>
                  <a:pt x="11494" y="4120"/>
                </a:cubicBezTo>
                <a:cubicBezTo>
                  <a:pt x="11622" y="2676"/>
                  <a:pt x="12519" y="1007"/>
                  <a:pt x="9957" y="0"/>
                </a:cubicBezTo>
                <a:lnTo>
                  <a:pt x="9978" y="0"/>
                </a:lnTo>
                <a:lnTo>
                  <a:pt x="9978"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5" name="Google Shape;805;p62"/>
          <p:cNvSpPr/>
          <p:nvPr/>
        </p:nvSpPr>
        <p:spPr>
          <a:xfrm>
            <a:off x="6421969" y="2995241"/>
            <a:ext cx="5427" cy="10056"/>
          </a:xfrm>
          <a:custGeom>
            <a:avLst/>
            <a:gdLst/>
            <a:ahLst/>
            <a:cxnLst/>
            <a:rect l="l" t="t" r="r" b="b"/>
            <a:pathLst>
              <a:path w="3110" h="5763" extrusionOk="0">
                <a:moveTo>
                  <a:pt x="16" y="2102"/>
                </a:moveTo>
                <a:cubicBezTo>
                  <a:pt x="144" y="3258"/>
                  <a:pt x="214" y="4127"/>
                  <a:pt x="336" y="4970"/>
                </a:cubicBezTo>
                <a:cubicBezTo>
                  <a:pt x="390" y="5305"/>
                  <a:pt x="390" y="5764"/>
                  <a:pt x="1164" y="5764"/>
                </a:cubicBezTo>
                <a:cubicBezTo>
                  <a:pt x="1772" y="5764"/>
                  <a:pt x="2076" y="5519"/>
                  <a:pt x="2413" y="5183"/>
                </a:cubicBezTo>
                <a:cubicBezTo>
                  <a:pt x="4003" y="3568"/>
                  <a:pt x="2413" y="2070"/>
                  <a:pt x="2146" y="535"/>
                </a:cubicBezTo>
                <a:cubicBezTo>
                  <a:pt x="2092" y="199"/>
                  <a:pt x="1607" y="60"/>
                  <a:pt x="1126" y="7"/>
                </a:cubicBezTo>
                <a:cubicBezTo>
                  <a:pt x="320" y="-62"/>
                  <a:pt x="267" y="396"/>
                  <a:pt x="192" y="727"/>
                </a:cubicBezTo>
                <a:cubicBezTo>
                  <a:pt x="69" y="1286"/>
                  <a:pt x="16" y="1835"/>
                  <a:pt x="0" y="2102"/>
                </a:cubicBezTo>
                <a:lnTo>
                  <a:pt x="16" y="21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6" name="Google Shape;806;p62"/>
          <p:cNvSpPr/>
          <p:nvPr/>
        </p:nvSpPr>
        <p:spPr>
          <a:xfrm>
            <a:off x="6457871" y="3001008"/>
            <a:ext cx="13857" cy="4802"/>
          </a:xfrm>
          <a:custGeom>
            <a:avLst/>
            <a:gdLst/>
            <a:ahLst/>
            <a:cxnLst/>
            <a:rect l="l" t="t" r="r" b="b"/>
            <a:pathLst>
              <a:path w="7941" h="2752" extrusionOk="0">
                <a:moveTo>
                  <a:pt x="7798" y="720"/>
                </a:moveTo>
                <a:cubicBezTo>
                  <a:pt x="6726" y="842"/>
                  <a:pt x="6277" y="3006"/>
                  <a:pt x="4366" y="1087"/>
                </a:cubicBezTo>
                <a:cubicBezTo>
                  <a:pt x="3811" y="506"/>
                  <a:pt x="1361" y="794"/>
                  <a:pt x="134" y="0"/>
                </a:cubicBezTo>
                <a:cubicBezTo>
                  <a:pt x="187" y="864"/>
                  <a:pt x="-582" y="2143"/>
                  <a:pt x="1062" y="2409"/>
                </a:cubicBezTo>
                <a:cubicBezTo>
                  <a:pt x="3016" y="2724"/>
                  <a:pt x="5226" y="2990"/>
                  <a:pt x="7201" y="2409"/>
                </a:cubicBezTo>
                <a:cubicBezTo>
                  <a:pt x="8129" y="2143"/>
                  <a:pt x="8001" y="1370"/>
                  <a:pt x="7788" y="752"/>
                </a:cubicBezTo>
                <a:lnTo>
                  <a:pt x="7788" y="730"/>
                </a:lnTo>
                <a:lnTo>
                  <a:pt x="7798" y="72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7" name="Google Shape;807;p62"/>
          <p:cNvSpPr/>
          <p:nvPr/>
        </p:nvSpPr>
        <p:spPr>
          <a:xfrm>
            <a:off x="6458421" y="2993316"/>
            <a:ext cx="11065" cy="1975"/>
          </a:xfrm>
          <a:custGeom>
            <a:avLst/>
            <a:gdLst/>
            <a:ahLst/>
            <a:cxnLst/>
            <a:rect l="l" t="t" r="r" b="b"/>
            <a:pathLst>
              <a:path w="6341" h="1132" extrusionOk="0">
                <a:moveTo>
                  <a:pt x="0" y="1133"/>
                </a:moveTo>
                <a:cubicBezTo>
                  <a:pt x="2108" y="1133"/>
                  <a:pt x="4233" y="1112"/>
                  <a:pt x="6341" y="1080"/>
                </a:cubicBezTo>
                <a:cubicBezTo>
                  <a:pt x="6272" y="765"/>
                  <a:pt x="6272" y="216"/>
                  <a:pt x="6144" y="216"/>
                </a:cubicBezTo>
                <a:cubicBezTo>
                  <a:pt x="4142" y="24"/>
                  <a:pt x="2108" y="-242"/>
                  <a:pt x="208" y="440"/>
                </a:cubicBezTo>
                <a:cubicBezTo>
                  <a:pt x="11" y="515"/>
                  <a:pt x="64" y="898"/>
                  <a:pt x="11" y="1133"/>
                </a:cubicBezTo>
                <a:lnTo>
                  <a:pt x="0" y="11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8" name="Google Shape;808;p62"/>
          <p:cNvSpPr/>
          <p:nvPr/>
        </p:nvSpPr>
        <p:spPr>
          <a:xfrm>
            <a:off x="6478131" y="2996573"/>
            <a:ext cx="3162" cy="7681"/>
          </a:xfrm>
          <a:custGeom>
            <a:avLst/>
            <a:gdLst/>
            <a:ahLst/>
            <a:cxnLst/>
            <a:rect l="l" t="t" r="r" b="b"/>
            <a:pathLst>
              <a:path w="1812" h="4402" extrusionOk="0">
                <a:moveTo>
                  <a:pt x="1743" y="4403"/>
                </a:moveTo>
                <a:cubicBezTo>
                  <a:pt x="1743" y="2937"/>
                  <a:pt x="1791" y="1466"/>
                  <a:pt x="1812" y="0"/>
                </a:cubicBezTo>
                <a:cubicBezTo>
                  <a:pt x="-568" y="725"/>
                  <a:pt x="-616" y="3113"/>
                  <a:pt x="1743" y="440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9" name="Google Shape;809;p62"/>
          <p:cNvSpPr/>
          <p:nvPr/>
        </p:nvSpPr>
        <p:spPr>
          <a:xfrm>
            <a:off x="6509434" y="2995913"/>
            <a:ext cx="92555" cy="6725"/>
          </a:xfrm>
          <a:custGeom>
            <a:avLst/>
            <a:gdLst/>
            <a:ahLst/>
            <a:cxnLst/>
            <a:rect l="l" t="t" r="r" b="b"/>
            <a:pathLst>
              <a:path w="53040" h="3854" extrusionOk="0">
                <a:moveTo>
                  <a:pt x="26623" y="3833"/>
                </a:moveTo>
                <a:lnTo>
                  <a:pt x="50834" y="3833"/>
                </a:lnTo>
                <a:cubicBezTo>
                  <a:pt x="51597" y="3833"/>
                  <a:pt x="52617" y="4003"/>
                  <a:pt x="52990" y="3321"/>
                </a:cubicBezTo>
                <a:cubicBezTo>
                  <a:pt x="53257" y="2825"/>
                  <a:pt x="52382" y="2234"/>
                  <a:pt x="52361" y="1951"/>
                </a:cubicBezTo>
                <a:cubicBezTo>
                  <a:pt x="52115" y="-815"/>
                  <a:pt x="49158" y="171"/>
                  <a:pt x="47124" y="171"/>
                </a:cubicBezTo>
                <a:cubicBezTo>
                  <a:pt x="32355" y="171"/>
                  <a:pt x="17602" y="224"/>
                  <a:pt x="2833" y="240"/>
                </a:cubicBezTo>
                <a:cubicBezTo>
                  <a:pt x="1242" y="240"/>
                  <a:pt x="-81" y="240"/>
                  <a:pt x="4" y="1759"/>
                </a:cubicBezTo>
                <a:cubicBezTo>
                  <a:pt x="73" y="3161"/>
                  <a:pt x="543" y="3881"/>
                  <a:pt x="2988" y="3854"/>
                </a:cubicBezTo>
                <a:cubicBezTo>
                  <a:pt x="10861" y="3747"/>
                  <a:pt x="18760" y="3801"/>
                  <a:pt x="26660" y="3801"/>
                </a:cubicBezTo>
                <a:lnTo>
                  <a:pt x="26644" y="3822"/>
                </a:lnTo>
                <a:lnTo>
                  <a:pt x="26623" y="38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0" name="Google Shape;810;p62"/>
          <p:cNvSpPr/>
          <p:nvPr/>
        </p:nvSpPr>
        <p:spPr>
          <a:xfrm>
            <a:off x="5979475" y="2999585"/>
            <a:ext cx="50350" cy="5936"/>
          </a:xfrm>
          <a:custGeom>
            <a:avLst/>
            <a:gdLst/>
            <a:ahLst/>
            <a:cxnLst/>
            <a:rect l="l" t="t" r="r" b="b"/>
            <a:pathLst>
              <a:path w="28854" h="3402" extrusionOk="0">
                <a:moveTo>
                  <a:pt x="14566" y="3390"/>
                </a:moveTo>
                <a:cubicBezTo>
                  <a:pt x="18772" y="3390"/>
                  <a:pt x="23004" y="3369"/>
                  <a:pt x="27210" y="3390"/>
                </a:cubicBezTo>
                <a:cubicBezTo>
                  <a:pt x="28406" y="3390"/>
                  <a:pt x="28854" y="3076"/>
                  <a:pt x="28854" y="2329"/>
                </a:cubicBezTo>
                <a:cubicBezTo>
                  <a:pt x="28854" y="2047"/>
                  <a:pt x="28854" y="1754"/>
                  <a:pt x="28833" y="1466"/>
                </a:cubicBezTo>
                <a:cubicBezTo>
                  <a:pt x="28636" y="144"/>
                  <a:pt x="28369" y="0"/>
                  <a:pt x="26404" y="0"/>
                </a:cubicBezTo>
                <a:lnTo>
                  <a:pt x="2300" y="0"/>
                </a:lnTo>
                <a:cubicBezTo>
                  <a:pt x="416" y="0"/>
                  <a:pt x="-460" y="773"/>
                  <a:pt x="239" y="1956"/>
                </a:cubicBezTo>
                <a:cubicBezTo>
                  <a:pt x="512" y="2415"/>
                  <a:pt x="95" y="3081"/>
                  <a:pt x="725" y="3257"/>
                </a:cubicBezTo>
                <a:cubicBezTo>
                  <a:pt x="1510" y="3481"/>
                  <a:pt x="2492" y="3379"/>
                  <a:pt x="3394" y="3379"/>
                </a:cubicBezTo>
                <a:lnTo>
                  <a:pt x="14619" y="3379"/>
                </a:lnTo>
                <a:lnTo>
                  <a:pt x="14566" y="3401"/>
                </a:lnTo>
                <a:lnTo>
                  <a:pt x="14566" y="339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1" name="Google Shape;811;p62"/>
          <p:cNvSpPr/>
          <p:nvPr/>
        </p:nvSpPr>
        <p:spPr>
          <a:xfrm>
            <a:off x="6054278" y="2999167"/>
            <a:ext cx="154029" cy="5282"/>
          </a:xfrm>
          <a:custGeom>
            <a:avLst/>
            <a:gdLst/>
            <a:ahLst/>
            <a:cxnLst/>
            <a:rect l="l" t="t" r="r" b="b"/>
            <a:pathLst>
              <a:path w="88269" h="3027" extrusionOk="0">
                <a:moveTo>
                  <a:pt x="87473" y="3028"/>
                </a:moveTo>
                <a:cubicBezTo>
                  <a:pt x="89138" y="2569"/>
                  <a:pt x="87724" y="1077"/>
                  <a:pt x="87404" y="618"/>
                </a:cubicBezTo>
                <a:cubicBezTo>
                  <a:pt x="86961" y="0"/>
                  <a:pt x="83614" y="0"/>
                  <a:pt x="80801" y="0"/>
                </a:cubicBezTo>
                <a:lnTo>
                  <a:pt x="8044" y="0"/>
                </a:lnTo>
                <a:cubicBezTo>
                  <a:pt x="7292" y="0"/>
                  <a:pt x="-53" y="352"/>
                  <a:pt x="0" y="2308"/>
                </a:cubicBezTo>
                <a:cubicBezTo>
                  <a:pt x="587" y="2548"/>
                  <a:pt x="860" y="2782"/>
                  <a:pt x="1292" y="3028"/>
                </a:cubicBezTo>
                <a:lnTo>
                  <a:pt x="87473" y="30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2" name="Google Shape;812;p62"/>
          <p:cNvSpPr/>
          <p:nvPr/>
        </p:nvSpPr>
        <p:spPr>
          <a:xfrm>
            <a:off x="5907031" y="2999737"/>
            <a:ext cx="49846" cy="6467"/>
          </a:xfrm>
          <a:custGeom>
            <a:avLst/>
            <a:gdLst/>
            <a:ahLst/>
            <a:cxnLst/>
            <a:rect l="l" t="t" r="r" b="b"/>
            <a:pathLst>
              <a:path w="28565" h="3706" extrusionOk="0">
                <a:moveTo>
                  <a:pt x="14286" y="3682"/>
                </a:moveTo>
                <a:lnTo>
                  <a:pt x="2916" y="3682"/>
                </a:lnTo>
                <a:cubicBezTo>
                  <a:pt x="-142" y="3682"/>
                  <a:pt x="248" y="4071"/>
                  <a:pt x="34" y="1763"/>
                </a:cubicBezTo>
                <a:cubicBezTo>
                  <a:pt x="-89" y="579"/>
                  <a:pt x="34" y="553"/>
                  <a:pt x="1870" y="553"/>
                </a:cubicBezTo>
                <a:lnTo>
                  <a:pt x="21219" y="553"/>
                </a:lnTo>
                <a:cubicBezTo>
                  <a:pt x="21587" y="553"/>
                  <a:pt x="22127" y="654"/>
                  <a:pt x="22324" y="499"/>
                </a:cubicBezTo>
                <a:cubicBezTo>
                  <a:pt x="23696" y="-412"/>
                  <a:pt x="25382" y="238"/>
                  <a:pt x="26877" y="62"/>
                </a:cubicBezTo>
                <a:cubicBezTo>
                  <a:pt x="27197" y="41"/>
                  <a:pt x="27859" y="62"/>
                  <a:pt x="27784" y="473"/>
                </a:cubicBezTo>
                <a:cubicBezTo>
                  <a:pt x="27715" y="926"/>
                  <a:pt x="28126" y="1240"/>
                  <a:pt x="28345" y="1629"/>
                </a:cubicBezTo>
                <a:cubicBezTo>
                  <a:pt x="28953" y="2637"/>
                  <a:pt x="28243" y="3671"/>
                  <a:pt x="26952" y="3671"/>
                </a:cubicBezTo>
                <a:lnTo>
                  <a:pt x="14307" y="3671"/>
                </a:lnTo>
                <a:lnTo>
                  <a:pt x="14286" y="3682"/>
                </a:lnTo>
                <a:close/>
                <a:moveTo>
                  <a:pt x="26786" y="2818"/>
                </a:moveTo>
                <a:cubicBezTo>
                  <a:pt x="27176" y="2818"/>
                  <a:pt x="27715" y="2919"/>
                  <a:pt x="27891" y="2557"/>
                </a:cubicBezTo>
                <a:cubicBezTo>
                  <a:pt x="28035" y="2290"/>
                  <a:pt x="27571" y="1997"/>
                  <a:pt x="27571" y="1853"/>
                </a:cubicBezTo>
                <a:cubicBezTo>
                  <a:pt x="27448" y="430"/>
                  <a:pt x="25906" y="937"/>
                  <a:pt x="24886" y="937"/>
                </a:cubicBezTo>
                <a:cubicBezTo>
                  <a:pt x="17280" y="937"/>
                  <a:pt x="9647" y="958"/>
                  <a:pt x="2046" y="990"/>
                </a:cubicBezTo>
                <a:cubicBezTo>
                  <a:pt x="1208" y="990"/>
                  <a:pt x="552" y="990"/>
                  <a:pt x="579" y="1763"/>
                </a:cubicBezTo>
                <a:cubicBezTo>
                  <a:pt x="600" y="2482"/>
                  <a:pt x="851" y="2850"/>
                  <a:pt x="2121" y="2850"/>
                </a:cubicBezTo>
                <a:cubicBezTo>
                  <a:pt x="6178" y="2797"/>
                  <a:pt x="10266" y="2850"/>
                  <a:pt x="14328" y="2850"/>
                </a:cubicBezTo>
                <a:lnTo>
                  <a:pt x="26824" y="2850"/>
                </a:lnTo>
                <a:lnTo>
                  <a:pt x="26808" y="2829"/>
                </a:lnTo>
                <a:lnTo>
                  <a:pt x="26786" y="28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3" name="Google Shape;813;p62"/>
          <p:cNvSpPr/>
          <p:nvPr/>
        </p:nvSpPr>
        <p:spPr>
          <a:xfrm>
            <a:off x="5893406" y="3001205"/>
            <a:ext cx="9187" cy="5094"/>
          </a:xfrm>
          <a:custGeom>
            <a:avLst/>
            <a:gdLst/>
            <a:ahLst/>
            <a:cxnLst/>
            <a:rect l="l" t="t" r="r" b="b"/>
            <a:pathLst>
              <a:path w="5265" h="2919" extrusionOk="0">
                <a:moveTo>
                  <a:pt x="5081" y="532"/>
                </a:moveTo>
                <a:cubicBezTo>
                  <a:pt x="5081" y="308"/>
                  <a:pt x="5081" y="-44"/>
                  <a:pt x="4692" y="4"/>
                </a:cubicBezTo>
                <a:cubicBezTo>
                  <a:pt x="3122" y="218"/>
                  <a:pt x="1532" y="-188"/>
                  <a:pt x="21" y="180"/>
                </a:cubicBezTo>
                <a:cubicBezTo>
                  <a:pt x="21" y="921"/>
                  <a:pt x="21" y="1694"/>
                  <a:pt x="0" y="2446"/>
                </a:cubicBezTo>
                <a:cubicBezTo>
                  <a:pt x="1521" y="3139"/>
                  <a:pt x="3304" y="2925"/>
                  <a:pt x="4772" y="2712"/>
                </a:cubicBezTo>
                <a:cubicBezTo>
                  <a:pt x="5754" y="2568"/>
                  <a:pt x="4948" y="1406"/>
                  <a:pt x="5060" y="687"/>
                </a:cubicBezTo>
                <a:cubicBezTo>
                  <a:pt x="5060" y="617"/>
                  <a:pt x="5081" y="564"/>
                  <a:pt x="5113" y="495"/>
                </a:cubicBezTo>
                <a:lnTo>
                  <a:pt x="5092" y="543"/>
                </a:lnTo>
                <a:lnTo>
                  <a:pt x="5081" y="5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4" name="Google Shape;814;p62"/>
          <p:cNvSpPr/>
          <p:nvPr/>
        </p:nvSpPr>
        <p:spPr>
          <a:xfrm>
            <a:off x="6041004" y="2999018"/>
            <a:ext cx="3809" cy="6472"/>
          </a:xfrm>
          <a:custGeom>
            <a:avLst/>
            <a:gdLst/>
            <a:ahLst/>
            <a:cxnLst/>
            <a:rect l="l" t="t" r="r" b="b"/>
            <a:pathLst>
              <a:path w="2183" h="3709" extrusionOk="0">
                <a:moveTo>
                  <a:pt x="1132" y="3689"/>
                </a:moveTo>
                <a:cubicBezTo>
                  <a:pt x="1617" y="3689"/>
                  <a:pt x="2183" y="3902"/>
                  <a:pt x="2183" y="2479"/>
                </a:cubicBezTo>
                <a:cubicBezTo>
                  <a:pt x="2183" y="506"/>
                  <a:pt x="1938" y="0"/>
                  <a:pt x="934" y="0"/>
                </a:cubicBezTo>
                <a:cubicBezTo>
                  <a:pt x="107" y="0"/>
                  <a:pt x="0" y="144"/>
                  <a:pt x="0" y="1423"/>
                </a:cubicBezTo>
                <a:cubicBezTo>
                  <a:pt x="0" y="3497"/>
                  <a:pt x="128" y="3710"/>
                  <a:pt x="1110" y="3710"/>
                </a:cubicBezTo>
                <a:lnTo>
                  <a:pt x="1132" y="368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5" name="Google Shape;815;p62"/>
          <p:cNvSpPr/>
          <p:nvPr/>
        </p:nvSpPr>
        <p:spPr>
          <a:xfrm>
            <a:off x="6056440" y="3004448"/>
            <a:ext cx="150538" cy="1040"/>
          </a:xfrm>
          <a:custGeom>
            <a:avLst/>
            <a:gdLst/>
            <a:ahLst/>
            <a:cxnLst/>
            <a:rect l="l" t="t" r="r" b="b"/>
            <a:pathLst>
              <a:path w="86268" h="596" extrusionOk="0">
                <a:moveTo>
                  <a:pt x="86239" y="0"/>
                </a:moveTo>
                <a:lnTo>
                  <a:pt x="58" y="0"/>
                </a:lnTo>
                <a:cubicBezTo>
                  <a:pt x="-316" y="480"/>
                  <a:pt x="1163" y="597"/>
                  <a:pt x="3474" y="597"/>
                </a:cubicBezTo>
                <a:lnTo>
                  <a:pt x="82107" y="597"/>
                </a:lnTo>
                <a:cubicBezTo>
                  <a:pt x="84216" y="597"/>
                  <a:pt x="86559" y="597"/>
                  <a:pt x="86239"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6" name="Google Shape;816;p62"/>
          <p:cNvSpPr/>
          <p:nvPr/>
        </p:nvSpPr>
        <p:spPr>
          <a:xfrm>
            <a:off x="5843942" y="3000850"/>
            <a:ext cx="7271" cy="5333"/>
          </a:xfrm>
          <a:custGeom>
            <a:avLst/>
            <a:gdLst/>
            <a:ahLst/>
            <a:cxnLst/>
            <a:rect l="l" t="t" r="r" b="b"/>
            <a:pathLst>
              <a:path w="4167" h="3056" extrusionOk="0">
                <a:moveTo>
                  <a:pt x="2262" y="11"/>
                </a:moveTo>
                <a:cubicBezTo>
                  <a:pt x="228" y="64"/>
                  <a:pt x="-60" y="187"/>
                  <a:pt x="9" y="1120"/>
                </a:cubicBezTo>
                <a:cubicBezTo>
                  <a:pt x="132" y="2847"/>
                  <a:pt x="495" y="3124"/>
                  <a:pt x="3121" y="3044"/>
                </a:cubicBezTo>
                <a:cubicBezTo>
                  <a:pt x="4349" y="3023"/>
                  <a:pt x="4172" y="2298"/>
                  <a:pt x="4140" y="1760"/>
                </a:cubicBezTo>
                <a:cubicBezTo>
                  <a:pt x="4119" y="315"/>
                  <a:pt x="3697" y="-15"/>
                  <a:pt x="2262" y="1"/>
                </a:cubicBezTo>
                <a:lnTo>
                  <a:pt x="2262"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7" name="Google Shape;817;p62"/>
          <p:cNvSpPr/>
          <p:nvPr/>
        </p:nvSpPr>
        <p:spPr>
          <a:xfrm>
            <a:off x="5965622" y="2999884"/>
            <a:ext cx="8854" cy="4631"/>
          </a:xfrm>
          <a:custGeom>
            <a:avLst/>
            <a:gdLst/>
            <a:ahLst/>
            <a:cxnLst/>
            <a:rect l="l" t="t" r="r" b="b"/>
            <a:pathLst>
              <a:path w="5074" h="2654" extrusionOk="0">
                <a:moveTo>
                  <a:pt x="0" y="1871"/>
                </a:moveTo>
                <a:cubicBezTo>
                  <a:pt x="0" y="2431"/>
                  <a:pt x="374" y="2713"/>
                  <a:pt x="1228" y="2644"/>
                </a:cubicBezTo>
                <a:lnTo>
                  <a:pt x="2087" y="2644"/>
                </a:lnTo>
                <a:cubicBezTo>
                  <a:pt x="5193" y="2644"/>
                  <a:pt x="5754" y="1972"/>
                  <a:pt x="4339" y="0"/>
                </a:cubicBezTo>
                <a:cubicBezTo>
                  <a:pt x="4782" y="240"/>
                  <a:pt x="4585" y="384"/>
                  <a:pt x="4163" y="437"/>
                </a:cubicBezTo>
                <a:cubicBezTo>
                  <a:pt x="3752" y="485"/>
                  <a:pt x="3304" y="437"/>
                  <a:pt x="2893" y="437"/>
                </a:cubicBezTo>
                <a:cubicBezTo>
                  <a:pt x="1393" y="437"/>
                  <a:pt x="475" y="885"/>
                  <a:pt x="133" y="1786"/>
                </a:cubicBezTo>
                <a:cubicBezTo>
                  <a:pt x="133" y="1786"/>
                  <a:pt x="64" y="1839"/>
                  <a:pt x="11" y="1839"/>
                </a:cubicBezTo>
                <a:lnTo>
                  <a:pt x="11" y="1887"/>
                </a:lnTo>
                <a:lnTo>
                  <a:pt x="0" y="1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8" name="Google Shape;818;p62"/>
          <p:cNvSpPr/>
          <p:nvPr/>
        </p:nvSpPr>
        <p:spPr>
          <a:xfrm>
            <a:off x="5881038" y="3000785"/>
            <a:ext cx="7331" cy="4720"/>
          </a:xfrm>
          <a:custGeom>
            <a:avLst/>
            <a:gdLst/>
            <a:ahLst/>
            <a:cxnLst/>
            <a:rect l="l" t="t" r="r" b="b"/>
            <a:pathLst>
              <a:path w="4201" h="2705" extrusionOk="0">
                <a:moveTo>
                  <a:pt x="345" y="53"/>
                </a:moveTo>
                <a:cubicBezTo>
                  <a:pt x="126" y="602"/>
                  <a:pt x="-248" y="1162"/>
                  <a:pt x="238" y="1732"/>
                </a:cubicBezTo>
                <a:cubicBezTo>
                  <a:pt x="878" y="2137"/>
                  <a:pt x="2117" y="1993"/>
                  <a:pt x="2415" y="2292"/>
                </a:cubicBezTo>
                <a:cubicBezTo>
                  <a:pt x="3398" y="3294"/>
                  <a:pt x="3616" y="2169"/>
                  <a:pt x="4172" y="2095"/>
                </a:cubicBezTo>
                <a:cubicBezTo>
                  <a:pt x="4246" y="1375"/>
                  <a:pt x="4225" y="650"/>
                  <a:pt x="3584" y="0"/>
                </a:cubicBezTo>
                <a:cubicBezTo>
                  <a:pt x="2480" y="0"/>
                  <a:pt x="1407" y="0"/>
                  <a:pt x="302" y="21"/>
                </a:cubicBezTo>
                <a:lnTo>
                  <a:pt x="323" y="43"/>
                </a:lnTo>
                <a:lnTo>
                  <a:pt x="345" y="5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9" name="Google Shape;819;p62"/>
          <p:cNvSpPr/>
          <p:nvPr/>
        </p:nvSpPr>
        <p:spPr>
          <a:xfrm>
            <a:off x="5825147" y="3000533"/>
            <a:ext cx="4068" cy="5647"/>
          </a:xfrm>
          <a:custGeom>
            <a:avLst/>
            <a:gdLst/>
            <a:ahLst/>
            <a:cxnLst/>
            <a:rect l="l" t="t" r="r" b="b"/>
            <a:pathLst>
              <a:path w="2331" h="3236" extrusionOk="0">
                <a:moveTo>
                  <a:pt x="2331" y="1883"/>
                </a:moveTo>
                <a:cubicBezTo>
                  <a:pt x="1504" y="1446"/>
                  <a:pt x="2673" y="300"/>
                  <a:pt x="917" y="156"/>
                </a:cubicBezTo>
                <a:cubicBezTo>
                  <a:pt x="810" y="156"/>
                  <a:pt x="863" y="-180"/>
                  <a:pt x="522" y="134"/>
                </a:cubicBezTo>
                <a:cubicBezTo>
                  <a:pt x="-605" y="1121"/>
                  <a:pt x="420" y="2037"/>
                  <a:pt x="575" y="2976"/>
                </a:cubicBezTo>
                <a:cubicBezTo>
                  <a:pt x="623" y="3290"/>
                  <a:pt x="1381" y="3338"/>
                  <a:pt x="1701" y="3023"/>
                </a:cubicBezTo>
                <a:cubicBezTo>
                  <a:pt x="1989" y="2709"/>
                  <a:pt x="2096" y="2320"/>
                  <a:pt x="2310" y="1915"/>
                </a:cubicBezTo>
                <a:lnTo>
                  <a:pt x="2331" y="1893"/>
                </a:lnTo>
                <a:lnTo>
                  <a:pt x="2331" y="18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0" name="Google Shape;820;p62"/>
          <p:cNvSpPr/>
          <p:nvPr/>
        </p:nvSpPr>
        <p:spPr>
          <a:xfrm>
            <a:off x="5795191" y="3001112"/>
            <a:ext cx="3773" cy="5317"/>
          </a:xfrm>
          <a:custGeom>
            <a:avLst/>
            <a:gdLst/>
            <a:ahLst/>
            <a:cxnLst/>
            <a:rect l="l" t="t" r="r" b="b"/>
            <a:pathLst>
              <a:path w="2162" h="3047" extrusionOk="0">
                <a:moveTo>
                  <a:pt x="0" y="1236"/>
                </a:moveTo>
                <a:cubicBezTo>
                  <a:pt x="101" y="1603"/>
                  <a:pt x="198" y="1939"/>
                  <a:pt x="267" y="2275"/>
                </a:cubicBezTo>
                <a:cubicBezTo>
                  <a:pt x="342" y="2611"/>
                  <a:pt x="144" y="3048"/>
                  <a:pt x="950" y="3048"/>
                </a:cubicBezTo>
                <a:cubicBezTo>
                  <a:pt x="1708" y="3048"/>
                  <a:pt x="1975" y="2643"/>
                  <a:pt x="2098" y="2232"/>
                </a:cubicBezTo>
                <a:cubicBezTo>
                  <a:pt x="2349" y="1534"/>
                  <a:pt x="1809" y="900"/>
                  <a:pt x="1543" y="281"/>
                </a:cubicBezTo>
                <a:cubicBezTo>
                  <a:pt x="1366" y="-108"/>
                  <a:pt x="662" y="-86"/>
                  <a:pt x="342" y="303"/>
                </a:cubicBezTo>
                <a:cubicBezTo>
                  <a:pt x="123" y="564"/>
                  <a:pt x="91" y="900"/>
                  <a:pt x="0" y="1214"/>
                </a:cubicBezTo>
                <a:lnTo>
                  <a:pt x="0" y="12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1" name="Google Shape;821;p62"/>
          <p:cNvSpPr/>
          <p:nvPr/>
        </p:nvSpPr>
        <p:spPr>
          <a:xfrm>
            <a:off x="5872007" y="2999990"/>
            <a:ext cx="3272" cy="5799"/>
          </a:xfrm>
          <a:custGeom>
            <a:avLst/>
            <a:gdLst/>
            <a:ahLst/>
            <a:cxnLst/>
            <a:rect l="l" t="t" r="r" b="b"/>
            <a:pathLst>
              <a:path w="1875" h="3323" extrusionOk="0">
                <a:moveTo>
                  <a:pt x="0" y="1666"/>
                </a:moveTo>
                <a:cubicBezTo>
                  <a:pt x="53" y="1879"/>
                  <a:pt x="176" y="2290"/>
                  <a:pt x="219" y="2706"/>
                </a:cubicBezTo>
                <a:cubicBezTo>
                  <a:pt x="272" y="3073"/>
                  <a:pt x="790" y="3089"/>
                  <a:pt x="1078" y="3287"/>
                </a:cubicBezTo>
                <a:cubicBezTo>
                  <a:pt x="1324" y="3425"/>
                  <a:pt x="1521" y="3143"/>
                  <a:pt x="1665" y="2999"/>
                </a:cubicBezTo>
                <a:cubicBezTo>
                  <a:pt x="2082" y="2594"/>
                  <a:pt x="1841" y="398"/>
                  <a:pt x="1276" y="115"/>
                </a:cubicBezTo>
                <a:cubicBezTo>
                  <a:pt x="859" y="-103"/>
                  <a:pt x="416" y="-8"/>
                  <a:pt x="219" y="376"/>
                </a:cubicBezTo>
                <a:cubicBezTo>
                  <a:pt x="21" y="744"/>
                  <a:pt x="0" y="1117"/>
                  <a:pt x="21" y="1698"/>
                </a:cubicBezTo>
                <a:lnTo>
                  <a:pt x="0" y="1677"/>
                </a:lnTo>
                <a:lnTo>
                  <a:pt x="0" y="166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2" name="Google Shape;822;p62"/>
          <p:cNvSpPr/>
          <p:nvPr/>
        </p:nvSpPr>
        <p:spPr>
          <a:xfrm>
            <a:off x="5964901" y="2999228"/>
            <a:ext cx="8760" cy="3994"/>
          </a:xfrm>
          <a:custGeom>
            <a:avLst/>
            <a:gdLst/>
            <a:ahLst/>
            <a:cxnLst/>
            <a:rect l="l" t="t" r="r" b="b"/>
            <a:pathLst>
              <a:path w="5020" h="2289" extrusionOk="0">
                <a:moveTo>
                  <a:pt x="446" y="2246"/>
                </a:moveTo>
                <a:cubicBezTo>
                  <a:pt x="446" y="2246"/>
                  <a:pt x="536" y="2230"/>
                  <a:pt x="568" y="2198"/>
                </a:cubicBezTo>
                <a:cubicBezTo>
                  <a:pt x="910" y="1303"/>
                  <a:pt x="1828" y="845"/>
                  <a:pt x="3328" y="845"/>
                </a:cubicBezTo>
                <a:cubicBezTo>
                  <a:pt x="3750" y="845"/>
                  <a:pt x="4182" y="866"/>
                  <a:pt x="4598" y="845"/>
                </a:cubicBezTo>
                <a:cubicBezTo>
                  <a:pt x="5020" y="797"/>
                  <a:pt x="5207" y="653"/>
                  <a:pt x="4774" y="418"/>
                </a:cubicBezTo>
                <a:cubicBezTo>
                  <a:pt x="4774" y="104"/>
                  <a:pt x="4481" y="-19"/>
                  <a:pt x="4038" y="2"/>
                </a:cubicBezTo>
                <a:lnTo>
                  <a:pt x="2356" y="2"/>
                </a:lnTo>
                <a:cubicBezTo>
                  <a:pt x="83" y="2"/>
                  <a:pt x="-526" y="754"/>
                  <a:pt x="446" y="2289"/>
                </a:cubicBezTo>
                <a:lnTo>
                  <a:pt x="446" y="2236"/>
                </a:lnTo>
                <a:lnTo>
                  <a:pt x="446" y="22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3" name="Google Shape;823;p62"/>
          <p:cNvSpPr/>
          <p:nvPr/>
        </p:nvSpPr>
        <p:spPr>
          <a:xfrm>
            <a:off x="5893339" y="3002123"/>
            <a:ext cx="10631" cy="4769"/>
          </a:xfrm>
          <a:custGeom>
            <a:avLst/>
            <a:gdLst/>
            <a:ahLst/>
            <a:cxnLst/>
            <a:rect l="l" t="t" r="r" b="b"/>
            <a:pathLst>
              <a:path w="6092" h="2733" extrusionOk="0">
                <a:moveTo>
                  <a:pt x="5147" y="11"/>
                </a:moveTo>
                <a:cubicBezTo>
                  <a:pt x="5147" y="11"/>
                  <a:pt x="5099" y="133"/>
                  <a:pt x="5099" y="203"/>
                </a:cubicBezTo>
                <a:cubicBezTo>
                  <a:pt x="4971" y="906"/>
                  <a:pt x="5809" y="2084"/>
                  <a:pt x="4811" y="2228"/>
                </a:cubicBezTo>
                <a:cubicBezTo>
                  <a:pt x="3343" y="2452"/>
                  <a:pt x="1523" y="2633"/>
                  <a:pt x="33" y="1962"/>
                </a:cubicBezTo>
                <a:cubicBezTo>
                  <a:pt x="-111" y="2489"/>
                  <a:pt x="210" y="2734"/>
                  <a:pt x="1016" y="2702"/>
                </a:cubicBezTo>
                <a:cubicBezTo>
                  <a:pt x="2249" y="2702"/>
                  <a:pt x="3466" y="2756"/>
                  <a:pt x="4683" y="2724"/>
                </a:cubicBezTo>
                <a:cubicBezTo>
                  <a:pt x="5275" y="2724"/>
                  <a:pt x="5916" y="2580"/>
                  <a:pt x="5953" y="2143"/>
                </a:cubicBezTo>
                <a:cubicBezTo>
                  <a:pt x="6028" y="1402"/>
                  <a:pt x="6492" y="528"/>
                  <a:pt x="5168" y="21"/>
                </a:cubicBezTo>
                <a:lnTo>
                  <a:pt x="5147" y="0"/>
                </a:lnTo>
                <a:lnTo>
                  <a:pt x="5147"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4" name="Google Shape;824;p62"/>
          <p:cNvSpPr/>
          <p:nvPr/>
        </p:nvSpPr>
        <p:spPr>
          <a:xfrm>
            <a:off x="5862828" y="3000876"/>
            <a:ext cx="2813" cy="5219"/>
          </a:xfrm>
          <a:custGeom>
            <a:avLst/>
            <a:gdLst/>
            <a:ahLst/>
            <a:cxnLst/>
            <a:rect l="l" t="t" r="r" b="b"/>
            <a:pathLst>
              <a:path w="1612" h="2991" extrusionOk="0">
                <a:moveTo>
                  <a:pt x="0" y="1088"/>
                </a:moveTo>
                <a:cubicBezTo>
                  <a:pt x="69" y="1691"/>
                  <a:pt x="101" y="2128"/>
                  <a:pt x="176" y="2586"/>
                </a:cubicBezTo>
                <a:cubicBezTo>
                  <a:pt x="198" y="2757"/>
                  <a:pt x="198" y="2991"/>
                  <a:pt x="619" y="2991"/>
                </a:cubicBezTo>
                <a:cubicBezTo>
                  <a:pt x="939" y="2991"/>
                  <a:pt x="1084" y="2869"/>
                  <a:pt x="1249" y="2677"/>
                </a:cubicBezTo>
                <a:cubicBezTo>
                  <a:pt x="2076" y="1861"/>
                  <a:pt x="1249" y="1062"/>
                  <a:pt x="1126" y="267"/>
                </a:cubicBezTo>
                <a:cubicBezTo>
                  <a:pt x="1105" y="97"/>
                  <a:pt x="838" y="22"/>
                  <a:pt x="619" y="1"/>
                </a:cubicBezTo>
                <a:cubicBezTo>
                  <a:pt x="198" y="-15"/>
                  <a:pt x="176" y="198"/>
                  <a:pt x="123" y="369"/>
                </a:cubicBezTo>
                <a:cubicBezTo>
                  <a:pt x="48" y="651"/>
                  <a:pt x="48" y="950"/>
                  <a:pt x="21" y="1062"/>
                </a:cubicBezTo>
                <a:lnTo>
                  <a:pt x="0" y="1083"/>
                </a:lnTo>
                <a:lnTo>
                  <a:pt x="0" y="10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5" name="Google Shape;825;p62"/>
          <p:cNvSpPr/>
          <p:nvPr/>
        </p:nvSpPr>
        <p:spPr>
          <a:xfrm>
            <a:off x="5881422" y="3003870"/>
            <a:ext cx="7151" cy="2494"/>
          </a:xfrm>
          <a:custGeom>
            <a:avLst/>
            <a:gdLst/>
            <a:ahLst/>
            <a:cxnLst/>
            <a:rect l="l" t="t" r="r" b="b"/>
            <a:pathLst>
              <a:path w="4098" h="1429" extrusionOk="0">
                <a:moveTo>
                  <a:pt x="4006" y="357"/>
                </a:moveTo>
                <a:cubicBezTo>
                  <a:pt x="3435" y="426"/>
                  <a:pt x="3221" y="1535"/>
                  <a:pt x="2250" y="549"/>
                </a:cubicBezTo>
                <a:cubicBezTo>
                  <a:pt x="1951" y="256"/>
                  <a:pt x="681" y="410"/>
                  <a:pt x="67" y="0"/>
                </a:cubicBezTo>
                <a:cubicBezTo>
                  <a:pt x="88" y="458"/>
                  <a:pt x="-291" y="1109"/>
                  <a:pt x="552" y="1253"/>
                </a:cubicBezTo>
                <a:cubicBezTo>
                  <a:pt x="1556" y="1423"/>
                  <a:pt x="2714" y="1546"/>
                  <a:pt x="3718" y="1253"/>
                </a:cubicBezTo>
                <a:cubicBezTo>
                  <a:pt x="4198" y="1109"/>
                  <a:pt x="4129" y="725"/>
                  <a:pt x="4017" y="389"/>
                </a:cubicBezTo>
                <a:lnTo>
                  <a:pt x="4017" y="368"/>
                </a:lnTo>
                <a:lnTo>
                  <a:pt x="4006" y="35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6" name="Google Shape;826;p62"/>
          <p:cNvSpPr/>
          <p:nvPr/>
        </p:nvSpPr>
        <p:spPr>
          <a:xfrm>
            <a:off x="5881612" y="2999842"/>
            <a:ext cx="5727" cy="1056"/>
          </a:xfrm>
          <a:custGeom>
            <a:avLst/>
            <a:gdLst/>
            <a:ahLst/>
            <a:cxnLst/>
            <a:rect l="l" t="t" r="r" b="b"/>
            <a:pathLst>
              <a:path w="3282" h="605" extrusionOk="0">
                <a:moveTo>
                  <a:pt x="11" y="594"/>
                </a:moveTo>
                <a:cubicBezTo>
                  <a:pt x="1116" y="594"/>
                  <a:pt x="2188" y="594"/>
                  <a:pt x="3283" y="573"/>
                </a:cubicBezTo>
                <a:cubicBezTo>
                  <a:pt x="3267" y="429"/>
                  <a:pt x="3235" y="147"/>
                  <a:pt x="3181" y="115"/>
                </a:cubicBezTo>
                <a:cubicBezTo>
                  <a:pt x="2162" y="13"/>
                  <a:pt x="1105" y="-131"/>
                  <a:pt x="123" y="237"/>
                </a:cubicBezTo>
                <a:cubicBezTo>
                  <a:pt x="21" y="259"/>
                  <a:pt x="53" y="482"/>
                  <a:pt x="21" y="605"/>
                </a:cubicBezTo>
                <a:lnTo>
                  <a:pt x="0" y="605"/>
                </a:lnTo>
                <a:lnTo>
                  <a:pt x="11" y="5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7" name="Google Shape;827;p62"/>
          <p:cNvSpPr/>
          <p:nvPr/>
        </p:nvSpPr>
        <p:spPr>
          <a:xfrm>
            <a:off x="5891795" y="3001528"/>
            <a:ext cx="1611" cy="3952"/>
          </a:xfrm>
          <a:custGeom>
            <a:avLst/>
            <a:gdLst/>
            <a:ahLst/>
            <a:cxnLst/>
            <a:rect l="l" t="t" r="r" b="b"/>
            <a:pathLst>
              <a:path w="923" h="2265" extrusionOk="0">
                <a:moveTo>
                  <a:pt x="902" y="2265"/>
                </a:moveTo>
                <a:cubicBezTo>
                  <a:pt x="902" y="1524"/>
                  <a:pt x="902" y="752"/>
                  <a:pt x="924" y="0"/>
                </a:cubicBezTo>
                <a:cubicBezTo>
                  <a:pt x="-288" y="389"/>
                  <a:pt x="-320" y="1583"/>
                  <a:pt x="902" y="226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8" name="Google Shape;828;p62"/>
          <p:cNvSpPr/>
          <p:nvPr/>
        </p:nvSpPr>
        <p:spPr>
          <a:xfrm>
            <a:off x="5907974" y="3001223"/>
            <a:ext cx="47727" cy="3485"/>
          </a:xfrm>
          <a:custGeom>
            <a:avLst/>
            <a:gdLst/>
            <a:ahLst/>
            <a:cxnLst/>
            <a:rect l="l" t="t" r="r" b="b"/>
            <a:pathLst>
              <a:path w="27351" h="1997" extrusionOk="0">
                <a:moveTo>
                  <a:pt x="13718" y="1971"/>
                </a:moveTo>
                <a:lnTo>
                  <a:pt x="26213" y="1971"/>
                </a:lnTo>
                <a:cubicBezTo>
                  <a:pt x="26608" y="1971"/>
                  <a:pt x="27148" y="2072"/>
                  <a:pt x="27324" y="1705"/>
                </a:cubicBezTo>
                <a:cubicBezTo>
                  <a:pt x="27468" y="1438"/>
                  <a:pt x="27004" y="1156"/>
                  <a:pt x="27004" y="1001"/>
                </a:cubicBezTo>
                <a:cubicBezTo>
                  <a:pt x="26875" y="-422"/>
                  <a:pt x="25338" y="90"/>
                  <a:pt x="24308" y="90"/>
                </a:cubicBezTo>
                <a:cubicBezTo>
                  <a:pt x="16702" y="90"/>
                  <a:pt x="9069" y="111"/>
                  <a:pt x="1468" y="138"/>
                </a:cubicBezTo>
                <a:cubicBezTo>
                  <a:pt x="641" y="138"/>
                  <a:pt x="-21" y="138"/>
                  <a:pt x="1" y="910"/>
                </a:cubicBezTo>
                <a:cubicBezTo>
                  <a:pt x="22" y="1635"/>
                  <a:pt x="273" y="1998"/>
                  <a:pt x="1543" y="1998"/>
                </a:cubicBezTo>
                <a:cubicBezTo>
                  <a:pt x="5600" y="1950"/>
                  <a:pt x="9688" y="1998"/>
                  <a:pt x="13750" y="1998"/>
                </a:cubicBezTo>
                <a:lnTo>
                  <a:pt x="13729" y="1982"/>
                </a:lnTo>
                <a:lnTo>
                  <a:pt x="13718" y="19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9" name="Google Shape;829;p62"/>
          <p:cNvSpPr/>
          <p:nvPr/>
        </p:nvSpPr>
        <p:spPr>
          <a:xfrm>
            <a:off x="8826647" y="1608653"/>
            <a:ext cx="97715" cy="11489"/>
          </a:xfrm>
          <a:custGeom>
            <a:avLst/>
            <a:gdLst/>
            <a:ahLst/>
            <a:cxnLst/>
            <a:rect l="l" t="t" r="r" b="b"/>
            <a:pathLst>
              <a:path w="55997" h="6584" extrusionOk="0">
                <a:moveTo>
                  <a:pt x="28306" y="6529"/>
                </a:moveTo>
                <a:cubicBezTo>
                  <a:pt x="36478" y="6529"/>
                  <a:pt x="44644" y="6478"/>
                  <a:pt x="52816" y="6549"/>
                </a:cubicBezTo>
                <a:cubicBezTo>
                  <a:pt x="55138" y="6570"/>
                  <a:pt x="55997" y="5949"/>
                  <a:pt x="55997" y="4506"/>
                </a:cubicBezTo>
                <a:cubicBezTo>
                  <a:pt x="55997" y="3946"/>
                  <a:pt x="55997" y="3377"/>
                  <a:pt x="55922" y="2818"/>
                </a:cubicBezTo>
                <a:cubicBezTo>
                  <a:pt x="55533" y="245"/>
                  <a:pt x="55015" y="-19"/>
                  <a:pt x="51204" y="1"/>
                </a:cubicBezTo>
                <a:lnTo>
                  <a:pt x="4447" y="1"/>
                </a:lnTo>
                <a:cubicBezTo>
                  <a:pt x="780" y="1"/>
                  <a:pt x="-912" y="1465"/>
                  <a:pt x="491" y="3773"/>
                </a:cubicBezTo>
                <a:cubicBezTo>
                  <a:pt x="1004" y="4638"/>
                  <a:pt x="192" y="5990"/>
                  <a:pt x="1420" y="6325"/>
                </a:cubicBezTo>
                <a:cubicBezTo>
                  <a:pt x="2936" y="6732"/>
                  <a:pt x="4847" y="6539"/>
                  <a:pt x="6582" y="6539"/>
                </a:cubicBezTo>
                <a:lnTo>
                  <a:pt x="28327" y="6539"/>
                </a:lnTo>
                <a:lnTo>
                  <a:pt x="28327" y="6519"/>
                </a:lnTo>
                <a:lnTo>
                  <a:pt x="28306" y="652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0" name="Google Shape;830;p62"/>
          <p:cNvSpPr/>
          <p:nvPr/>
        </p:nvSpPr>
        <p:spPr>
          <a:xfrm>
            <a:off x="8686235" y="1608980"/>
            <a:ext cx="96600" cy="12419"/>
          </a:xfrm>
          <a:custGeom>
            <a:avLst/>
            <a:gdLst/>
            <a:ahLst/>
            <a:cxnLst/>
            <a:rect l="l" t="t" r="r" b="b"/>
            <a:pathLst>
              <a:path w="55358" h="7117" extrusionOk="0">
                <a:moveTo>
                  <a:pt x="27740" y="7093"/>
                </a:moveTo>
                <a:cubicBezTo>
                  <a:pt x="20375" y="7093"/>
                  <a:pt x="13041" y="7143"/>
                  <a:pt x="5686" y="7093"/>
                </a:cubicBezTo>
                <a:cubicBezTo>
                  <a:pt x="-250" y="7042"/>
                  <a:pt x="524" y="7835"/>
                  <a:pt x="60" y="3382"/>
                </a:cubicBezTo>
                <a:cubicBezTo>
                  <a:pt x="-159" y="1114"/>
                  <a:pt x="60" y="1043"/>
                  <a:pt x="3598" y="1043"/>
                </a:cubicBezTo>
                <a:lnTo>
                  <a:pt x="41095" y="1043"/>
                </a:lnTo>
                <a:cubicBezTo>
                  <a:pt x="41826" y="1043"/>
                  <a:pt x="42851" y="1216"/>
                  <a:pt x="43241" y="972"/>
                </a:cubicBezTo>
                <a:cubicBezTo>
                  <a:pt x="45910" y="-787"/>
                  <a:pt x="49139" y="443"/>
                  <a:pt x="52075" y="128"/>
                </a:cubicBezTo>
                <a:cubicBezTo>
                  <a:pt x="52683" y="57"/>
                  <a:pt x="53985" y="77"/>
                  <a:pt x="53831" y="921"/>
                </a:cubicBezTo>
                <a:cubicBezTo>
                  <a:pt x="53687" y="1836"/>
                  <a:pt x="54493" y="2416"/>
                  <a:pt x="54936" y="3138"/>
                </a:cubicBezTo>
                <a:cubicBezTo>
                  <a:pt x="56110" y="5090"/>
                  <a:pt x="54717" y="7083"/>
                  <a:pt x="52251" y="7083"/>
                </a:cubicBezTo>
                <a:lnTo>
                  <a:pt x="27740" y="7083"/>
                </a:lnTo>
                <a:lnTo>
                  <a:pt x="27740" y="7093"/>
                </a:lnTo>
                <a:close/>
                <a:moveTo>
                  <a:pt x="51952" y="5384"/>
                </a:moveTo>
                <a:cubicBezTo>
                  <a:pt x="52705" y="5384"/>
                  <a:pt x="53735" y="5558"/>
                  <a:pt x="54098" y="4877"/>
                </a:cubicBezTo>
                <a:cubicBezTo>
                  <a:pt x="54365" y="4368"/>
                  <a:pt x="53489" y="3789"/>
                  <a:pt x="53468" y="3503"/>
                </a:cubicBezTo>
                <a:cubicBezTo>
                  <a:pt x="53222" y="738"/>
                  <a:pt x="50265" y="1724"/>
                  <a:pt x="48232" y="1724"/>
                </a:cubicBezTo>
                <a:cubicBezTo>
                  <a:pt x="33462" y="1724"/>
                  <a:pt x="18709" y="1775"/>
                  <a:pt x="3940" y="1796"/>
                </a:cubicBezTo>
                <a:cubicBezTo>
                  <a:pt x="2350" y="1796"/>
                  <a:pt x="1026" y="1796"/>
                  <a:pt x="1111" y="3310"/>
                </a:cubicBezTo>
                <a:cubicBezTo>
                  <a:pt x="1186" y="4703"/>
                  <a:pt x="1650" y="5426"/>
                  <a:pt x="4095" y="5405"/>
                </a:cubicBezTo>
                <a:cubicBezTo>
                  <a:pt x="11968" y="5303"/>
                  <a:pt x="19867" y="5354"/>
                  <a:pt x="27767" y="5354"/>
                </a:cubicBezTo>
                <a:cubicBezTo>
                  <a:pt x="35672" y="5354"/>
                  <a:pt x="43913" y="5374"/>
                  <a:pt x="51978" y="5354"/>
                </a:cubicBezTo>
                <a:lnTo>
                  <a:pt x="51957" y="5374"/>
                </a:lnTo>
                <a:lnTo>
                  <a:pt x="51952" y="538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1" name="Google Shape;831;p62"/>
          <p:cNvSpPr/>
          <p:nvPr/>
        </p:nvSpPr>
        <p:spPr>
          <a:xfrm>
            <a:off x="8659827" y="1611785"/>
            <a:ext cx="17850" cy="9899"/>
          </a:xfrm>
          <a:custGeom>
            <a:avLst/>
            <a:gdLst/>
            <a:ahLst/>
            <a:cxnLst/>
            <a:rect l="l" t="t" r="r" b="b"/>
            <a:pathLst>
              <a:path w="10229" h="5673" extrusionOk="0">
                <a:moveTo>
                  <a:pt x="9928" y="1017"/>
                </a:moveTo>
                <a:cubicBezTo>
                  <a:pt x="9928" y="580"/>
                  <a:pt x="9875" y="-91"/>
                  <a:pt x="9143" y="10"/>
                </a:cubicBezTo>
                <a:cubicBezTo>
                  <a:pt x="6133" y="447"/>
                  <a:pt x="3026" y="-356"/>
                  <a:pt x="75" y="346"/>
                </a:cubicBezTo>
                <a:cubicBezTo>
                  <a:pt x="75" y="1810"/>
                  <a:pt x="21" y="3284"/>
                  <a:pt x="0" y="4748"/>
                </a:cubicBezTo>
                <a:cubicBezTo>
                  <a:pt x="2914" y="6101"/>
                  <a:pt x="6416" y="5684"/>
                  <a:pt x="9277" y="5277"/>
                </a:cubicBezTo>
                <a:cubicBezTo>
                  <a:pt x="11188" y="5013"/>
                  <a:pt x="9597" y="2725"/>
                  <a:pt x="9810" y="1383"/>
                </a:cubicBezTo>
                <a:cubicBezTo>
                  <a:pt x="9810" y="1261"/>
                  <a:pt x="9885" y="1139"/>
                  <a:pt x="9917" y="1017"/>
                </a:cubicBezTo>
                <a:lnTo>
                  <a:pt x="9939" y="1017"/>
                </a:lnTo>
                <a:lnTo>
                  <a:pt x="9928" y="101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2" name="Google Shape;832;p62"/>
          <p:cNvSpPr/>
          <p:nvPr/>
        </p:nvSpPr>
        <p:spPr>
          <a:xfrm>
            <a:off x="8946161" y="1607382"/>
            <a:ext cx="7306" cy="12599"/>
          </a:xfrm>
          <a:custGeom>
            <a:avLst/>
            <a:gdLst/>
            <a:ahLst/>
            <a:cxnLst/>
            <a:rect l="l" t="t" r="r" b="b"/>
            <a:pathLst>
              <a:path w="4187" h="7220" extrusionOk="0">
                <a:moveTo>
                  <a:pt x="2124" y="7199"/>
                </a:moveTo>
                <a:cubicBezTo>
                  <a:pt x="3080" y="7199"/>
                  <a:pt x="4163" y="7606"/>
                  <a:pt x="4185" y="4840"/>
                </a:cubicBezTo>
                <a:cubicBezTo>
                  <a:pt x="4233" y="1017"/>
                  <a:pt x="3720" y="31"/>
                  <a:pt x="1788" y="0"/>
                </a:cubicBezTo>
                <a:cubicBezTo>
                  <a:pt x="176" y="0"/>
                  <a:pt x="0" y="264"/>
                  <a:pt x="0" y="2766"/>
                </a:cubicBezTo>
                <a:cubicBezTo>
                  <a:pt x="0" y="6761"/>
                  <a:pt x="219" y="7199"/>
                  <a:pt x="2124" y="719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3" name="Google Shape;833;p62"/>
          <p:cNvSpPr/>
          <p:nvPr/>
        </p:nvSpPr>
        <p:spPr>
          <a:xfrm>
            <a:off x="8563997" y="1611113"/>
            <a:ext cx="14124" cy="10358"/>
          </a:xfrm>
          <a:custGeom>
            <a:avLst/>
            <a:gdLst/>
            <a:ahLst/>
            <a:cxnLst/>
            <a:rect l="l" t="t" r="r" b="b"/>
            <a:pathLst>
              <a:path w="8094" h="5936" extrusionOk="0">
                <a:moveTo>
                  <a:pt x="4397" y="3"/>
                </a:moveTo>
                <a:cubicBezTo>
                  <a:pt x="442" y="74"/>
                  <a:pt x="-108" y="338"/>
                  <a:pt x="15" y="2168"/>
                </a:cubicBezTo>
                <a:cubicBezTo>
                  <a:pt x="245" y="5544"/>
                  <a:pt x="949" y="6042"/>
                  <a:pt x="6057" y="5920"/>
                </a:cubicBezTo>
                <a:cubicBezTo>
                  <a:pt x="8438" y="5849"/>
                  <a:pt x="8086" y="4476"/>
                  <a:pt x="8064" y="3419"/>
                </a:cubicBezTo>
                <a:cubicBezTo>
                  <a:pt x="8011" y="633"/>
                  <a:pt x="7237" y="-49"/>
                  <a:pt x="4397" y="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4" name="Google Shape;834;p62"/>
          <p:cNvSpPr/>
          <p:nvPr/>
        </p:nvSpPr>
        <p:spPr>
          <a:xfrm>
            <a:off x="8800043" y="1609215"/>
            <a:ext cx="17108" cy="8959"/>
          </a:xfrm>
          <a:custGeom>
            <a:avLst/>
            <a:gdLst/>
            <a:ahLst/>
            <a:cxnLst/>
            <a:rect l="l" t="t" r="r" b="b"/>
            <a:pathLst>
              <a:path w="9804" h="5134" extrusionOk="0">
                <a:moveTo>
                  <a:pt x="21" y="3610"/>
                </a:moveTo>
                <a:cubicBezTo>
                  <a:pt x="37" y="4667"/>
                  <a:pt x="753" y="5216"/>
                  <a:pt x="2397" y="5125"/>
                </a:cubicBezTo>
                <a:cubicBezTo>
                  <a:pt x="2930" y="5104"/>
                  <a:pt x="3502" y="5125"/>
                  <a:pt x="4025" y="5125"/>
                </a:cubicBezTo>
                <a:cubicBezTo>
                  <a:pt x="10019" y="5125"/>
                  <a:pt x="11124" y="3853"/>
                  <a:pt x="8385" y="0"/>
                </a:cubicBezTo>
                <a:cubicBezTo>
                  <a:pt x="9213" y="457"/>
                  <a:pt x="8871" y="773"/>
                  <a:pt x="8044" y="844"/>
                </a:cubicBezTo>
                <a:cubicBezTo>
                  <a:pt x="7238" y="946"/>
                  <a:pt x="6400" y="864"/>
                  <a:pt x="5578" y="864"/>
                </a:cubicBezTo>
                <a:cubicBezTo>
                  <a:pt x="2653" y="864"/>
                  <a:pt x="875" y="1739"/>
                  <a:pt x="214" y="3488"/>
                </a:cubicBezTo>
                <a:cubicBezTo>
                  <a:pt x="214" y="3488"/>
                  <a:pt x="69" y="3558"/>
                  <a:pt x="0" y="3610"/>
                </a:cubicBezTo>
                <a:lnTo>
                  <a:pt x="21" y="36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5" name="Google Shape;835;p62"/>
          <p:cNvSpPr/>
          <p:nvPr/>
        </p:nvSpPr>
        <p:spPr>
          <a:xfrm>
            <a:off x="8635855" y="1611022"/>
            <a:ext cx="14279" cy="9104"/>
          </a:xfrm>
          <a:custGeom>
            <a:avLst/>
            <a:gdLst/>
            <a:ahLst/>
            <a:cxnLst/>
            <a:rect l="l" t="t" r="r" b="b"/>
            <a:pathLst>
              <a:path w="8183" h="5217" extrusionOk="0">
                <a:moveTo>
                  <a:pt x="663" y="51"/>
                </a:moveTo>
                <a:cubicBezTo>
                  <a:pt x="247" y="1139"/>
                  <a:pt x="-485" y="2197"/>
                  <a:pt x="466" y="3325"/>
                </a:cubicBezTo>
                <a:cubicBezTo>
                  <a:pt x="1693" y="4138"/>
                  <a:pt x="4133" y="3823"/>
                  <a:pt x="4698" y="4413"/>
                </a:cubicBezTo>
                <a:cubicBezTo>
                  <a:pt x="6609" y="6365"/>
                  <a:pt x="7052" y="4169"/>
                  <a:pt x="8130" y="4047"/>
                </a:cubicBezTo>
                <a:cubicBezTo>
                  <a:pt x="8275" y="2624"/>
                  <a:pt x="8200" y="1230"/>
                  <a:pt x="6983" y="0"/>
                </a:cubicBezTo>
                <a:cubicBezTo>
                  <a:pt x="4874" y="0"/>
                  <a:pt x="2745" y="20"/>
                  <a:pt x="652" y="51"/>
                </a:cubicBezTo>
                <a:lnTo>
                  <a:pt x="674" y="51"/>
                </a:lnTo>
                <a:lnTo>
                  <a:pt x="663" y="5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6" name="Google Shape;836;p62"/>
          <p:cNvSpPr/>
          <p:nvPr/>
        </p:nvSpPr>
        <p:spPr>
          <a:xfrm>
            <a:off x="8527739" y="1610415"/>
            <a:ext cx="7804" cy="10857"/>
          </a:xfrm>
          <a:custGeom>
            <a:avLst/>
            <a:gdLst/>
            <a:ahLst/>
            <a:cxnLst/>
            <a:rect l="l" t="t" r="r" b="b"/>
            <a:pathLst>
              <a:path w="4472" h="6222" extrusionOk="0">
                <a:moveTo>
                  <a:pt x="4462" y="3667"/>
                </a:moveTo>
                <a:cubicBezTo>
                  <a:pt x="2850" y="2803"/>
                  <a:pt x="5123" y="586"/>
                  <a:pt x="1723" y="292"/>
                </a:cubicBezTo>
                <a:cubicBezTo>
                  <a:pt x="1526" y="292"/>
                  <a:pt x="1622" y="-329"/>
                  <a:pt x="992" y="240"/>
                </a:cubicBezTo>
                <a:cubicBezTo>
                  <a:pt x="-1159" y="2142"/>
                  <a:pt x="816" y="3921"/>
                  <a:pt x="1094" y="5731"/>
                </a:cubicBezTo>
                <a:cubicBezTo>
                  <a:pt x="1195" y="6331"/>
                  <a:pt x="2663" y="6402"/>
                  <a:pt x="3271" y="5833"/>
                </a:cubicBezTo>
                <a:cubicBezTo>
                  <a:pt x="3864" y="5253"/>
                  <a:pt x="4056" y="4481"/>
                  <a:pt x="4472" y="3667"/>
                </a:cubicBezTo>
                <a:lnTo>
                  <a:pt x="4462" y="36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7" name="Google Shape;837;p62"/>
          <p:cNvSpPr/>
          <p:nvPr/>
        </p:nvSpPr>
        <p:spPr>
          <a:xfrm>
            <a:off x="8469531" y="1611613"/>
            <a:ext cx="7380" cy="10261"/>
          </a:xfrm>
          <a:custGeom>
            <a:avLst/>
            <a:gdLst/>
            <a:ahLst/>
            <a:cxnLst/>
            <a:rect l="l" t="t" r="r" b="b"/>
            <a:pathLst>
              <a:path w="4229" h="5880" extrusionOk="0">
                <a:moveTo>
                  <a:pt x="0" y="2362"/>
                </a:moveTo>
                <a:cubicBezTo>
                  <a:pt x="176" y="3033"/>
                  <a:pt x="374" y="3715"/>
                  <a:pt x="518" y="4386"/>
                </a:cubicBezTo>
                <a:cubicBezTo>
                  <a:pt x="662" y="5016"/>
                  <a:pt x="299" y="5880"/>
                  <a:pt x="1863" y="5880"/>
                </a:cubicBezTo>
                <a:cubicBezTo>
                  <a:pt x="3325" y="5880"/>
                  <a:pt x="3843" y="5087"/>
                  <a:pt x="4110" y="4314"/>
                </a:cubicBezTo>
                <a:cubicBezTo>
                  <a:pt x="4580" y="2962"/>
                  <a:pt x="3544" y="1762"/>
                  <a:pt x="3037" y="532"/>
                </a:cubicBezTo>
                <a:cubicBezTo>
                  <a:pt x="2717" y="-210"/>
                  <a:pt x="1324" y="-159"/>
                  <a:pt x="694" y="583"/>
                </a:cubicBezTo>
                <a:cubicBezTo>
                  <a:pt x="251" y="1091"/>
                  <a:pt x="230" y="1762"/>
                  <a:pt x="11" y="2362"/>
                </a:cubicBezTo>
                <a:lnTo>
                  <a:pt x="0" y="236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8" name="Google Shape;838;p62"/>
          <p:cNvSpPr/>
          <p:nvPr/>
        </p:nvSpPr>
        <p:spPr>
          <a:xfrm>
            <a:off x="8618321" y="1609280"/>
            <a:ext cx="6313" cy="11327"/>
          </a:xfrm>
          <a:custGeom>
            <a:avLst/>
            <a:gdLst/>
            <a:ahLst/>
            <a:cxnLst/>
            <a:rect l="l" t="t" r="r" b="b"/>
            <a:pathLst>
              <a:path w="3618" h="6491" extrusionOk="0">
                <a:moveTo>
                  <a:pt x="37" y="3290"/>
                </a:moveTo>
                <a:cubicBezTo>
                  <a:pt x="138" y="3727"/>
                  <a:pt x="378" y="4520"/>
                  <a:pt x="448" y="5314"/>
                </a:cubicBezTo>
                <a:cubicBezTo>
                  <a:pt x="522" y="6035"/>
                  <a:pt x="1552" y="6086"/>
                  <a:pt x="2091" y="6422"/>
                </a:cubicBezTo>
                <a:cubicBezTo>
                  <a:pt x="2556" y="6686"/>
                  <a:pt x="2972" y="6127"/>
                  <a:pt x="3218" y="5863"/>
                </a:cubicBezTo>
                <a:cubicBezTo>
                  <a:pt x="4024" y="5049"/>
                  <a:pt x="3538" y="829"/>
                  <a:pt x="2433" y="230"/>
                </a:cubicBezTo>
                <a:cubicBezTo>
                  <a:pt x="1627" y="-208"/>
                  <a:pt x="789" y="-15"/>
                  <a:pt x="400" y="758"/>
                </a:cubicBezTo>
                <a:cubicBezTo>
                  <a:pt x="26" y="1480"/>
                  <a:pt x="-17" y="2202"/>
                  <a:pt x="4" y="3310"/>
                </a:cubicBezTo>
                <a:lnTo>
                  <a:pt x="26" y="3290"/>
                </a:lnTo>
                <a:lnTo>
                  <a:pt x="37" y="329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9" name="Google Shape;839;p62"/>
          <p:cNvSpPr/>
          <p:nvPr/>
        </p:nvSpPr>
        <p:spPr>
          <a:xfrm>
            <a:off x="8798563" y="1607807"/>
            <a:ext cx="16949" cy="7736"/>
          </a:xfrm>
          <a:custGeom>
            <a:avLst/>
            <a:gdLst/>
            <a:ahLst/>
            <a:cxnLst/>
            <a:rect l="l" t="t" r="r" b="b"/>
            <a:pathLst>
              <a:path w="9713" h="4433" extrusionOk="0">
                <a:moveTo>
                  <a:pt x="848" y="4423"/>
                </a:moveTo>
                <a:cubicBezTo>
                  <a:pt x="848" y="4423"/>
                  <a:pt x="1045" y="4352"/>
                  <a:pt x="1061" y="4301"/>
                </a:cubicBezTo>
                <a:cubicBezTo>
                  <a:pt x="1712" y="2552"/>
                  <a:pt x="3501" y="1678"/>
                  <a:pt x="6426" y="1678"/>
                </a:cubicBezTo>
                <a:cubicBezTo>
                  <a:pt x="7253" y="1678"/>
                  <a:pt x="8086" y="1729"/>
                  <a:pt x="8892" y="1658"/>
                </a:cubicBezTo>
                <a:cubicBezTo>
                  <a:pt x="9719" y="1556"/>
                  <a:pt x="10071" y="1271"/>
                  <a:pt x="9233" y="813"/>
                </a:cubicBezTo>
                <a:cubicBezTo>
                  <a:pt x="9180" y="183"/>
                  <a:pt x="8678" y="0"/>
                  <a:pt x="7819" y="0"/>
                </a:cubicBezTo>
                <a:lnTo>
                  <a:pt x="4563" y="0"/>
                </a:lnTo>
                <a:cubicBezTo>
                  <a:pt x="132" y="0"/>
                  <a:pt x="-1031" y="1444"/>
                  <a:pt x="896" y="4433"/>
                </a:cubicBezTo>
                <a:lnTo>
                  <a:pt x="848" y="4433"/>
                </a:lnTo>
                <a:lnTo>
                  <a:pt x="848" y="442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0" name="Google Shape;840;p62"/>
          <p:cNvSpPr/>
          <p:nvPr/>
        </p:nvSpPr>
        <p:spPr>
          <a:xfrm>
            <a:off x="8659763" y="1613537"/>
            <a:ext cx="20499" cy="9161"/>
          </a:xfrm>
          <a:custGeom>
            <a:avLst/>
            <a:gdLst/>
            <a:ahLst/>
            <a:cxnLst/>
            <a:rect l="l" t="t" r="r" b="b"/>
            <a:pathLst>
              <a:path w="11747" h="5250" extrusionOk="0">
                <a:moveTo>
                  <a:pt x="9975" y="10"/>
                </a:moveTo>
                <a:cubicBezTo>
                  <a:pt x="9954" y="132"/>
                  <a:pt x="9906" y="254"/>
                  <a:pt x="9874" y="366"/>
                </a:cubicBezTo>
                <a:cubicBezTo>
                  <a:pt x="9623" y="1739"/>
                  <a:pt x="11245" y="4006"/>
                  <a:pt x="9335" y="4261"/>
                </a:cubicBezTo>
                <a:cubicBezTo>
                  <a:pt x="6473" y="4677"/>
                  <a:pt x="3004" y="5054"/>
                  <a:pt x="74" y="3732"/>
                </a:cubicBezTo>
                <a:cubicBezTo>
                  <a:pt x="-231" y="4769"/>
                  <a:pt x="410" y="5196"/>
                  <a:pt x="1952" y="5196"/>
                </a:cubicBezTo>
                <a:cubicBezTo>
                  <a:pt x="4328" y="5196"/>
                  <a:pt x="6692" y="5267"/>
                  <a:pt x="9046" y="5247"/>
                </a:cubicBezTo>
                <a:cubicBezTo>
                  <a:pt x="10172" y="5247"/>
                  <a:pt x="11421" y="4982"/>
                  <a:pt x="11496" y="4118"/>
                </a:cubicBezTo>
                <a:cubicBezTo>
                  <a:pt x="11619" y="2674"/>
                  <a:pt x="12516" y="1007"/>
                  <a:pt x="9954" y="0"/>
                </a:cubicBezTo>
                <a:lnTo>
                  <a:pt x="9975" y="0"/>
                </a:lnTo>
                <a:lnTo>
                  <a:pt x="9975"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1" name="Google Shape;841;p62"/>
          <p:cNvSpPr/>
          <p:nvPr/>
        </p:nvSpPr>
        <p:spPr>
          <a:xfrm>
            <a:off x="8600595" y="1611059"/>
            <a:ext cx="5436" cy="10055"/>
          </a:xfrm>
          <a:custGeom>
            <a:avLst/>
            <a:gdLst/>
            <a:ahLst/>
            <a:cxnLst/>
            <a:rect l="l" t="t" r="r" b="b"/>
            <a:pathLst>
              <a:path w="3115" h="5762" extrusionOk="0">
                <a:moveTo>
                  <a:pt x="21" y="2102"/>
                </a:moveTo>
                <a:cubicBezTo>
                  <a:pt x="144" y="3261"/>
                  <a:pt x="219" y="4126"/>
                  <a:pt x="342" y="4969"/>
                </a:cubicBezTo>
                <a:cubicBezTo>
                  <a:pt x="395" y="5305"/>
                  <a:pt x="395" y="5762"/>
                  <a:pt x="1169" y="5762"/>
                </a:cubicBezTo>
                <a:cubicBezTo>
                  <a:pt x="1777" y="5762"/>
                  <a:pt x="2076" y="5518"/>
                  <a:pt x="2418" y="5183"/>
                </a:cubicBezTo>
                <a:cubicBezTo>
                  <a:pt x="4009" y="3566"/>
                  <a:pt x="2418" y="2072"/>
                  <a:pt x="2151" y="536"/>
                </a:cubicBezTo>
                <a:cubicBezTo>
                  <a:pt x="2098" y="201"/>
                  <a:pt x="1612" y="59"/>
                  <a:pt x="1126" y="7"/>
                </a:cubicBezTo>
                <a:cubicBezTo>
                  <a:pt x="320" y="-64"/>
                  <a:pt x="267" y="394"/>
                  <a:pt x="197" y="730"/>
                </a:cubicBezTo>
                <a:cubicBezTo>
                  <a:pt x="75" y="1289"/>
                  <a:pt x="21" y="1838"/>
                  <a:pt x="0" y="2102"/>
                </a:cubicBezTo>
                <a:lnTo>
                  <a:pt x="21" y="21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2" name="Google Shape;842;p62"/>
          <p:cNvSpPr/>
          <p:nvPr/>
        </p:nvSpPr>
        <p:spPr>
          <a:xfrm>
            <a:off x="8636504" y="1616813"/>
            <a:ext cx="13855" cy="4802"/>
          </a:xfrm>
          <a:custGeom>
            <a:avLst/>
            <a:gdLst/>
            <a:ahLst/>
            <a:cxnLst/>
            <a:rect l="l" t="t" r="r" b="b"/>
            <a:pathLst>
              <a:path w="7940" h="2752" extrusionOk="0">
                <a:moveTo>
                  <a:pt x="7796" y="722"/>
                </a:moveTo>
                <a:cubicBezTo>
                  <a:pt x="6723" y="844"/>
                  <a:pt x="6280" y="3009"/>
                  <a:pt x="4369" y="1088"/>
                </a:cubicBezTo>
                <a:cubicBezTo>
                  <a:pt x="3809" y="509"/>
                  <a:pt x="1364" y="793"/>
                  <a:pt x="131" y="0"/>
                </a:cubicBezTo>
                <a:cubicBezTo>
                  <a:pt x="185" y="864"/>
                  <a:pt x="-579" y="2145"/>
                  <a:pt x="1065" y="2410"/>
                </a:cubicBezTo>
                <a:cubicBezTo>
                  <a:pt x="3014" y="2725"/>
                  <a:pt x="5223" y="2989"/>
                  <a:pt x="7198" y="2410"/>
                </a:cubicBezTo>
                <a:cubicBezTo>
                  <a:pt x="8127" y="2145"/>
                  <a:pt x="8004" y="1373"/>
                  <a:pt x="7785" y="752"/>
                </a:cubicBezTo>
                <a:lnTo>
                  <a:pt x="7785" y="732"/>
                </a:lnTo>
                <a:lnTo>
                  <a:pt x="7796" y="7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3" name="Google Shape;843;p62"/>
          <p:cNvSpPr/>
          <p:nvPr/>
        </p:nvSpPr>
        <p:spPr>
          <a:xfrm>
            <a:off x="8637050" y="1609133"/>
            <a:ext cx="11065" cy="1974"/>
          </a:xfrm>
          <a:custGeom>
            <a:avLst/>
            <a:gdLst/>
            <a:ahLst/>
            <a:cxnLst/>
            <a:rect l="l" t="t" r="r" b="b"/>
            <a:pathLst>
              <a:path w="6341" h="1131" extrusionOk="0">
                <a:moveTo>
                  <a:pt x="0" y="1131"/>
                </a:moveTo>
                <a:cubicBezTo>
                  <a:pt x="2108" y="1131"/>
                  <a:pt x="4238" y="1111"/>
                  <a:pt x="6341" y="1081"/>
                </a:cubicBezTo>
                <a:cubicBezTo>
                  <a:pt x="6272" y="766"/>
                  <a:pt x="6272" y="217"/>
                  <a:pt x="6149" y="217"/>
                </a:cubicBezTo>
                <a:cubicBezTo>
                  <a:pt x="4142" y="23"/>
                  <a:pt x="2108" y="-241"/>
                  <a:pt x="208" y="440"/>
                </a:cubicBezTo>
                <a:cubicBezTo>
                  <a:pt x="11" y="511"/>
                  <a:pt x="64" y="898"/>
                  <a:pt x="11" y="1131"/>
                </a:cubicBezTo>
                <a:lnTo>
                  <a:pt x="0" y="11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4" name="Google Shape;844;p62"/>
          <p:cNvSpPr/>
          <p:nvPr/>
        </p:nvSpPr>
        <p:spPr>
          <a:xfrm>
            <a:off x="8656763" y="1612375"/>
            <a:ext cx="3167" cy="7681"/>
          </a:xfrm>
          <a:custGeom>
            <a:avLst/>
            <a:gdLst/>
            <a:ahLst/>
            <a:cxnLst/>
            <a:rect l="l" t="t" r="r" b="b"/>
            <a:pathLst>
              <a:path w="1815" h="4402" extrusionOk="0">
                <a:moveTo>
                  <a:pt x="1740" y="4403"/>
                </a:moveTo>
                <a:cubicBezTo>
                  <a:pt x="1740" y="2939"/>
                  <a:pt x="1794" y="1464"/>
                  <a:pt x="1815" y="0"/>
                </a:cubicBezTo>
                <a:cubicBezTo>
                  <a:pt x="-565" y="722"/>
                  <a:pt x="-619" y="3111"/>
                  <a:pt x="1740" y="440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5" name="Google Shape;845;p62"/>
          <p:cNvSpPr/>
          <p:nvPr/>
        </p:nvSpPr>
        <p:spPr>
          <a:xfrm>
            <a:off x="8688099" y="1611730"/>
            <a:ext cx="92555" cy="6722"/>
          </a:xfrm>
          <a:custGeom>
            <a:avLst/>
            <a:gdLst/>
            <a:ahLst/>
            <a:cxnLst/>
            <a:rect l="l" t="t" r="r" b="b"/>
            <a:pathLst>
              <a:path w="53040" h="3852" extrusionOk="0">
                <a:moveTo>
                  <a:pt x="26623" y="3831"/>
                </a:moveTo>
                <a:lnTo>
                  <a:pt x="50829" y="3831"/>
                </a:lnTo>
                <a:cubicBezTo>
                  <a:pt x="51597" y="3831"/>
                  <a:pt x="52617" y="4004"/>
                  <a:pt x="52990" y="3323"/>
                </a:cubicBezTo>
                <a:cubicBezTo>
                  <a:pt x="53257" y="2824"/>
                  <a:pt x="52382" y="2235"/>
                  <a:pt x="52360" y="1950"/>
                </a:cubicBezTo>
                <a:cubicBezTo>
                  <a:pt x="52110" y="-816"/>
                  <a:pt x="49158" y="171"/>
                  <a:pt x="47124" y="171"/>
                </a:cubicBezTo>
                <a:cubicBezTo>
                  <a:pt x="32355" y="171"/>
                  <a:pt x="17602" y="222"/>
                  <a:pt x="2833" y="242"/>
                </a:cubicBezTo>
                <a:cubicBezTo>
                  <a:pt x="1242" y="242"/>
                  <a:pt x="-81" y="242"/>
                  <a:pt x="4" y="1757"/>
                </a:cubicBezTo>
                <a:cubicBezTo>
                  <a:pt x="73" y="3160"/>
                  <a:pt x="538" y="3882"/>
                  <a:pt x="2988" y="3852"/>
                </a:cubicBezTo>
                <a:cubicBezTo>
                  <a:pt x="10861" y="3750"/>
                  <a:pt x="18760" y="3801"/>
                  <a:pt x="26660" y="3801"/>
                </a:cubicBezTo>
                <a:lnTo>
                  <a:pt x="26639" y="3821"/>
                </a:lnTo>
                <a:lnTo>
                  <a:pt x="26623" y="38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6" name="Google Shape;846;p62"/>
          <p:cNvSpPr/>
          <p:nvPr/>
        </p:nvSpPr>
        <p:spPr>
          <a:xfrm>
            <a:off x="8158126" y="1615389"/>
            <a:ext cx="50345" cy="5930"/>
          </a:xfrm>
          <a:custGeom>
            <a:avLst/>
            <a:gdLst/>
            <a:ahLst/>
            <a:cxnLst/>
            <a:rect l="l" t="t" r="r" b="b"/>
            <a:pathLst>
              <a:path w="28851" h="3398" extrusionOk="0">
                <a:moveTo>
                  <a:pt x="14568" y="3386"/>
                </a:moveTo>
                <a:cubicBezTo>
                  <a:pt x="18769" y="3386"/>
                  <a:pt x="23007" y="3366"/>
                  <a:pt x="27207" y="3386"/>
                </a:cubicBezTo>
                <a:cubicBezTo>
                  <a:pt x="28408" y="3386"/>
                  <a:pt x="28851" y="3070"/>
                  <a:pt x="28851" y="2328"/>
                </a:cubicBezTo>
                <a:cubicBezTo>
                  <a:pt x="28851" y="2044"/>
                  <a:pt x="28851" y="1749"/>
                  <a:pt x="28830" y="1464"/>
                </a:cubicBezTo>
                <a:cubicBezTo>
                  <a:pt x="28632" y="142"/>
                  <a:pt x="28366" y="0"/>
                  <a:pt x="26401" y="0"/>
                </a:cubicBezTo>
                <a:lnTo>
                  <a:pt x="2297" y="0"/>
                </a:lnTo>
                <a:cubicBezTo>
                  <a:pt x="418" y="0"/>
                  <a:pt x="-463" y="772"/>
                  <a:pt x="242" y="1952"/>
                </a:cubicBezTo>
                <a:cubicBezTo>
                  <a:pt x="509" y="2409"/>
                  <a:pt x="98" y="3080"/>
                  <a:pt x="727" y="3254"/>
                </a:cubicBezTo>
                <a:cubicBezTo>
                  <a:pt x="1512" y="3477"/>
                  <a:pt x="2494" y="3376"/>
                  <a:pt x="3391" y="3376"/>
                </a:cubicBezTo>
                <a:lnTo>
                  <a:pt x="14616" y="3376"/>
                </a:lnTo>
                <a:lnTo>
                  <a:pt x="14568" y="3396"/>
                </a:lnTo>
                <a:lnTo>
                  <a:pt x="14568" y="338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7" name="Google Shape;847;p62"/>
          <p:cNvSpPr/>
          <p:nvPr/>
        </p:nvSpPr>
        <p:spPr>
          <a:xfrm>
            <a:off x="8232923" y="1614963"/>
            <a:ext cx="154031" cy="5286"/>
          </a:xfrm>
          <a:custGeom>
            <a:avLst/>
            <a:gdLst/>
            <a:ahLst/>
            <a:cxnLst/>
            <a:rect l="l" t="t" r="r" b="b"/>
            <a:pathLst>
              <a:path w="88270" h="3029" extrusionOk="0">
                <a:moveTo>
                  <a:pt x="87478" y="3030"/>
                </a:moveTo>
                <a:cubicBezTo>
                  <a:pt x="89138" y="2572"/>
                  <a:pt x="87724" y="1078"/>
                  <a:pt x="87404" y="620"/>
                </a:cubicBezTo>
                <a:cubicBezTo>
                  <a:pt x="86961" y="0"/>
                  <a:pt x="83614" y="0"/>
                  <a:pt x="80806" y="0"/>
                </a:cubicBezTo>
                <a:lnTo>
                  <a:pt x="8049" y="0"/>
                </a:lnTo>
                <a:cubicBezTo>
                  <a:pt x="7297" y="0"/>
                  <a:pt x="-48" y="356"/>
                  <a:pt x="0" y="2308"/>
                </a:cubicBezTo>
                <a:cubicBezTo>
                  <a:pt x="593" y="2552"/>
                  <a:pt x="859" y="2786"/>
                  <a:pt x="1292" y="3030"/>
                </a:cubicBezTo>
                <a:lnTo>
                  <a:pt x="87478" y="303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8" name="Google Shape;848;p62"/>
          <p:cNvSpPr/>
          <p:nvPr/>
        </p:nvSpPr>
        <p:spPr>
          <a:xfrm>
            <a:off x="8085664" y="1615544"/>
            <a:ext cx="49848" cy="6470"/>
          </a:xfrm>
          <a:custGeom>
            <a:avLst/>
            <a:gdLst/>
            <a:ahLst/>
            <a:cxnLst/>
            <a:rect l="l" t="t" r="r" b="b"/>
            <a:pathLst>
              <a:path w="28566" h="3708" extrusionOk="0">
                <a:moveTo>
                  <a:pt x="14287" y="3685"/>
                </a:moveTo>
                <a:lnTo>
                  <a:pt x="2918" y="3685"/>
                </a:lnTo>
                <a:cubicBezTo>
                  <a:pt x="-140" y="3685"/>
                  <a:pt x="250" y="4071"/>
                  <a:pt x="36" y="1763"/>
                </a:cubicBezTo>
                <a:cubicBezTo>
                  <a:pt x="-92" y="583"/>
                  <a:pt x="36" y="553"/>
                  <a:pt x="1872" y="553"/>
                </a:cubicBezTo>
                <a:lnTo>
                  <a:pt x="21221" y="553"/>
                </a:lnTo>
                <a:cubicBezTo>
                  <a:pt x="21589" y="553"/>
                  <a:pt x="22128" y="655"/>
                  <a:pt x="22326" y="502"/>
                </a:cubicBezTo>
                <a:cubicBezTo>
                  <a:pt x="23698" y="-413"/>
                  <a:pt x="25379" y="237"/>
                  <a:pt x="26879" y="65"/>
                </a:cubicBezTo>
                <a:cubicBezTo>
                  <a:pt x="27199" y="45"/>
                  <a:pt x="27861" y="65"/>
                  <a:pt x="27786" y="471"/>
                </a:cubicBezTo>
                <a:cubicBezTo>
                  <a:pt x="27717" y="929"/>
                  <a:pt x="28128" y="1244"/>
                  <a:pt x="28347" y="1631"/>
                </a:cubicBezTo>
                <a:cubicBezTo>
                  <a:pt x="28955" y="2637"/>
                  <a:pt x="28240" y="3674"/>
                  <a:pt x="26954" y="3674"/>
                </a:cubicBezTo>
                <a:lnTo>
                  <a:pt x="14309" y="3674"/>
                </a:lnTo>
                <a:lnTo>
                  <a:pt x="14287" y="3685"/>
                </a:lnTo>
                <a:close/>
                <a:moveTo>
                  <a:pt x="26788" y="2821"/>
                </a:moveTo>
                <a:cubicBezTo>
                  <a:pt x="27178" y="2821"/>
                  <a:pt x="27717" y="2922"/>
                  <a:pt x="27893" y="2556"/>
                </a:cubicBezTo>
                <a:cubicBezTo>
                  <a:pt x="28037" y="2292"/>
                  <a:pt x="27573" y="1996"/>
                  <a:pt x="27573" y="1854"/>
                </a:cubicBezTo>
                <a:cubicBezTo>
                  <a:pt x="27445" y="431"/>
                  <a:pt x="25907" y="939"/>
                  <a:pt x="24888" y="939"/>
                </a:cubicBezTo>
                <a:cubicBezTo>
                  <a:pt x="17282" y="939"/>
                  <a:pt x="9649" y="960"/>
                  <a:pt x="2048" y="990"/>
                </a:cubicBezTo>
                <a:cubicBezTo>
                  <a:pt x="1210" y="990"/>
                  <a:pt x="548" y="990"/>
                  <a:pt x="580" y="1763"/>
                </a:cubicBezTo>
                <a:cubicBezTo>
                  <a:pt x="602" y="2485"/>
                  <a:pt x="853" y="2851"/>
                  <a:pt x="2123" y="2851"/>
                </a:cubicBezTo>
                <a:cubicBezTo>
                  <a:pt x="6180" y="2800"/>
                  <a:pt x="10268" y="2851"/>
                  <a:pt x="14330" y="2851"/>
                </a:cubicBezTo>
                <a:lnTo>
                  <a:pt x="26825" y="2851"/>
                </a:lnTo>
                <a:lnTo>
                  <a:pt x="26804" y="2831"/>
                </a:lnTo>
                <a:lnTo>
                  <a:pt x="26788" y="282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9" name="Google Shape;849;p62"/>
          <p:cNvSpPr/>
          <p:nvPr/>
        </p:nvSpPr>
        <p:spPr>
          <a:xfrm>
            <a:off x="8072006" y="1617014"/>
            <a:ext cx="9187" cy="5088"/>
          </a:xfrm>
          <a:custGeom>
            <a:avLst/>
            <a:gdLst/>
            <a:ahLst/>
            <a:cxnLst/>
            <a:rect l="l" t="t" r="r" b="b"/>
            <a:pathLst>
              <a:path w="5265" h="2916" extrusionOk="0">
                <a:moveTo>
                  <a:pt x="5081" y="534"/>
                </a:moveTo>
                <a:cubicBezTo>
                  <a:pt x="5081" y="310"/>
                  <a:pt x="5081" y="-46"/>
                  <a:pt x="4692" y="5"/>
                </a:cubicBezTo>
                <a:cubicBezTo>
                  <a:pt x="3122" y="218"/>
                  <a:pt x="1532" y="-189"/>
                  <a:pt x="21" y="178"/>
                </a:cubicBezTo>
                <a:cubicBezTo>
                  <a:pt x="21" y="920"/>
                  <a:pt x="21" y="1693"/>
                  <a:pt x="0" y="2445"/>
                </a:cubicBezTo>
                <a:cubicBezTo>
                  <a:pt x="1521" y="3137"/>
                  <a:pt x="3304" y="2923"/>
                  <a:pt x="4772" y="2710"/>
                </a:cubicBezTo>
                <a:cubicBezTo>
                  <a:pt x="5754" y="2567"/>
                  <a:pt x="4948" y="1408"/>
                  <a:pt x="5060" y="686"/>
                </a:cubicBezTo>
                <a:cubicBezTo>
                  <a:pt x="5060" y="615"/>
                  <a:pt x="5081" y="564"/>
                  <a:pt x="5113" y="493"/>
                </a:cubicBezTo>
                <a:lnTo>
                  <a:pt x="5092" y="544"/>
                </a:lnTo>
                <a:lnTo>
                  <a:pt x="5081" y="53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0" name="Google Shape;850;p62"/>
          <p:cNvSpPr/>
          <p:nvPr/>
        </p:nvSpPr>
        <p:spPr>
          <a:xfrm>
            <a:off x="8219641" y="1614817"/>
            <a:ext cx="3809" cy="6476"/>
          </a:xfrm>
          <a:custGeom>
            <a:avLst/>
            <a:gdLst/>
            <a:ahLst/>
            <a:cxnLst/>
            <a:rect l="l" t="t" r="r" b="b"/>
            <a:pathLst>
              <a:path w="2183" h="3711" extrusionOk="0">
                <a:moveTo>
                  <a:pt x="1126" y="3691"/>
                </a:moveTo>
                <a:cubicBezTo>
                  <a:pt x="1612" y="3691"/>
                  <a:pt x="2183" y="3904"/>
                  <a:pt x="2183" y="2481"/>
                </a:cubicBezTo>
                <a:cubicBezTo>
                  <a:pt x="2183" y="509"/>
                  <a:pt x="1932" y="0"/>
                  <a:pt x="929" y="0"/>
                </a:cubicBezTo>
                <a:cubicBezTo>
                  <a:pt x="101" y="0"/>
                  <a:pt x="0" y="142"/>
                  <a:pt x="0" y="1424"/>
                </a:cubicBezTo>
                <a:cubicBezTo>
                  <a:pt x="0" y="3498"/>
                  <a:pt x="123" y="3711"/>
                  <a:pt x="1105" y="3711"/>
                </a:cubicBezTo>
                <a:lnTo>
                  <a:pt x="1126" y="36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1" name="Google Shape;851;p62"/>
          <p:cNvSpPr/>
          <p:nvPr/>
        </p:nvSpPr>
        <p:spPr>
          <a:xfrm>
            <a:off x="8235066" y="1620254"/>
            <a:ext cx="150538" cy="1045"/>
          </a:xfrm>
          <a:custGeom>
            <a:avLst/>
            <a:gdLst/>
            <a:ahLst/>
            <a:cxnLst/>
            <a:rect l="l" t="t" r="r" b="b"/>
            <a:pathLst>
              <a:path w="86268" h="599" extrusionOk="0">
                <a:moveTo>
                  <a:pt x="86239" y="0"/>
                </a:moveTo>
                <a:lnTo>
                  <a:pt x="58" y="0"/>
                </a:lnTo>
                <a:cubicBezTo>
                  <a:pt x="-316" y="478"/>
                  <a:pt x="1163" y="600"/>
                  <a:pt x="3479" y="600"/>
                </a:cubicBezTo>
                <a:lnTo>
                  <a:pt x="82107" y="600"/>
                </a:lnTo>
                <a:cubicBezTo>
                  <a:pt x="84216" y="600"/>
                  <a:pt x="86559" y="600"/>
                  <a:pt x="86239"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2" name="Google Shape;852;p62"/>
          <p:cNvSpPr/>
          <p:nvPr/>
        </p:nvSpPr>
        <p:spPr>
          <a:xfrm>
            <a:off x="8022597" y="1616669"/>
            <a:ext cx="7268" cy="5327"/>
          </a:xfrm>
          <a:custGeom>
            <a:avLst/>
            <a:gdLst/>
            <a:ahLst/>
            <a:cxnLst/>
            <a:rect l="l" t="t" r="r" b="b"/>
            <a:pathLst>
              <a:path w="4165" h="3053" extrusionOk="0">
                <a:moveTo>
                  <a:pt x="2257" y="11"/>
                </a:moveTo>
                <a:cubicBezTo>
                  <a:pt x="224" y="62"/>
                  <a:pt x="-64" y="184"/>
                  <a:pt x="10" y="1119"/>
                </a:cubicBezTo>
                <a:cubicBezTo>
                  <a:pt x="133" y="2848"/>
                  <a:pt x="491" y="3122"/>
                  <a:pt x="3117" y="3041"/>
                </a:cubicBezTo>
                <a:cubicBezTo>
                  <a:pt x="4345" y="3021"/>
                  <a:pt x="4168" y="2299"/>
                  <a:pt x="4142" y="1760"/>
                </a:cubicBezTo>
                <a:cubicBezTo>
                  <a:pt x="4120" y="316"/>
                  <a:pt x="3693" y="-19"/>
                  <a:pt x="2257" y="1"/>
                </a:cubicBezTo>
                <a:lnTo>
                  <a:pt x="2257"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3" name="Google Shape;853;p62"/>
          <p:cNvSpPr/>
          <p:nvPr/>
        </p:nvSpPr>
        <p:spPr>
          <a:xfrm>
            <a:off x="8144260" y="1615688"/>
            <a:ext cx="8847" cy="4631"/>
          </a:xfrm>
          <a:custGeom>
            <a:avLst/>
            <a:gdLst/>
            <a:ahLst/>
            <a:cxnLst/>
            <a:rect l="l" t="t" r="r" b="b"/>
            <a:pathLst>
              <a:path w="5070" h="2654" extrusionOk="0">
                <a:moveTo>
                  <a:pt x="0" y="1871"/>
                </a:moveTo>
                <a:cubicBezTo>
                  <a:pt x="0" y="2430"/>
                  <a:pt x="368" y="2715"/>
                  <a:pt x="1228" y="2643"/>
                </a:cubicBezTo>
                <a:lnTo>
                  <a:pt x="2082" y="2643"/>
                </a:lnTo>
                <a:cubicBezTo>
                  <a:pt x="5194" y="2643"/>
                  <a:pt x="5749" y="1972"/>
                  <a:pt x="4334" y="0"/>
                </a:cubicBezTo>
                <a:cubicBezTo>
                  <a:pt x="4777" y="244"/>
                  <a:pt x="4585" y="386"/>
                  <a:pt x="4158" y="437"/>
                </a:cubicBezTo>
                <a:cubicBezTo>
                  <a:pt x="3747" y="488"/>
                  <a:pt x="3304" y="437"/>
                  <a:pt x="2888" y="437"/>
                </a:cubicBezTo>
                <a:cubicBezTo>
                  <a:pt x="1393" y="437"/>
                  <a:pt x="475" y="884"/>
                  <a:pt x="134" y="1789"/>
                </a:cubicBezTo>
                <a:cubicBezTo>
                  <a:pt x="134" y="1789"/>
                  <a:pt x="59" y="1840"/>
                  <a:pt x="5" y="1840"/>
                </a:cubicBezTo>
                <a:lnTo>
                  <a:pt x="5" y="1891"/>
                </a:lnTo>
                <a:lnTo>
                  <a:pt x="0" y="1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4" name="Google Shape;854;p62"/>
          <p:cNvSpPr/>
          <p:nvPr/>
        </p:nvSpPr>
        <p:spPr>
          <a:xfrm>
            <a:off x="8059693" y="1616596"/>
            <a:ext cx="7329" cy="4717"/>
          </a:xfrm>
          <a:custGeom>
            <a:avLst/>
            <a:gdLst/>
            <a:ahLst/>
            <a:cxnLst/>
            <a:rect l="l" t="t" r="r" b="b"/>
            <a:pathLst>
              <a:path w="4200" h="2703" extrusionOk="0">
                <a:moveTo>
                  <a:pt x="341" y="51"/>
                </a:moveTo>
                <a:cubicBezTo>
                  <a:pt x="122" y="600"/>
                  <a:pt x="-246" y="1159"/>
                  <a:pt x="239" y="1729"/>
                </a:cubicBezTo>
                <a:cubicBezTo>
                  <a:pt x="880" y="2135"/>
                  <a:pt x="2118" y="1993"/>
                  <a:pt x="2417" y="2288"/>
                </a:cubicBezTo>
                <a:cubicBezTo>
                  <a:pt x="3399" y="3295"/>
                  <a:pt x="3613" y="2166"/>
                  <a:pt x="4173" y="2095"/>
                </a:cubicBezTo>
                <a:cubicBezTo>
                  <a:pt x="4243" y="1373"/>
                  <a:pt x="4221" y="651"/>
                  <a:pt x="3586" y="0"/>
                </a:cubicBezTo>
                <a:cubicBezTo>
                  <a:pt x="2476" y="0"/>
                  <a:pt x="1403" y="0"/>
                  <a:pt x="298" y="21"/>
                </a:cubicBezTo>
                <a:lnTo>
                  <a:pt x="319" y="41"/>
                </a:lnTo>
                <a:lnTo>
                  <a:pt x="341" y="5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5" name="Google Shape;855;p62"/>
          <p:cNvSpPr/>
          <p:nvPr/>
        </p:nvSpPr>
        <p:spPr>
          <a:xfrm>
            <a:off x="8003795" y="1616342"/>
            <a:ext cx="4076" cy="5645"/>
          </a:xfrm>
          <a:custGeom>
            <a:avLst/>
            <a:gdLst/>
            <a:ahLst/>
            <a:cxnLst/>
            <a:rect l="l" t="t" r="r" b="b"/>
            <a:pathLst>
              <a:path w="2336" h="3235" extrusionOk="0">
                <a:moveTo>
                  <a:pt x="2337" y="1884"/>
                </a:moveTo>
                <a:cubicBezTo>
                  <a:pt x="1509" y="1447"/>
                  <a:pt x="2678" y="298"/>
                  <a:pt x="917" y="155"/>
                </a:cubicBezTo>
                <a:cubicBezTo>
                  <a:pt x="815" y="155"/>
                  <a:pt x="863" y="-180"/>
                  <a:pt x="522" y="135"/>
                </a:cubicBezTo>
                <a:cubicBezTo>
                  <a:pt x="-605" y="1122"/>
                  <a:pt x="420" y="2036"/>
                  <a:pt x="575" y="2972"/>
                </a:cubicBezTo>
                <a:cubicBezTo>
                  <a:pt x="628" y="3287"/>
                  <a:pt x="1381" y="3338"/>
                  <a:pt x="1701" y="3023"/>
                </a:cubicBezTo>
                <a:cubicBezTo>
                  <a:pt x="1995" y="2707"/>
                  <a:pt x="2096" y="2321"/>
                  <a:pt x="2315" y="1914"/>
                </a:cubicBezTo>
                <a:lnTo>
                  <a:pt x="2337" y="1894"/>
                </a:lnTo>
                <a:lnTo>
                  <a:pt x="2337" y="188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6" name="Google Shape;856;p62"/>
          <p:cNvSpPr/>
          <p:nvPr/>
        </p:nvSpPr>
        <p:spPr>
          <a:xfrm>
            <a:off x="7973818" y="1616924"/>
            <a:ext cx="3778" cy="5314"/>
          </a:xfrm>
          <a:custGeom>
            <a:avLst/>
            <a:gdLst/>
            <a:ahLst/>
            <a:cxnLst/>
            <a:rect l="l" t="t" r="r" b="b"/>
            <a:pathLst>
              <a:path w="2165" h="3045" extrusionOk="0">
                <a:moveTo>
                  <a:pt x="0" y="1236"/>
                </a:moveTo>
                <a:cubicBezTo>
                  <a:pt x="107" y="1602"/>
                  <a:pt x="198" y="1937"/>
                  <a:pt x="272" y="2273"/>
                </a:cubicBezTo>
                <a:cubicBezTo>
                  <a:pt x="342" y="2608"/>
                  <a:pt x="144" y="3045"/>
                  <a:pt x="956" y="3045"/>
                </a:cubicBezTo>
                <a:cubicBezTo>
                  <a:pt x="1708" y="3045"/>
                  <a:pt x="1980" y="2639"/>
                  <a:pt x="2103" y="2232"/>
                </a:cubicBezTo>
                <a:cubicBezTo>
                  <a:pt x="2349" y="1530"/>
                  <a:pt x="1815" y="900"/>
                  <a:pt x="1543" y="280"/>
                </a:cubicBezTo>
                <a:cubicBezTo>
                  <a:pt x="1366" y="-107"/>
                  <a:pt x="662" y="-86"/>
                  <a:pt x="342" y="300"/>
                </a:cubicBezTo>
                <a:cubicBezTo>
                  <a:pt x="128" y="565"/>
                  <a:pt x="96" y="900"/>
                  <a:pt x="0" y="1215"/>
                </a:cubicBezTo>
                <a:lnTo>
                  <a:pt x="0" y="12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7" name="Google Shape;857;p62"/>
          <p:cNvSpPr/>
          <p:nvPr/>
        </p:nvSpPr>
        <p:spPr>
          <a:xfrm>
            <a:off x="8050643" y="1615797"/>
            <a:ext cx="3272" cy="5799"/>
          </a:xfrm>
          <a:custGeom>
            <a:avLst/>
            <a:gdLst/>
            <a:ahLst/>
            <a:cxnLst/>
            <a:rect l="l" t="t" r="r" b="b"/>
            <a:pathLst>
              <a:path w="1875" h="3323" extrusionOk="0">
                <a:moveTo>
                  <a:pt x="0" y="1668"/>
                </a:moveTo>
                <a:cubicBezTo>
                  <a:pt x="53" y="1882"/>
                  <a:pt x="176" y="2288"/>
                  <a:pt x="219" y="2705"/>
                </a:cubicBezTo>
                <a:cubicBezTo>
                  <a:pt x="272" y="3071"/>
                  <a:pt x="790" y="3092"/>
                  <a:pt x="1078" y="3285"/>
                </a:cubicBezTo>
                <a:cubicBezTo>
                  <a:pt x="1324" y="3427"/>
                  <a:pt x="1521" y="3143"/>
                  <a:pt x="1665" y="3000"/>
                </a:cubicBezTo>
                <a:cubicBezTo>
                  <a:pt x="2082" y="2594"/>
                  <a:pt x="1841" y="397"/>
                  <a:pt x="1276" y="112"/>
                </a:cubicBezTo>
                <a:cubicBezTo>
                  <a:pt x="859" y="-101"/>
                  <a:pt x="416" y="-10"/>
                  <a:pt x="219" y="377"/>
                </a:cubicBezTo>
                <a:cubicBezTo>
                  <a:pt x="21" y="743"/>
                  <a:pt x="0" y="1119"/>
                  <a:pt x="21" y="1699"/>
                </a:cubicBezTo>
                <a:lnTo>
                  <a:pt x="0" y="1678"/>
                </a:lnTo>
                <a:lnTo>
                  <a:pt x="0" y="166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8" name="Google Shape;858;p62"/>
          <p:cNvSpPr/>
          <p:nvPr/>
        </p:nvSpPr>
        <p:spPr>
          <a:xfrm>
            <a:off x="8143529" y="1615026"/>
            <a:ext cx="8760" cy="3994"/>
          </a:xfrm>
          <a:custGeom>
            <a:avLst/>
            <a:gdLst/>
            <a:ahLst/>
            <a:cxnLst/>
            <a:rect l="l" t="t" r="r" b="b"/>
            <a:pathLst>
              <a:path w="5020" h="2289" extrusionOk="0">
                <a:moveTo>
                  <a:pt x="446" y="2249"/>
                </a:moveTo>
                <a:cubicBezTo>
                  <a:pt x="446" y="2249"/>
                  <a:pt x="542" y="2229"/>
                  <a:pt x="568" y="2198"/>
                </a:cubicBezTo>
                <a:cubicBezTo>
                  <a:pt x="910" y="1304"/>
                  <a:pt x="1828" y="846"/>
                  <a:pt x="3328" y="846"/>
                </a:cubicBezTo>
                <a:cubicBezTo>
                  <a:pt x="3750" y="846"/>
                  <a:pt x="4187" y="866"/>
                  <a:pt x="4598" y="846"/>
                </a:cubicBezTo>
                <a:cubicBezTo>
                  <a:pt x="5020" y="795"/>
                  <a:pt x="5207" y="653"/>
                  <a:pt x="4774" y="419"/>
                </a:cubicBezTo>
                <a:cubicBezTo>
                  <a:pt x="4774" y="104"/>
                  <a:pt x="4486" y="-18"/>
                  <a:pt x="4043" y="2"/>
                </a:cubicBezTo>
                <a:lnTo>
                  <a:pt x="2356" y="2"/>
                </a:lnTo>
                <a:cubicBezTo>
                  <a:pt x="83" y="2"/>
                  <a:pt x="-526" y="755"/>
                  <a:pt x="446" y="2290"/>
                </a:cubicBezTo>
                <a:lnTo>
                  <a:pt x="446" y="2239"/>
                </a:lnTo>
                <a:lnTo>
                  <a:pt x="446" y="22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9" name="Google Shape;859;p62"/>
          <p:cNvSpPr/>
          <p:nvPr/>
        </p:nvSpPr>
        <p:spPr>
          <a:xfrm>
            <a:off x="8071976" y="1617931"/>
            <a:ext cx="10631" cy="4771"/>
          </a:xfrm>
          <a:custGeom>
            <a:avLst/>
            <a:gdLst/>
            <a:ahLst/>
            <a:cxnLst/>
            <a:rect l="l" t="t" r="r" b="b"/>
            <a:pathLst>
              <a:path w="6092" h="2734" extrusionOk="0">
                <a:moveTo>
                  <a:pt x="5147" y="10"/>
                </a:moveTo>
                <a:cubicBezTo>
                  <a:pt x="5147" y="10"/>
                  <a:pt x="5099" y="132"/>
                  <a:pt x="5099" y="203"/>
                </a:cubicBezTo>
                <a:cubicBezTo>
                  <a:pt x="4971" y="905"/>
                  <a:pt x="5809" y="2084"/>
                  <a:pt x="4805" y="2226"/>
                </a:cubicBezTo>
                <a:cubicBezTo>
                  <a:pt x="3343" y="2450"/>
                  <a:pt x="1523" y="2633"/>
                  <a:pt x="33" y="1962"/>
                </a:cubicBezTo>
                <a:cubicBezTo>
                  <a:pt x="-111" y="2491"/>
                  <a:pt x="210" y="2735"/>
                  <a:pt x="1016" y="2705"/>
                </a:cubicBezTo>
                <a:cubicBezTo>
                  <a:pt x="2249" y="2705"/>
                  <a:pt x="3466" y="2755"/>
                  <a:pt x="4682" y="2725"/>
                </a:cubicBezTo>
                <a:cubicBezTo>
                  <a:pt x="5270" y="2725"/>
                  <a:pt x="5910" y="2583"/>
                  <a:pt x="5953" y="2145"/>
                </a:cubicBezTo>
                <a:cubicBezTo>
                  <a:pt x="6028" y="1403"/>
                  <a:pt x="6492" y="529"/>
                  <a:pt x="5168" y="20"/>
                </a:cubicBezTo>
                <a:lnTo>
                  <a:pt x="5147" y="0"/>
                </a:lnTo>
                <a:lnTo>
                  <a:pt x="5147"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0" name="Google Shape;860;p62"/>
          <p:cNvSpPr/>
          <p:nvPr/>
        </p:nvSpPr>
        <p:spPr>
          <a:xfrm>
            <a:off x="8041454" y="1616688"/>
            <a:ext cx="2822" cy="5218"/>
          </a:xfrm>
          <a:custGeom>
            <a:avLst/>
            <a:gdLst/>
            <a:ahLst/>
            <a:cxnLst/>
            <a:rect l="l" t="t" r="r" b="b"/>
            <a:pathLst>
              <a:path w="1617" h="2990" extrusionOk="0">
                <a:moveTo>
                  <a:pt x="0" y="1089"/>
                </a:moveTo>
                <a:cubicBezTo>
                  <a:pt x="75" y="1689"/>
                  <a:pt x="107" y="2126"/>
                  <a:pt x="176" y="2584"/>
                </a:cubicBezTo>
                <a:cubicBezTo>
                  <a:pt x="197" y="2757"/>
                  <a:pt x="197" y="2991"/>
                  <a:pt x="619" y="2991"/>
                </a:cubicBezTo>
                <a:cubicBezTo>
                  <a:pt x="945" y="2991"/>
                  <a:pt x="1089" y="2869"/>
                  <a:pt x="1254" y="2675"/>
                </a:cubicBezTo>
                <a:cubicBezTo>
                  <a:pt x="2082" y="1862"/>
                  <a:pt x="1254" y="1058"/>
                  <a:pt x="1126" y="266"/>
                </a:cubicBezTo>
                <a:cubicBezTo>
                  <a:pt x="1110" y="93"/>
                  <a:pt x="838" y="22"/>
                  <a:pt x="619" y="1"/>
                </a:cubicBezTo>
                <a:cubicBezTo>
                  <a:pt x="197" y="-19"/>
                  <a:pt x="176" y="194"/>
                  <a:pt x="123" y="367"/>
                </a:cubicBezTo>
                <a:cubicBezTo>
                  <a:pt x="53" y="652"/>
                  <a:pt x="53" y="947"/>
                  <a:pt x="21" y="1058"/>
                </a:cubicBezTo>
                <a:lnTo>
                  <a:pt x="0" y="1079"/>
                </a:lnTo>
                <a:lnTo>
                  <a:pt x="0" y="108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1" name="Google Shape;861;p62"/>
          <p:cNvSpPr/>
          <p:nvPr/>
        </p:nvSpPr>
        <p:spPr>
          <a:xfrm>
            <a:off x="8060056" y="1619665"/>
            <a:ext cx="7148" cy="2494"/>
          </a:xfrm>
          <a:custGeom>
            <a:avLst/>
            <a:gdLst/>
            <a:ahLst/>
            <a:cxnLst/>
            <a:rect l="l" t="t" r="r" b="b"/>
            <a:pathLst>
              <a:path w="4096" h="1429" extrusionOk="0">
                <a:moveTo>
                  <a:pt x="4002" y="356"/>
                </a:moveTo>
                <a:cubicBezTo>
                  <a:pt x="3437" y="427"/>
                  <a:pt x="3218" y="1536"/>
                  <a:pt x="2246" y="549"/>
                </a:cubicBezTo>
                <a:cubicBezTo>
                  <a:pt x="1947" y="254"/>
                  <a:pt x="677" y="407"/>
                  <a:pt x="69" y="0"/>
                </a:cubicBezTo>
                <a:cubicBezTo>
                  <a:pt x="90" y="458"/>
                  <a:pt x="-294" y="1108"/>
                  <a:pt x="554" y="1250"/>
                </a:cubicBezTo>
                <a:cubicBezTo>
                  <a:pt x="1558" y="1424"/>
                  <a:pt x="2711" y="1546"/>
                  <a:pt x="3714" y="1250"/>
                </a:cubicBezTo>
                <a:cubicBezTo>
                  <a:pt x="4200" y="1108"/>
                  <a:pt x="4125" y="722"/>
                  <a:pt x="4013" y="386"/>
                </a:cubicBezTo>
                <a:lnTo>
                  <a:pt x="4013" y="366"/>
                </a:lnTo>
                <a:lnTo>
                  <a:pt x="4002" y="3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2" name="Google Shape;862;p62"/>
          <p:cNvSpPr/>
          <p:nvPr/>
        </p:nvSpPr>
        <p:spPr>
          <a:xfrm>
            <a:off x="8060257" y="1615652"/>
            <a:ext cx="5736" cy="1050"/>
          </a:xfrm>
          <a:custGeom>
            <a:avLst/>
            <a:gdLst/>
            <a:ahLst/>
            <a:cxnLst/>
            <a:rect l="l" t="t" r="r" b="b"/>
            <a:pathLst>
              <a:path w="3287" h="602" extrusionOk="0">
                <a:moveTo>
                  <a:pt x="11" y="592"/>
                </a:moveTo>
                <a:cubicBezTo>
                  <a:pt x="1115" y="592"/>
                  <a:pt x="2194" y="592"/>
                  <a:pt x="3288" y="572"/>
                </a:cubicBezTo>
                <a:cubicBezTo>
                  <a:pt x="3267" y="430"/>
                  <a:pt x="3235" y="145"/>
                  <a:pt x="3186" y="115"/>
                </a:cubicBezTo>
                <a:cubicBezTo>
                  <a:pt x="2162" y="13"/>
                  <a:pt x="1110" y="-130"/>
                  <a:pt x="128" y="236"/>
                </a:cubicBezTo>
                <a:cubicBezTo>
                  <a:pt x="21" y="257"/>
                  <a:pt x="53" y="480"/>
                  <a:pt x="21" y="602"/>
                </a:cubicBezTo>
                <a:lnTo>
                  <a:pt x="0" y="602"/>
                </a:lnTo>
                <a:lnTo>
                  <a:pt x="11" y="5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3" name="Google Shape;863;p62"/>
          <p:cNvSpPr/>
          <p:nvPr/>
        </p:nvSpPr>
        <p:spPr>
          <a:xfrm>
            <a:off x="8070432" y="1617341"/>
            <a:ext cx="1611" cy="3949"/>
          </a:xfrm>
          <a:custGeom>
            <a:avLst/>
            <a:gdLst/>
            <a:ahLst/>
            <a:cxnLst/>
            <a:rect l="l" t="t" r="r" b="b"/>
            <a:pathLst>
              <a:path w="923" h="2263" extrusionOk="0">
                <a:moveTo>
                  <a:pt x="902" y="2263"/>
                </a:moveTo>
                <a:cubicBezTo>
                  <a:pt x="902" y="1522"/>
                  <a:pt x="902" y="751"/>
                  <a:pt x="923" y="0"/>
                </a:cubicBezTo>
                <a:cubicBezTo>
                  <a:pt x="-288" y="386"/>
                  <a:pt x="-320" y="1583"/>
                  <a:pt x="902" y="226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4" name="Google Shape;864;p62"/>
          <p:cNvSpPr/>
          <p:nvPr/>
        </p:nvSpPr>
        <p:spPr>
          <a:xfrm>
            <a:off x="8086628" y="1617031"/>
            <a:ext cx="47719" cy="3488"/>
          </a:xfrm>
          <a:custGeom>
            <a:avLst/>
            <a:gdLst/>
            <a:ahLst/>
            <a:cxnLst/>
            <a:rect l="l" t="t" r="r" b="b"/>
            <a:pathLst>
              <a:path w="27346" h="1999" extrusionOk="0">
                <a:moveTo>
                  <a:pt x="13713" y="1969"/>
                </a:moveTo>
                <a:lnTo>
                  <a:pt x="26213" y="1969"/>
                </a:lnTo>
                <a:cubicBezTo>
                  <a:pt x="26603" y="1969"/>
                  <a:pt x="27142" y="2071"/>
                  <a:pt x="27318" y="1705"/>
                </a:cubicBezTo>
                <a:cubicBezTo>
                  <a:pt x="27462" y="1441"/>
                  <a:pt x="26998" y="1156"/>
                  <a:pt x="26998" y="1003"/>
                </a:cubicBezTo>
                <a:cubicBezTo>
                  <a:pt x="26875" y="-420"/>
                  <a:pt x="25333" y="88"/>
                  <a:pt x="24303" y="88"/>
                </a:cubicBezTo>
                <a:cubicBezTo>
                  <a:pt x="16702" y="88"/>
                  <a:pt x="9069" y="109"/>
                  <a:pt x="1463" y="139"/>
                </a:cubicBezTo>
                <a:cubicBezTo>
                  <a:pt x="641" y="139"/>
                  <a:pt x="-21" y="139"/>
                  <a:pt x="1" y="912"/>
                </a:cubicBezTo>
                <a:cubicBezTo>
                  <a:pt x="16" y="1634"/>
                  <a:pt x="267" y="2000"/>
                  <a:pt x="1538" y="2000"/>
                </a:cubicBezTo>
                <a:cubicBezTo>
                  <a:pt x="5594" y="1949"/>
                  <a:pt x="9688" y="2000"/>
                  <a:pt x="13745" y="2000"/>
                </a:cubicBezTo>
                <a:lnTo>
                  <a:pt x="13723" y="1980"/>
                </a:lnTo>
                <a:lnTo>
                  <a:pt x="13713" y="196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5" name="Google Shape;865;p62"/>
          <p:cNvSpPr/>
          <p:nvPr/>
        </p:nvSpPr>
        <p:spPr>
          <a:xfrm>
            <a:off x="8164229" y="1964737"/>
            <a:ext cx="188303" cy="22306"/>
          </a:xfrm>
          <a:custGeom>
            <a:avLst/>
            <a:gdLst/>
            <a:ahLst/>
            <a:cxnLst/>
            <a:rect l="l" t="t" r="r" b="b"/>
            <a:pathLst>
              <a:path w="107910" h="12783" extrusionOk="0">
                <a:moveTo>
                  <a:pt x="53349" y="114"/>
                </a:moveTo>
                <a:cubicBezTo>
                  <a:pt x="37609" y="114"/>
                  <a:pt x="21868" y="196"/>
                  <a:pt x="6128" y="2"/>
                </a:cubicBezTo>
                <a:cubicBezTo>
                  <a:pt x="1644" y="-59"/>
                  <a:pt x="5" y="1182"/>
                  <a:pt x="5" y="3937"/>
                </a:cubicBezTo>
                <a:cubicBezTo>
                  <a:pt x="5" y="5025"/>
                  <a:pt x="-37" y="6093"/>
                  <a:pt x="117" y="7180"/>
                </a:cubicBezTo>
                <a:cubicBezTo>
                  <a:pt x="849" y="12153"/>
                  <a:pt x="1863" y="12641"/>
                  <a:pt x="9186" y="12641"/>
                </a:cubicBezTo>
                <a:cubicBezTo>
                  <a:pt x="39253" y="12641"/>
                  <a:pt x="69277" y="12702"/>
                  <a:pt x="99338" y="12783"/>
                </a:cubicBezTo>
                <a:cubicBezTo>
                  <a:pt x="106400" y="12783"/>
                  <a:pt x="109645" y="9936"/>
                  <a:pt x="106987" y="5513"/>
                </a:cubicBezTo>
                <a:cubicBezTo>
                  <a:pt x="106010" y="3846"/>
                  <a:pt x="107537" y="1232"/>
                  <a:pt x="105204" y="602"/>
                </a:cubicBezTo>
                <a:cubicBezTo>
                  <a:pt x="102290" y="-201"/>
                  <a:pt x="98602" y="196"/>
                  <a:pt x="95287" y="175"/>
                </a:cubicBezTo>
                <a:cubicBezTo>
                  <a:pt x="81292" y="144"/>
                  <a:pt x="67339" y="144"/>
                  <a:pt x="53381" y="114"/>
                </a:cubicBezTo>
                <a:lnTo>
                  <a:pt x="53344" y="114"/>
                </a:lnTo>
                <a:lnTo>
                  <a:pt x="53349" y="1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6" name="Google Shape;866;p62"/>
          <p:cNvSpPr/>
          <p:nvPr/>
        </p:nvSpPr>
        <p:spPr>
          <a:xfrm>
            <a:off x="7497146" y="1968141"/>
            <a:ext cx="575695" cy="20261"/>
          </a:xfrm>
          <a:custGeom>
            <a:avLst/>
            <a:gdLst/>
            <a:ahLst/>
            <a:cxnLst/>
            <a:rect l="l" t="t" r="r" b="b"/>
            <a:pathLst>
              <a:path w="329911" h="11611" extrusionOk="0">
                <a:moveTo>
                  <a:pt x="2982" y="0"/>
                </a:moveTo>
                <a:cubicBezTo>
                  <a:pt x="-3247" y="1698"/>
                  <a:pt x="2032" y="7331"/>
                  <a:pt x="3196" y="8988"/>
                </a:cubicBezTo>
                <a:cubicBezTo>
                  <a:pt x="4872" y="11377"/>
                  <a:pt x="17410" y="11317"/>
                  <a:pt x="27935" y="11347"/>
                </a:cubicBezTo>
                <a:cubicBezTo>
                  <a:pt x="96220" y="11408"/>
                  <a:pt x="164514" y="11489"/>
                  <a:pt x="232841" y="11551"/>
                </a:cubicBezTo>
                <a:cubicBezTo>
                  <a:pt x="255136" y="11551"/>
                  <a:pt x="277479" y="11581"/>
                  <a:pt x="299812" y="11611"/>
                </a:cubicBezTo>
                <a:cubicBezTo>
                  <a:pt x="302620" y="11611"/>
                  <a:pt x="330092" y="10290"/>
                  <a:pt x="329911" y="3020"/>
                </a:cubicBezTo>
                <a:cubicBezTo>
                  <a:pt x="327717" y="2135"/>
                  <a:pt x="326665" y="1240"/>
                  <a:pt x="325096" y="316"/>
                </a:cubicBezTo>
                <a:cubicBezTo>
                  <a:pt x="217709" y="234"/>
                  <a:pt x="110359" y="112"/>
                  <a:pt x="2971" y="30"/>
                </a:cubicBezTo>
                <a:lnTo>
                  <a:pt x="2971" y="0"/>
                </a:lnTo>
                <a:lnTo>
                  <a:pt x="2982"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7" name="Google Shape;867;p62"/>
          <p:cNvSpPr/>
          <p:nvPr/>
        </p:nvSpPr>
        <p:spPr>
          <a:xfrm>
            <a:off x="8107839" y="1964945"/>
            <a:ext cx="14136" cy="24250"/>
          </a:xfrm>
          <a:custGeom>
            <a:avLst/>
            <a:gdLst/>
            <a:ahLst/>
            <a:cxnLst/>
            <a:rect l="l" t="t" r="r" b="b"/>
            <a:pathLst>
              <a:path w="8101" h="13897" extrusionOk="0">
                <a:moveTo>
                  <a:pt x="3981" y="39"/>
                </a:moveTo>
                <a:cubicBezTo>
                  <a:pt x="2192" y="39"/>
                  <a:pt x="84" y="-734"/>
                  <a:pt x="4" y="4584"/>
                </a:cubicBezTo>
                <a:cubicBezTo>
                  <a:pt x="-71" y="11935"/>
                  <a:pt x="879" y="13898"/>
                  <a:pt x="4669" y="13898"/>
                </a:cubicBezTo>
                <a:cubicBezTo>
                  <a:pt x="7770" y="13898"/>
                  <a:pt x="8101" y="13379"/>
                  <a:pt x="8101" y="8580"/>
                </a:cubicBezTo>
                <a:cubicBezTo>
                  <a:pt x="8101" y="883"/>
                  <a:pt x="7695" y="49"/>
                  <a:pt x="4018" y="49"/>
                </a:cubicBezTo>
                <a:lnTo>
                  <a:pt x="3981" y="49"/>
                </a:lnTo>
                <a:lnTo>
                  <a:pt x="3981" y="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8" name="Google Shape;868;p62"/>
          <p:cNvSpPr/>
          <p:nvPr/>
        </p:nvSpPr>
        <p:spPr>
          <a:xfrm>
            <a:off x="7502239" y="1964346"/>
            <a:ext cx="562623" cy="4310"/>
          </a:xfrm>
          <a:custGeom>
            <a:avLst/>
            <a:gdLst/>
            <a:ahLst/>
            <a:cxnLst/>
            <a:rect l="l" t="t" r="r" b="b"/>
            <a:pathLst>
              <a:path w="322420" h="2470" extrusionOk="0">
                <a:moveTo>
                  <a:pt x="105" y="2176"/>
                </a:moveTo>
                <a:cubicBezTo>
                  <a:pt x="107450" y="2257"/>
                  <a:pt x="214811" y="2379"/>
                  <a:pt x="322198" y="2471"/>
                </a:cubicBezTo>
                <a:cubicBezTo>
                  <a:pt x="323623" y="631"/>
                  <a:pt x="318077" y="254"/>
                  <a:pt x="309409" y="254"/>
                </a:cubicBezTo>
                <a:cubicBezTo>
                  <a:pt x="211464" y="173"/>
                  <a:pt x="113513" y="51"/>
                  <a:pt x="15558" y="0"/>
                </a:cubicBezTo>
                <a:cubicBezTo>
                  <a:pt x="7717" y="0"/>
                  <a:pt x="-1064" y="0"/>
                  <a:pt x="105" y="2186"/>
                </a:cubicBezTo>
                <a:lnTo>
                  <a:pt x="105" y="217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9" name="Google Shape;869;p62"/>
          <p:cNvSpPr/>
          <p:nvPr/>
        </p:nvSpPr>
        <p:spPr>
          <a:xfrm>
            <a:off x="7408059" y="2761324"/>
            <a:ext cx="35144" cy="4129"/>
          </a:xfrm>
          <a:custGeom>
            <a:avLst/>
            <a:gdLst/>
            <a:ahLst/>
            <a:cxnLst/>
            <a:rect l="l" t="t" r="r" b="b"/>
            <a:pathLst>
              <a:path w="20140" h="2366" extrusionOk="0">
                <a:moveTo>
                  <a:pt x="9987" y="0"/>
                </a:moveTo>
                <a:lnTo>
                  <a:pt x="1126" y="0"/>
                </a:lnTo>
                <a:cubicBezTo>
                  <a:pt x="320" y="0"/>
                  <a:pt x="0" y="213"/>
                  <a:pt x="0" y="741"/>
                </a:cubicBezTo>
                <a:lnTo>
                  <a:pt x="0" y="1338"/>
                </a:lnTo>
                <a:cubicBezTo>
                  <a:pt x="133" y="2265"/>
                  <a:pt x="320" y="2367"/>
                  <a:pt x="1713" y="2367"/>
                </a:cubicBezTo>
                <a:lnTo>
                  <a:pt x="18553" y="2367"/>
                </a:lnTo>
                <a:cubicBezTo>
                  <a:pt x="19851" y="2367"/>
                  <a:pt x="20443" y="1839"/>
                  <a:pt x="19989" y="1023"/>
                </a:cubicBezTo>
                <a:cubicBezTo>
                  <a:pt x="19813" y="709"/>
                  <a:pt x="20080" y="240"/>
                  <a:pt x="19626" y="101"/>
                </a:cubicBezTo>
                <a:cubicBezTo>
                  <a:pt x="19087" y="-43"/>
                  <a:pt x="18409" y="27"/>
                  <a:pt x="17828" y="27"/>
                </a:cubicBezTo>
                <a:lnTo>
                  <a:pt x="9997" y="27"/>
                </a:lnTo>
                <a:lnTo>
                  <a:pt x="9997" y="0"/>
                </a:lnTo>
                <a:lnTo>
                  <a:pt x="998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0" name="Google Shape;870;p62"/>
          <p:cNvSpPr/>
          <p:nvPr/>
        </p:nvSpPr>
        <p:spPr>
          <a:xfrm>
            <a:off x="7283498" y="2762076"/>
            <a:ext cx="107534" cy="3656"/>
          </a:xfrm>
          <a:custGeom>
            <a:avLst/>
            <a:gdLst/>
            <a:ahLst/>
            <a:cxnLst/>
            <a:rect l="l" t="t" r="r" b="b"/>
            <a:pathLst>
              <a:path w="61624" h="2095" extrusionOk="0">
                <a:moveTo>
                  <a:pt x="557" y="0"/>
                </a:moveTo>
                <a:cubicBezTo>
                  <a:pt x="-607" y="315"/>
                  <a:pt x="380" y="1381"/>
                  <a:pt x="599" y="1663"/>
                </a:cubicBezTo>
                <a:cubicBezTo>
                  <a:pt x="919" y="2121"/>
                  <a:pt x="3215" y="2095"/>
                  <a:pt x="5184" y="2095"/>
                </a:cubicBezTo>
                <a:lnTo>
                  <a:pt x="55993" y="2095"/>
                </a:lnTo>
                <a:cubicBezTo>
                  <a:pt x="56532" y="2095"/>
                  <a:pt x="61662" y="1850"/>
                  <a:pt x="61624" y="496"/>
                </a:cubicBezTo>
                <a:cubicBezTo>
                  <a:pt x="61218" y="315"/>
                  <a:pt x="60994" y="171"/>
                  <a:pt x="60722" y="0"/>
                </a:cubicBezTo>
                <a:lnTo>
                  <a:pt x="546" y="0"/>
                </a:lnTo>
                <a:lnTo>
                  <a:pt x="55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1" name="Google Shape;871;p62"/>
          <p:cNvSpPr/>
          <p:nvPr/>
        </p:nvSpPr>
        <p:spPr>
          <a:xfrm>
            <a:off x="7459089" y="2760785"/>
            <a:ext cx="34703" cy="4507"/>
          </a:xfrm>
          <a:custGeom>
            <a:avLst/>
            <a:gdLst/>
            <a:ahLst/>
            <a:cxnLst/>
            <a:rect l="l" t="t" r="r" b="b"/>
            <a:pathLst>
              <a:path w="19887" h="2583" extrusionOk="0">
                <a:moveTo>
                  <a:pt x="9933" y="32"/>
                </a:moveTo>
                <a:lnTo>
                  <a:pt x="17854" y="32"/>
                </a:lnTo>
                <a:cubicBezTo>
                  <a:pt x="19973" y="32"/>
                  <a:pt x="19706" y="-213"/>
                  <a:pt x="19877" y="1380"/>
                </a:cubicBezTo>
                <a:cubicBezTo>
                  <a:pt x="19920" y="2196"/>
                  <a:pt x="19877" y="2239"/>
                  <a:pt x="18618" y="2239"/>
                </a:cubicBezTo>
                <a:lnTo>
                  <a:pt x="5119" y="2239"/>
                </a:lnTo>
                <a:cubicBezTo>
                  <a:pt x="4852" y="2239"/>
                  <a:pt x="4489" y="2164"/>
                  <a:pt x="4356" y="2239"/>
                </a:cubicBezTo>
                <a:cubicBezTo>
                  <a:pt x="3405" y="2878"/>
                  <a:pt x="2237" y="2409"/>
                  <a:pt x="1206" y="2521"/>
                </a:cubicBezTo>
                <a:cubicBezTo>
                  <a:pt x="977" y="2521"/>
                  <a:pt x="534" y="2521"/>
                  <a:pt x="534" y="2239"/>
                </a:cubicBezTo>
                <a:cubicBezTo>
                  <a:pt x="577" y="1919"/>
                  <a:pt x="304" y="1706"/>
                  <a:pt x="171" y="1423"/>
                </a:cubicBezTo>
                <a:cubicBezTo>
                  <a:pt x="-283" y="709"/>
                  <a:pt x="214" y="0"/>
                  <a:pt x="1110" y="0"/>
                </a:cubicBezTo>
                <a:lnTo>
                  <a:pt x="9933" y="0"/>
                </a:lnTo>
                <a:lnTo>
                  <a:pt x="9933" y="32"/>
                </a:lnTo>
                <a:close/>
                <a:moveTo>
                  <a:pt x="1206" y="640"/>
                </a:moveTo>
                <a:cubicBezTo>
                  <a:pt x="897" y="640"/>
                  <a:pt x="534" y="570"/>
                  <a:pt x="443" y="816"/>
                </a:cubicBezTo>
                <a:cubicBezTo>
                  <a:pt x="347" y="986"/>
                  <a:pt x="667" y="1199"/>
                  <a:pt x="667" y="1311"/>
                </a:cubicBezTo>
                <a:cubicBezTo>
                  <a:pt x="763" y="2308"/>
                  <a:pt x="1793" y="1951"/>
                  <a:pt x="2514" y="1951"/>
                </a:cubicBezTo>
                <a:lnTo>
                  <a:pt x="18495" y="1951"/>
                </a:lnTo>
                <a:cubicBezTo>
                  <a:pt x="19082" y="1951"/>
                  <a:pt x="19530" y="1951"/>
                  <a:pt x="19530" y="1423"/>
                </a:cubicBezTo>
                <a:cubicBezTo>
                  <a:pt x="19530" y="927"/>
                  <a:pt x="19354" y="640"/>
                  <a:pt x="18441" y="682"/>
                </a:cubicBezTo>
                <a:lnTo>
                  <a:pt x="1206" y="682"/>
                </a:lnTo>
                <a:lnTo>
                  <a:pt x="1206" y="650"/>
                </a:lnTo>
                <a:lnTo>
                  <a:pt x="1206" y="6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2" name="Google Shape;872;p62"/>
          <p:cNvSpPr/>
          <p:nvPr/>
        </p:nvSpPr>
        <p:spPr>
          <a:xfrm>
            <a:off x="7496787" y="2760768"/>
            <a:ext cx="6463" cy="3542"/>
          </a:xfrm>
          <a:custGeom>
            <a:avLst/>
            <a:gdLst/>
            <a:ahLst/>
            <a:cxnLst/>
            <a:rect l="l" t="t" r="r" b="b"/>
            <a:pathLst>
              <a:path w="3704" h="2030" extrusionOk="0">
                <a:moveTo>
                  <a:pt x="155" y="1672"/>
                </a:moveTo>
                <a:cubicBezTo>
                  <a:pt x="155" y="1672"/>
                  <a:pt x="155" y="2056"/>
                  <a:pt x="422" y="2030"/>
                </a:cubicBezTo>
                <a:cubicBezTo>
                  <a:pt x="1506" y="1886"/>
                  <a:pt x="2632" y="2168"/>
                  <a:pt x="3705" y="1923"/>
                </a:cubicBezTo>
                <a:lnTo>
                  <a:pt x="3705" y="329"/>
                </a:lnTo>
                <a:cubicBezTo>
                  <a:pt x="2675" y="-167"/>
                  <a:pt x="1415" y="4"/>
                  <a:pt x="326" y="159"/>
                </a:cubicBezTo>
                <a:cubicBezTo>
                  <a:pt x="-341" y="260"/>
                  <a:pt x="235" y="1081"/>
                  <a:pt x="155" y="1571"/>
                </a:cubicBezTo>
                <a:lnTo>
                  <a:pt x="155" y="167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3" name="Google Shape;873;p62"/>
          <p:cNvSpPr/>
          <p:nvPr/>
        </p:nvSpPr>
        <p:spPr>
          <a:xfrm>
            <a:off x="7397558" y="2761321"/>
            <a:ext cx="2672" cy="4532"/>
          </a:xfrm>
          <a:custGeom>
            <a:avLst/>
            <a:gdLst/>
            <a:ahLst/>
            <a:cxnLst/>
            <a:rect l="l" t="t" r="r" b="b"/>
            <a:pathLst>
              <a:path w="1531" h="2597" extrusionOk="0">
                <a:moveTo>
                  <a:pt x="763" y="7"/>
                </a:moveTo>
                <a:cubicBezTo>
                  <a:pt x="443" y="7"/>
                  <a:pt x="43" y="-137"/>
                  <a:pt x="0" y="860"/>
                </a:cubicBezTo>
                <a:cubicBezTo>
                  <a:pt x="0" y="2246"/>
                  <a:pt x="176" y="2598"/>
                  <a:pt x="859" y="2598"/>
                </a:cubicBezTo>
                <a:cubicBezTo>
                  <a:pt x="1447" y="2598"/>
                  <a:pt x="1532" y="2496"/>
                  <a:pt x="1532" y="1601"/>
                </a:cubicBezTo>
                <a:cubicBezTo>
                  <a:pt x="1532" y="151"/>
                  <a:pt x="1436" y="7"/>
                  <a:pt x="763" y="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4" name="Google Shape;874;p62"/>
          <p:cNvSpPr/>
          <p:nvPr/>
        </p:nvSpPr>
        <p:spPr>
          <a:xfrm>
            <a:off x="7284422" y="2761325"/>
            <a:ext cx="105117" cy="743"/>
          </a:xfrm>
          <a:custGeom>
            <a:avLst/>
            <a:gdLst/>
            <a:ahLst/>
            <a:cxnLst/>
            <a:rect l="l" t="t" r="r" b="b"/>
            <a:pathLst>
              <a:path w="60239" h="426" extrusionOk="0">
                <a:moveTo>
                  <a:pt x="21" y="426"/>
                </a:moveTo>
                <a:lnTo>
                  <a:pt x="60197" y="426"/>
                </a:lnTo>
                <a:cubicBezTo>
                  <a:pt x="60464" y="69"/>
                  <a:pt x="59434" y="0"/>
                  <a:pt x="57811" y="0"/>
                </a:cubicBezTo>
                <a:lnTo>
                  <a:pt x="2903" y="0"/>
                </a:lnTo>
                <a:cubicBezTo>
                  <a:pt x="1414" y="0"/>
                  <a:pt x="-203" y="0"/>
                  <a:pt x="21" y="426"/>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5" name="Google Shape;875;p62"/>
          <p:cNvSpPr/>
          <p:nvPr/>
        </p:nvSpPr>
        <p:spPr>
          <a:xfrm>
            <a:off x="7532847" y="2760817"/>
            <a:ext cx="5125" cy="3733"/>
          </a:xfrm>
          <a:custGeom>
            <a:avLst/>
            <a:gdLst/>
            <a:ahLst/>
            <a:cxnLst/>
            <a:rect l="l" t="t" r="r" b="b"/>
            <a:pathLst>
              <a:path w="2937" h="2139" extrusionOk="0">
                <a:moveTo>
                  <a:pt x="1315" y="2140"/>
                </a:moveTo>
                <a:cubicBezTo>
                  <a:pt x="2751" y="2140"/>
                  <a:pt x="2938" y="1996"/>
                  <a:pt x="2938" y="1356"/>
                </a:cubicBezTo>
                <a:cubicBezTo>
                  <a:pt x="2847" y="146"/>
                  <a:pt x="2580" y="-24"/>
                  <a:pt x="728" y="2"/>
                </a:cubicBezTo>
                <a:cubicBezTo>
                  <a:pt x="-126" y="2"/>
                  <a:pt x="8" y="535"/>
                  <a:pt x="8" y="887"/>
                </a:cubicBezTo>
                <a:cubicBezTo>
                  <a:pt x="8" y="1884"/>
                  <a:pt x="328" y="2129"/>
                  <a:pt x="1358" y="2129"/>
                </a:cubicBezTo>
                <a:lnTo>
                  <a:pt x="1315" y="2129"/>
                </a:lnTo>
                <a:lnTo>
                  <a:pt x="1315" y="21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6" name="Google Shape;876;p62"/>
          <p:cNvSpPr/>
          <p:nvPr/>
        </p:nvSpPr>
        <p:spPr>
          <a:xfrm>
            <a:off x="7446697" y="2762010"/>
            <a:ext cx="6158" cy="3218"/>
          </a:xfrm>
          <a:custGeom>
            <a:avLst/>
            <a:gdLst/>
            <a:ahLst/>
            <a:cxnLst/>
            <a:rect l="l" t="t" r="r" b="b"/>
            <a:pathLst>
              <a:path w="3529" h="1844" extrusionOk="0">
                <a:moveTo>
                  <a:pt x="3530" y="534"/>
                </a:moveTo>
                <a:cubicBezTo>
                  <a:pt x="3530" y="150"/>
                  <a:pt x="3263" y="-37"/>
                  <a:pt x="2675" y="6"/>
                </a:cubicBezTo>
                <a:lnTo>
                  <a:pt x="2083" y="6"/>
                </a:lnTo>
                <a:cubicBezTo>
                  <a:pt x="-73" y="6"/>
                  <a:pt x="-479" y="464"/>
                  <a:pt x="514" y="1845"/>
                </a:cubicBezTo>
                <a:cubicBezTo>
                  <a:pt x="247" y="1674"/>
                  <a:pt x="338" y="1562"/>
                  <a:pt x="647" y="1530"/>
                </a:cubicBezTo>
                <a:lnTo>
                  <a:pt x="1549" y="1530"/>
                </a:lnTo>
                <a:cubicBezTo>
                  <a:pt x="2580" y="1530"/>
                  <a:pt x="3209" y="1216"/>
                  <a:pt x="3439" y="576"/>
                </a:cubicBezTo>
                <a:cubicBezTo>
                  <a:pt x="3439" y="576"/>
                  <a:pt x="3476" y="576"/>
                  <a:pt x="3530" y="544"/>
                </a:cubicBezTo>
                <a:lnTo>
                  <a:pt x="3530" y="53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7" name="Google Shape;877;p62"/>
          <p:cNvSpPr/>
          <p:nvPr/>
        </p:nvSpPr>
        <p:spPr>
          <a:xfrm>
            <a:off x="7506860" y="2761321"/>
            <a:ext cx="5066" cy="3303"/>
          </a:xfrm>
          <a:custGeom>
            <a:avLst/>
            <a:gdLst/>
            <a:ahLst/>
            <a:cxnLst/>
            <a:rect l="l" t="t" r="r" b="b"/>
            <a:pathLst>
              <a:path w="2903" h="1893" extrusionOk="0">
                <a:moveTo>
                  <a:pt x="2669" y="1851"/>
                </a:moveTo>
                <a:cubicBezTo>
                  <a:pt x="2803" y="1467"/>
                  <a:pt x="3070" y="1068"/>
                  <a:pt x="2760" y="684"/>
                </a:cubicBezTo>
                <a:cubicBezTo>
                  <a:pt x="2306" y="396"/>
                  <a:pt x="1404" y="508"/>
                  <a:pt x="1234" y="295"/>
                </a:cubicBezTo>
                <a:cubicBezTo>
                  <a:pt x="561" y="-414"/>
                  <a:pt x="428" y="369"/>
                  <a:pt x="11" y="439"/>
                </a:cubicBezTo>
                <a:cubicBezTo>
                  <a:pt x="-26" y="934"/>
                  <a:pt x="11" y="1467"/>
                  <a:pt x="417" y="1894"/>
                </a:cubicBezTo>
                <a:lnTo>
                  <a:pt x="2669" y="1894"/>
                </a:lnTo>
                <a:lnTo>
                  <a:pt x="2669" y="1862"/>
                </a:lnTo>
                <a:lnTo>
                  <a:pt x="2669" y="185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8" name="Google Shape;878;p62"/>
          <p:cNvSpPr/>
          <p:nvPr/>
        </p:nvSpPr>
        <p:spPr>
          <a:xfrm>
            <a:off x="7548117" y="2760847"/>
            <a:ext cx="2864" cy="3935"/>
          </a:xfrm>
          <a:custGeom>
            <a:avLst/>
            <a:gdLst/>
            <a:ahLst/>
            <a:cxnLst/>
            <a:rect l="l" t="t" r="r" b="b"/>
            <a:pathLst>
              <a:path w="1641" h="2255" extrusionOk="0">
                <a:moveTo>
                  <a:pt x="43" y="956"/>
                </a:moveTo>
                <a:cubicBezTo>
                  <a:pt x="635" y="1270"/>
                  <a:pt x="-181" y="2048"/>
                  <a:pt x="1035" y="2160"/>
                </a:cubicBezTo>
                <a:cubicBezTo>
                  <a:pt x="1078" y="2160"/>
                  <a:pt x="1035" y="2374"/>
                  <a:pt x="1265" y="2160"/>
                </a:cubicBezTo>
                <a:cubicBezTo>
                  <a:pt x="2066" y="1489"/>
                  <a:pt x="1356" y="854"/>
                  <a:pt x="1265" y="172"/>
                </a:cubicBezTo>
                <a:cubicBezTo>
                  <a:pt x="1265" y="-41"/>
                  <a:pt x="673" y="-73"/>
                  <a:pt x="459" y="172"/>
                </a:cubicBezTo>
                <a:cubicBezTo>
                  <a:pt x="230" y="385"/>
                  <a:pt x="187" y="668"/>
                  <a:pt x="0" y="956"/>
                </a:cubicBezTo>
                <a:lnTo>
                  <a:pt x="43" y="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9" name="Google Shape;879;p62"/>
          <p:cNvSpPr/>
          <p:nvPr/>
        </p:nvSpPr>
        <p:spPr>
          <a:xfrm>
            <a:off x="7569311" y="2760702"/>
            <a:ext cx="2645" cy="3666"/>
          </a:xfrm>
          <a:custGeom>
            <a:avLst/>
            <a:gdLst/>
            <a:ahLst/>
            <a:cxnLst/>
            <a:rect l="l" t="t" r="r" b="b"/>
            <a:pathLst>
              <a:path w="1516" h="2101" extrusionOk="0">
                <a:moveTo>
                  <a:pt x="1474" y="1237"/>
                </a:moveTo>
                <a:cubicBezTo>
                  <a:pt x="1383" y="991"/>
                  <a:pt x="1340" y="741"/>
                  <a:pt x="1303" y="528"/>
                </a:cubicBezTo>
                <a:cubicBezTo>
                  <a:pt x="1260" y="314"/>
                  <a:pt x="1394" y="0"/>
                  <a:pt x="849" y="0"/>
                </a:cubicBezTo>
                <a:cubicBezTo>
                  <a:pt x="300" y="0"/>
                  <a:pt x="129" y="282"/>
                  <a:pt x="43" y="565"/>
                </a:cubicBezTo>
                <a:cubicBezTo>
                  <a:pt x="-133" y="1066"/>
                  <a:pt x="273" y="1487"/>
                  <a:pt x="444" y="1903"/>
                </a:cubicBezTo>
                <a:cubicBezTo>
                  <a:pt x="540" y="2185"/>
                  <a:pt x="1031" y="2148"/>
                  <a:pt x="1250" y="1903"/>
                </a:cubicBezTo>
                <a:cubicBezTo>
                  <a:pt x="1383" y="1732"/>
                  <a:pt x="1426" y="1476"/>
                  <a:pt x="1517" y="1263"/>
                </a:cubicBezTo>
                <a:lnTo>
                  <a:pt x="1474" y="12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0" name="Google Shape;880;p62"/>
          <p:cNvSpPr/>
          <p:nvPr/>
        </p:nvSpPr>
        <p:spPr>
          <a:xfrm>
            <a:off x="7516002" y="2761155"/>
            <a:ext cx="2272" cy="4073"/>
          </a:xfrm>
          <a:custGeom>
            <a:avLst/>
            <a:gdLst/>
            <a:ahLst/>
            <a:cxnLst/>
            <a:rect l="l" t="t" r="r" b="b"/>
            <a:pathLst>
              <a:path w="1302" h="2334" extrusionOk="0">
                <a:moveTo>
                  <a:pt x="1249" y="1126"/>
                </a:moveTo>
                <a:cubicBezTo>
                  <a:pt x="1249" y="1126"/>
                  <a:pt x="1158" y="699"/>
                  <a:pt x="1116" y="417"/>
                </a:cubicBezTo>
                <a:cubicBezTo>
                  <a:pt x="1116" y="171"/>
                  <a:pt x="715" y="129"/>
                  <a:pt x="528" y="28"/>
                </a:cubicBezTo>
                <a:cubicBezTo>
                  <a:pt x="352" y="-74"/>
                  <a:pt x="219" y="129"/>
                  <a:pt x="128" y="241"/>
                </a:cubicBezTo>
                <a:cubicBezTo>
                  <a:pt x="-139" y="523"/>
                  <a:pt x="32" y="2048"/>
                  <a:pt x="448" y="2261"/>
                </a:cubicBezTo>
                <a:cubicBezTo>
                  <a:pt x="715" y="2405"/>
                  <a:pt x="982" y="2330"/>
                  <a:pt x="1164" y="2090"/>
                </a:cubicBezTo>
                <a:cubicBezTo>
                  <a:pt x="1302" y="1845"/>
                  <a:pt x="1302" y="1563"/>
                  <a:pt x="1302" y="1163"/>
                </a:cubicBezTo>
                <a:lnTo>
                  <a:pt x="1260" y="1136"/>
                </a:lnTo>
                <a:lnTo>
                  <a:pt x="1249" y="11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1" name="Google Shape;881;p62"/>
          <p:cNvSpPr/>
          <p:nvPr/>
        </p:nvSpPr>
        <p:spPr>
          <a:xfrm>
            <a:off x="7447328" y="2762922"/>
            <a:ext cx="6116" cy="2790"/>
          </a:xfrm>
          <a:custGeom>
            <a:avLst/>
            <a:gdLst/>
            <a:ahLst/>
            <a:cxnLst/>
            <a:rect l="l" t="t" r="r" b="b"/>
            <a:pathLst>
              <a:path w="3505" h="1599" extrusionOk="0">
                <a:moveTo>
                  <a:pt x="3141" y="11"/>
                </a:moveTo>
                <a:cubicBezTo>
                  <a:pt x="3141" y="11"/>
                  <a:pt x="3104" y="11"/>
                  <a:pt x="3104" y="43"/>
                </a:cubicBezTo>
                <a:cubicBezTo>
                  <a:pt x="2832" y="682"/>
                  <a:pt x="2202" y="997"/>
                  <a:pt x="1171" y="997"/>
                </a:cubicBezTo>
                <a:lnTo>
                  <a:pt x="269" y="997"/>
                </a:lnTo>
                <a:cubicBezTo>
                  <a:pt x="3" y="997"/>
                  <a:pt x="-131" y="1141"/>
                  <a:pt x="179" y="1317"/>
                </a:cubicBezTo>
                <a:cubicBezTo>
                  <a:pt x="179" y="1530"/>
                  <a:pt x="408" y="1599"/>
                  <a:pt x="675" y="1599"/>
                </a:cubicBezTo>
                <a:lnTo>
                  <a:pt x="1844" y="1599"/>
                </a:lnTo>
                <a:cubicBezTo>
                  <a:pt x="3461" y="1599"/>
                  <a:pt x="3867" y="1071"/>
                  <a:pt x="3194" y="0"/>
                </a:cubicBezTo>
                <a:lnTo>
                  <a:pt x="3152" y="0"/>
                </a:lnTo>
                <a:lnTo>
                  <a:pt x="3141"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2" name="Google Shape;882;p62"/>
          <p:cNvSpPr/>
          <p:nvPr/>
        </p:nvSpPr>
        <p:spPr>
          <a:xfrm>
            <a:off x="7495850" y="2760356"/>
            <a:ext cx="7448" cy="3338"/>
          </a:xfrm>
          <a:custGeom>
            <a:avLst/>
            <a:gdLst/>
            <a:ahLst/>
            <a:cxnLst/>
            <a:rect l="l" t="t" r="r" b="b"/>
            <a:pathLst>
              <a:path w="4268" h="1913" extrusionOk="0">
                <a:moveTo>
                  <a:pt x="655" y="1914"/>
                </a:moveTo>
                <a:cubicBezTo>
                  <a:pt x="655" y="1914"/>
                  <a:pt x="655" y="1839"/>
                  <a:pt x="698" y="1770"/>
                </a:cubicBezTo>
                <a:cubicBezTo>
                  <a:pt x="789" y="1274"/>
                  <a:pt x="201" y="458"/>
                  <a:pt x="874" y="357"/>
                </a:cubicBezTo>
                <a:cubicBezTo>
                  <a:pt x="1904" y="213"/>
                  <a:pt x="3164" y="69"/>
                  <a:pt x="4247" y="528"/>
                </a:cubicBezTo>
                <a:cubicBezTo>
                  <a:pt x="4343" y="144"/>
                  <a:pt x="4114" y="0"/>
                  <a:pt x="3527" y="0"/>
                </a:cubicBezTo>
                <a:lnTo>
                  <a:pt x="1007" y="0"/>
                </a:lnTo>
                <a:cubicBezTo>
                  <a:pt x="602" y="0"/>
                  <a:pt x="105" y="101"/>
                  <a:pt x="68" y="426"/>
                </a:cubicBezTo>
                <a:cubicBezTo>
                  <a:pt x="68" y="954"/>
                  <a:pt x="-295" y="1567"/>
                  <a:pt x="655" y="191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3" name="Google Shape;883;p62"/>
          <p:cNvSpPr/>
          <p:nvPr/>
        </p:nvSpPr>
        <p:spPr>
          <a:xfrm>
            <a:off x="7522733" y="2760962"/>
            <a:ext cx="1935" cy="3562"/>
          </a:xfrm>
          <a:custGeom>
            <a:avLst/>
            <a:gdLst/>
            <a:ahLst/>
            <a:cxnLst/>
            <a:rect l="l" t="t" r="r" b="b"/>
            <a:pathLst>
              <a:path w="1109" h="2041" extrusionOk="0">
                <a:moveTo>
                  <a:pt x="1066" y="1301"/>
                </a:moveTo>
                <a:cubicBezTo>
                  <a:pt x="1066" y="879"/>
                  <a:pt x="1029" y="597"/>
                  <a:pt x="976" y="282"/>
                </a:cubicBezTo>
                <a:cubicBezTo>
                  <a:pt x="976" y="139"/>
                  <a:pt x="976" y="0"/>
                  <a:pt x="709" y="0"/>
                </a:cubicBezTo>
                <a:cubicBezTo>
                  <a:pt x="485" y="0"/>
                  <a:pt x="351" y="101"/>
                  <a:pt x="255" y="208"/>
                </a:cubicBezTo>
                <a:cubicBezTo>
                  <a:pt x="-327" y="778"/>
                  <a:pt x="255" y="1343"/>
                  <a:pt x="351" y="1871"/>
                </a:cubicBezTo>
                <a:cubicBezTo>
                  <a:pt x="351" y="1972"/>
                  <a:pt x="522" y="2041"/>
                  <a:pt x="709" y="2041"/>
                </a:cubicBezTo>
                <a:cubicBezTo>
                  <a:pt x="1029" y="2041"/>
                  <a:pt x="1029" y="1898"/>
                  <a:pt x="1066" y="1796"/>
                </a:cubicBezTo>
                <a:cubicBezTo>
                  <a:pt x="1066" y="1588"/>
                  <a:pt x="1109" y="1413"/>
                  <a:pt x="1109" y="1301"/>
                </a:cubicBezTo>
                <a:lnTo>
                  <a:pt x="1066" y="13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4" name="Google Shape;884;p62"/>
          <p:cNvSpPr/>
          <p:nvPr/>
        </p:nvSpPr>
        <p:spPr>
          <a:xfrm>
            <a:off x="7506750" y="2760740"/>
            <a:ext cx="4975" cy="1700"/>
          </a:xfrm>
          <a:custGeom>
            <a:avLst/>
            <a:gdLst/>
            <a:ahLst/>
            <a:cxnLst/>
            <a:rect l="l" t="t" r="r" b="b"/>
            <a:pathLst>
              <a:path w="2851" h="974" extrusionOk="0">
                <a:moveTo>
                  <a:pt x="36" y="729"/>
                </a:moveTo>
                <a:cubicBezTo>
                  <a:pt x="442" y="702"/>
                  <a:pt x="576" y="-81"/>
                  <a:pt x="1259" y="590"/>
                </a:cubicBezTo>
                <a:cubicBezTo>
                  <a:pt x="1488" y="804"/>
                  <a:pt x="2348" y="692"/>
                  <a:pt x="2791" y="974"/>
                </a:cubicBezTo>
                <a:cubicBezTo>
                  <a:pt x="2791" y="660"/>
                  <a:pt x="3058" y="191"/>
                  <a:pt x="2471" y="121"/>
                </a:cubicBezTo>
                <a:cubicBezTo>
                  <a:pt x="1798" y="20"/>
                  <a:pt x="981" y="-92"/>
                  <a:pt x="255" y="121"/>
                </a:cubicBezTo>
                <a:cubicBezTo>
                  <a:pt x="-54" y="223"/>
                  <a:pt x="-11" y="479"/>
                  <a:pt x="26" y="718"/>
                </a:cubicBezTo>
                <a:lnTo>
                  <a:pt x="36" y="72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5" name="Google Shape;885;p62"/>
          <p:cNvSpPr/>
          <p:nvPr/>
        </p:nvSpPr>
        <p:spPr>
          <a:xfrm>
            <a:off x="7507596" y="2764549"/>
            <a:ext cx="3921" cy="691"/>
          </a:xfrm>
          <a:custGeom>
            <a:avLst/>
            <a:gdLst/>
            <a:ahLst/>
            <a:cxnLst/>
            <a:rect l="l" t="t" r="r" b="b"/>
            <a:pathLst>
              <a:path w="2247" h="396" extrusionOk="0">
                <a:moveTo>
                  <a:pt x="2247" y="0"/>
                </a:moveTo>
                <a:lnTo>
                  <a:pt x="0" y="0"/>
                </a:lnTo>
                <a:cubicBezTo>
                  <a:pt x="0" y="101"/>
                  <a:pt x="0" y="314"/>
                  <a:pt x="43" y="314"/>
                </a:cubicBezTo>
                <a:cubicBezTo>
                  <a:pt x="763" y="384"/>
                  <a:pt x="1473" y="485"/>
                  <a:pt x="2194" y="245"/>
                </a:cubicBezTo>
                <a:cubicBezTo>
                  <a:pt x="2236" y="245"/>
                  <a:pt x="2194" y="75"/>
                  <a:pt x="2236" y="0"/>
                </a:cubicBezTo>
                <a:lnTo>
                  <a:pt x="224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6" name="Google Shape;886;p62"/>
          <p:cNvSpPr/>
          <p:nvPr/>
        </p:nvSpPr>
        <p:spPr>
          <a:xfrm>
            <a:off x="7503371" y="2761324"/>
            <a:ext cx="1110" cy="2752"/>
          </a:xfrm>
          <a:custGeom>
            <a:avLst/>
            <a:gdLst/>
            <a:ahLst/>
            <a:cxnLst/>
            <a:rect l="l" t="t" r="r" b="b"/>
            <a:pathLst>
              <a:path w="636" h="1577" extrusionOk="0">
                <a:moveTo>
                  <a:pt x="0" y="0"/>
                </a:moveTo>
                <a:lnTo>
                  <a:pt x="0" y="1578"/>
                </a:lnTo>
                <a:cubicBezTo>
                  <a:pt x="849" y="1338"/>
                  <a:pt x="849" y="490"/>
                  <a:pt x="0"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7" name="Google Shape;887;p62"/>
          <p:cNvSpPr/>
          <p:nvPr/>
        </p:nvSpPr>
        <p:spPr>
          <a:xfrm>
            <a:off x="7459815" y="2761865"/>
            <a:ext cx="33293" cy="2412"/>
          </a:xfrm>
          <a:custGeom>
            <a:avLst/>
            <a:gdLst/>
            <a:ahLst/>
            <a:cxnLst/>
            <a:rect l="l" t="t" r="r" b="b"/>
            <a:pathLst>
              <a:path w="19079" h="1382" extrusionOk="0">
                <a:moveTo>
                  <a:pt x="9479" y="9"/>
                </a:moveTo>
                <a:lnTo>
                  <a:pt x="795" y="9"/>
                </a:lnTo>
                <a:cubicBezTo>
                  <a:pt x="485" y="9"/>
                  <a:pt x="122" y="-60"/>
                  <a:pt x="32" y="180"/>
                </a:cubicBezTo>
                <a:cubicBezTo>
                  <a:pt x="-107" y="356"/>
                  <a:pt x="256" y="569"/>
                  <a:pt x="256" y="681"/>
                </a:cubicBezTo>
                <a:cubicBezTo>
                  <a:pt x="352" y="1678"/>
                  <a:pt x="1382" y="1321"/>
                  <a:pt x="2108" y="1321"/>
                </a:cubicBezTo>
                <a:lnTo>
                  <a:pt x="18084" y="1321"/>
                </a:lnTo>
                <a:cubicBezTo>
                  <a:pt x="18671" y="1321"/>
                  <a:pt x="19119" y="1321"/>
                  <a:pt x="19076" y="782"/>
                </a:cubicBezTo>
                <a:cubicBezTo>
                  <a:pt x="19076" y="286"/>
                  <a:pt x="18900" y="-1"/>
                  <a:pt x="17993" y="41"/>
                </a:cubicBezTo>
                <a:lnTo>
                  <a:pt x="9479" y="41"/>
                </a:lnTo>
                <a:lnTo>
                  <a:pt x="9479" y="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8" name="Google Shape;888;p62"/>
          <p:cNvSpPr/>
          <p:nvPr/>
        </p:nvSpPr>
        <p:spPr>
          <a:xfrm>
            <a:off x="7536267" y="2676522"/>
            <a:ext cx="125530" cy="14749"/>
          </a:xfrm>
          <a:custGeom>
            <a:avLst/>
            <a:gdLst/>
            <a:ahLst/>
            <a:cxnLst/>
            <a:rect l="l" t="t" r="r" b="b"/>
            <a:pathLst>
              <a:path w="71937" h="8452" extrusionOk="0">
                <a:moveTo>
                  <a:pt x="35565" y="93"/>
                </a:moveTo>
                <a:cubicBezTo>
                  <a:pt x="25071" y="93"/>
                  <a:pt x="14577" y="173"/>
                  <a:pt x="4083" y="61"/>
                </a:cubicBezTo>
                <a:cubicBezTo>
                  <a:pt x="1100" y="29"/>
                  <a:pt x="0" y="834"/>
                  <a:pt x="0" y="2673"/>
                </a:cubicBezTo>
                <a:cubicBezTo>
                  <a:pt x="0" y="3398"/>
                  <a:pt x="0" y="4107"/>
                  <a:pt x="75" y="4832"/>
                </a:cubicBezTo>
                <a:cubicBezTo>
                  <a:pt x="582" y="8137"/>
                  <a:pt x="1244" y="8478"/>
                  <a:pt x="6160" y="8451"/>
                </a:cubicBezTo>
                <a:lnTo>
                  <a:pt x="66251" y="8451"/>
                </a:lnTo>
                <a:cubicBezTo>
                  <a:pt x="70953" y="8451"/>
                  <a:pt x="73099" y="6559"/>
                  <a:pt x="71311" y="3601"/>
                </a:cubicBezTo>
                <a:cubicBezTo>
                  <a:pt x="70654" y="2481"/>
                  <a:pt x="71673" y="754"/>
                  <a:pt x="70115" y="328"/>
                </a:cubicBezTo>
                <a:cubicBezTo>
                  <a:pt x="68183" y="-194"/>
                  <a:pt x="65706" y="72"/>
                  <a:pt x="63512" y="40"/>
                </a:cubicBezTo>
                <a:lnTo>
                  <a:pt x="35533" y="40"/>
                </a:lnTo>
                <a:lnTo>
                  <a:pt x="35575" y="104"/>
                </a:lnTo>
                <a:lnTo>
                  <a:pt x="35565" y="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9" name="Google Shape;889;p62"/>
          <p:cNvSpPr/>
          <p:nvPr/>
        </p:nvSpPr>
        <p:spPr>
          <a:xfrm>
            <a:off x="7718072" y="2674981"/>
            <a:ext cx="124206" cy="16030"/>
          </a:xfrm>
          <a:custGeom>
            <a:avLst/>
            <a:gdLst/>
            <a:ahLst/>
            <a:cxnLst/>
            <a:rect l="l" t="t" r="r" b="b"/>
            <a:pathLst>
              <a:path w="71178" h="9186" extrusionOk="0">
                <a:moveTo>
                  <a:pt x="35528" y="34"/>
                </a:moveTo>
                <a:cubicBezTo>
                  <a:pt x="44997" y="34"/>
                  <a:pt x="54439" y="-30"/>
                  <a:pt x="63882" y="34"/>
                </a:cubicBezTo>
                <a:cubicBezTo>
                  <a:pt x="71493" y="93"/>
                  <a:pt x="70554" y="-914"/>
                  <a:pt x="71098" y="4800"/>
                </a:cubicBezTo>
                <a:cubicBezTo>
                  <a:pt x="71392" y="7699"/>
                  <a:pt x="71098" y="7822"/>
                  <a:pt x="66545" y="7822"/>
                </a:cubicBezTo>
                <a:lnTo>
                  <a:pt x="18373" y="7822"/>
                </a:lnTo>
                <a:cubicBezTo>
                  <a:pt x="17423" y="7822"/>
                  <a:pt x="16078" y="7587"/>
                  <a:pt x="15560" y="7934"/>
                </a:cubicBezTo>
                <a:cubicBezTo>
                  <a:pt x="12133" y="10199"/>
                  <a:pt x="7981" y="8627"/>
                  <a:pt x="4234" y="8989"/>
                </a:cubicBezTo>
                <a:cubicBezTo>
                  <a:pt x="3428" y="9069"/>
                  <a:pt x="1794" y="9053"/>
                  <a:pt x="1939" y="7982"/>
                </a:cubicBezTo>
                <a:cubicBezTo>
                  <a:pt x="2157" y="6836"/>
                  <a:pt x="1101" y="6063"/>
                  <a:pt x="556" y="5135"/>
                </a:cubicBezTo>
                <a:cubicBezTo>
                  <a:pt x="-976" y="2604"/>
                  <a:pt x="812" y="50"/>
                  <a:pt x="4015" y="50"/>
                </a:cubicBezTo>
                <a:lnTo>
                  <a:pt x="35496" y="50"/>
                </a:lnTo>
                <a:lnTo>
                  <a:pt x="35528" y="24"/>
                </a:lnTo>
                <a:lnTo>
                  <a:pt x="35528" y="34"/>
                </a:lnTo>
                <a:close/>
                <a:moveTo>
                  <a:pt x="4447" y="2188"/>
                </a:moveTo>
                <a:cubicBezTo>
                  <a:pt x="3465" y="2188"/>
                  <a:pt x="2115" y="1953"/>
                  <a:pt x="1682" y="2817"/>
                </a:cubicBezTo>
                <a:cubicBezTo>
                  <a:pt x="1352" y="3478"/>
                  <a:pt x="2488" y="4224"/>
                  <a:pt x="2515" y="4576"/>
                </a:cubicBezTo>
                <a:cubicBezTo>
                  <a:pt x="2809" y="8115"/>
                  <a:pt x="6636" y="6873"/>
                  <a:pt x="9219" y="6873"/>
                </a:cubicBezTo>
                <a:cubicBezTo>
                  <a:pt x="28205" y="6873"/>
                  <a:pt x="47159" y="6793"/>
                  <a:pt x="66145" y="6761"/>
                </a:cubicBezTo>
                <a:cubicBezTo>
                  <a:pt x="68189" y="6761"/>
                  <a:pt x="69860" y="6761"/>
                  <a:pt x="69790" y="4842"/>
                </a:cubicBezTo>
                <a:cubicBezTo>
                  <a:pt x="69716" y="3030"/>
                  <a:pt x="69096" y="2119"/>
                  <a:pt x="65969" y="2140"/>
                </a:cubicBezTo>
                <a:cubicBezTo>
                  <a:pt x="55833" y="2252"/>
                  <a:pt x="45670" y="2198"/>
                  <a:pt x="35539" y="2198"/>
                </a:cubicBezTo>
                <a:cubicBezTo>
                  <a:pt x="25408" y="2198"/>
                  <a:pt x="14808" y="2167"/>
                  <a:pt x="4458" y="2198"/>
                </a:cubicBezTo>
                <a:lnTo>
                  <a:pt x="4447" y="21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0" name="Google Shape;890;p62"/>
          <p:cNvSpPr/>
          <p:nvPr/>
        </p:nvSpPr>
        <p:spPr>
          <a:xfrm>
            <a:off x="7853308" y="2674607"/>
            <a:ext cx="22894" cy="12721"/>
          </a:xfrm>
          <a:custGeom>
            <a:avLst/>
            <a:gdLst/>
            <a:ahLst/>
            <a:cxnLst/>
            <a:rect l="l" t="t" r="r" b="b"/>
            <a:pathLst>
              <a:path w="13120" h="7290" extrusionOk="0">
                <a:moveTo>
                  <a:pt x="364" y="5988"/>
                </a:moveTo>
                <a:cubicBezTo>
                  <a:pt x="364" y="6559"/>
                  <a:pt x="439" y="7401"/>
                  <a:pt x="1389" y="7278"/>
                </a:cubicBezTo>
                <a:cubicBezTo>
                  <a:pt x="5253" y="6729"/>
                  <a:pt x="9230" y="7737"/>
                  <a:pt x="13051" y="6841"/>
                </a:cubicBezTo>
                <a:cubicBezTo>
                  <a:pt x="13051" y="4949"/>
                  <a:pt x="13121" y="3078"/>
                  <a:pt x="13121" y="1191"/>
                </a:cubicBezTo>
                <a:cubicBezTo>
                  <a:pt x="9374" y="-541"/>
                  <a:pt x="4890" y="-19"/>
                  <a:pt x="1245" y="498"/>
                </a:cubicBezTo>
                <a:cubicBezTo>
                  <a:pt x="-1237" y="845"/>
                  <a:pt x="812" y="3771"/>
                  <a:pt x="508" y="5530"/>
                </a:cubicBezTo>
                <a:cubicBezTo>
                  <a:pt x="508" y="5706"/>
                  <a:pt x="439" y="5845"/>
                  <a:pt x="364" y="598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1" name="Google Shape;891;p62"/>
          <p:cNvSpPr/>
          <p:nvPr/>
        </p:nvSpPr>
        <p:spPr>
          <a:xfrm>
            <a:off x="7498669" y="2676788"/>
            <a:ext cx="9365" cy="16166"/>
          </a:xfrm>
          <a:custGeom>
            <a:avLst/>
            <a:gdLst/>
            <a:ahLst/>
            <a:cxnLst/>
            <a:rect l="l" t="t" r="r" b="b"/>
            <a:pathLst>
              <a:path w="5367" h="9264" extrusionOk="0">
                <a:moveTo>
                  <a:pt x="2669" y="32"/>
                </a:moveTo>
                <a:cubicBezTo>
                  <a:pt x="1468" y="32"/>
                  <a:pt x="75" y="-490"/>
                  <a:pt x="6" y="3049"/>
                </a:cubicBezTo>
                <a:cubicBezTo>
                  <a:pt x="-69" y="7958"/>
                  <a:pt x="582" y="9264"/>
                  <a:pt x="3102" y="9264"/>
                </a:cubicBezTo>
                <a:cubicBezTo>
                  <a:pt x="5178" y="9264"/>
                  <a:pt x="5397" y="8918"/>
                  <a:pt x="5365" y="5693"/>
                </a:cubicBezTo>
                <a:cubicBezTo>
                  <a:pt x="5365" y="549"/>
                  <a:pt x="5108" y="0"/>
                  <a:pt x="2626" y="0"/>
                </a:cubicBezTo>
                <a:lnTo>
                  <a:pt x="2669" y="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2" name="Google Shape;892;p62"/>
          <p:cNvSpPr/>
          <p:nvPr/>
        </p:nvSpPr>
        <p:spPr>
          <a:xfrm>
            <a:off x="7981247" y="2674836"/>
            <a:ext cx="18145" cy="13328"/>
          </a:xfrm>
          <a:custGeom>
            <a:avLst/>
            <a:gdLst/>
            <a:ahLst/>
            <a:cxnLst/>
            <a:rect l="l" t="t" r="r" b="b"/>
            <a:pathLst>
              <a:path w="10398" h="7638" extrusionOk="0">
                <a:moveTo>
                  <a:pt x="4734" y="7638"/>
                </a:moveTo>
                <a:cubicBezTo>
                  <a:pt x="9837" y="7558"/>
                  <a:pt x="10525" y="7212"/>
                  <a:pt x="10381" y="4851"/>
                </a:cubicBezTo>
                <a:cubicBezTo>
                  <a:pt x="10093" y="512"/>
                  <a:pt x="9186" y="-138"/>
                  <a:pt x="2626" y="21"/>
                </a:cubicBezTo>
                <a:cubicBezTo>
                  <a:pt x="-433" y="101"/>
                  <a:pt x="5" y="1882"/>
                  <a:pt x="42" y="3236"/>
                </a:cubicBezTo>
                <a:cubicBezTo>
                  <a:pt x="160" y="6823"/>
                  <a:pt x="1137" y="7686"/>
                  <a:pt x="4787" y="7628"/>
                </a:cubicBezTo>
                <a:lnTo>
                  <a:pt x="4745" y="7628"/>
                </a:lnTo>
                <a:lnTo>
                  <a:pt x="4734" y="76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3" name="Google Shape;893;p62"/>
          <p:cNvSpPr/>
          <p:nvPr/>
        </p:nvSpPr>
        <p:spPr>
          <a:xfrm>
            <a:off x="7673927" y="2679110"/>
            <a:ext cx="21996" cy="11507"/>
          </a:xfrm>
          <a:custGeom>
            <a:avLst/>
            <a:gdLst/>
            <a:ahLst/>
            <a:cxnLst/>
            <a:rect l="l" t="t" r="r" b="b"/>
            <a:pathLst>
              <a:path w="12605" h="6594" extrusionOk="0">
                <a:moveTo>
                  <a:pt x="12605" y="1941"/>
                </a:moveTo>
                <a:cubicBezTo>
                  <a:pt x="12562" y="587"/>
                  <a:pt x="11650" y="-121"/>
                  <a:pt x="9579" y="17"/>
                </a:cubicBezTo>
                <a:cubicBezTo>
                  <a:pt x="8842" y="81"/>
                  <a:pt x="8148" y="17"/>
                  <a:pt x="7428" y="17"/>
                </a:cubicBezTo>
                <a:cubicBezTo>
                  <a:pt x="-258" y="17"/>
                  <a:pt x="-1721" y="1653"/>
                  <a:pt x="1850" y="6595"/>
                </a:cubicBezTo>
                <a:cubicBezTo>
                  <a:pt x="756" y="6030"/>
                  <a:pt x="1188" y="5619"/>
                  <a:pt x="2282" y="5497"/>
                </a:cubicBezTo>
                <a:cubicBezTo>
                  <a:pt x="3339" y="5385"/>
                  <a:pt x="4401" y="5470"/>
                  <a:pt x="5453" y="5470"/>
                </a:cubicBezTo>
                <a:cubicBezTo>
                  <a:pt x="9205" y="5470"/>
                  <a:pt x="11506" y="4351"/>
                  <a:pt x="12344" y="2101"/>
                </a:cubicBezTo>
                <a:cubicBezTo>
                  <a:pt x="12344" y="2101"/>
                  <a:pt x="12488" y="2021"/>
                  <a:pt x="12605" y="1963"/>
                </a:cubicBezTo>
                <a:lnTo>
                  <a:pt x="12605" y="1931"/>
                </a:lnTo>
                <a:lnTo>
                  <a:pt x="12605" y="1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4" name="Google Shape;894;p62"/>
          <p:cNvSpPr/>
          <p:nvPr/>
        </p:nvSpPr>
        <p:spPr>
          <a:xfrm>
            <a:off x="7888463" y="2676651"/>
            <a:ext cx="18389" cy="11686"/>
          </a:xfrm>
          <a:custGeom>
            <a:avLst/>
            <a:gdLst/>
            <a:ahLst/>
            <a:cxnLst/>
            <a:rect l="l" t="t" r="r" b="b"/>
            <a:pathLst>
              <a:path w="10538" h="6697" extrusionOk="0">
                <a:moveTo>
                  <a:pt x="9711" y="6639"/>
                </a:moveTo>
                <a:cubicBezTo>
                  <a:pt x="10219" y="5253"/>
                  <a:pt x="11169" y="3883"/>
                  <a:pt x="9925" y="2439"/>
                </a:cubicBezTo>
                <a:cubicBezTo>
                  <a:pt x="8356" y="1400"/>
                  <a:pt x="5228" y="1778"/>
                  <a:pt x="4465" y="1037"/>
                </a:cubicBezTo>
                <a:cubicBezTo>
                  <a:pt x="2025" y="-1463"/>
                  <a:pt x="1476" y="1320"/>
                  <a:pt x="50" y="1496"/>
                </a:cubicBezTo>
                <a:cubicBezTo>
                  <a:pt x="-94" y="3334"/>
                  <a:pt x="-19" y="5115"/>
                  <a:pt x="1508" y="6698"/>
                </a:cubicBezTo>
                <a:cubicBezTo>
                  <a:pt x="4246" y="6698"/>
                  <a:pt x="6941" y="6639"/>
                  <a:pt x="9669" y="6639"/>
                </a:cubicBezTo>
                <a:lnTo>
                  <a:pt x="9711" y="66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5" name="Google Shape;895;p62"/>
          <p:cNvSpPr/>
          <p:nvPr/>
        </p:nvSpPr>
        <p:spPr>
          <a:xfrm>
            <a:off x="8035832" y="2675022"/>
            <a:ext cx="10048" cy="13995"/>
          </a:xfrm>
          <a:custGeom>
            <a:avLst/>
            <a:gdLst/>
            <a:ahLst/>
            <a:cxnLst/>
            <a:rect l="l" t="t" r="r" b="b"/>
            <a:pathLst>
              <a:path w="5758" h="8020" extrusionOk="0">
                <a:moveTo>
                  <a:pt x="0" y="3336"/>
                </a:moveTo>
                <a:cubicBezTo>
                  <a:pt x="2076" y="4434"/>
                  <a:pt x="-838" y="7302"/>
                  <a:pt x="3501" y="7643"/>
                </a:cubicBezTo>
                <a:cubicBezTo>
                  <a:pt x="3790" y="7643"/>
                  <a:pt x="3645" y="8448"/>
                  <a:pt x="4484" y="7707"/>
                </a:cubicBezTo>
                <a:cubicBezTo>
                  <a:pt x="7254" y="5265"/>
                  <a:pt x="4702" y="2968"/>
                  <a:pt x="4339" y="639"/>
                </a:cubicBezTo>
                <a:cubicBezTo>
                  <a:pt x="4227" y="-134"/>
                  <a:pt x="2338" y="-246"/>
                  <a:pt x="1569" y="527"/>
                </a:cubicBezTo>
                <a:cubicBezTo>
                  <a:pt x="806" y="1278"/>
                  <a:pt x="587" y="2286"/>
                  <a:pt x="0" y="3314"/>
                </a:cubicBezTo>
                <a:lnTo>
                  <a:pt x="0" y="3346"/>
                </a:lnTo>
                <a:lnTo>
                  <a:pt x="0" y="33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6" name="Google Shape;896;p62"/>
          <p:cNvSpPr/>
          <p:nvPr/>
        </p:nvSpPr>
        <p:spPr>
          <a:xfrm>
            <a:off x="8111180" y="2674398"/>
            <a:ext cx="9479" cy="13173"/>
          </a:xfrm>
          <a:custGeom>
            <a:avLst/>
            <a:gdLst/>
            <a:ahLst/>
            <a:cxnLst/>
            <a:rect l="l" t="t" r="r" b="b"/>
            <a:pathLst>
              <a:path w="5432" h="7549" extrusionOk="0">
                <a:moveTo>
                  <a:pt x="5432" y="4504"/>
                </a:moveTo>
                <a:cubicBezTo>
                  <a:pt x="5213" y="3619"/>
                  <a:pt x="4957" y="2788"/>
                  <a:pt x="4770" y="1924"/>
                </a:cubicBezTo>
                <a:cubicBezTo>
                  <a:pt x="4583" y="1119"/>
                  <a:pt x="5058" y="0"/>
                  <a:pt x="3057" y="0"/>
                </a:cubicBezTo>
                <a:cubicBezTo>
                  <a:pt x="1050" y="0"/>
                  <a:pt x="505" y="1039"/>
                  <a:pt x="143" y="2015"/>
                </a:cubicBezTo>
                <a:cubicBezTo>
                  <a:pt x="-434" y="3742"/>
                  <a:pt x="879" y="5320"/>
                  <a:pt x="1568" y="6871"/>
                </a:cubicBezTo>
                <a:cubicBezTo>
                  <a:pt x="1973" y="7820"/>
                  <a:pt x="3788" y="7756"/>
                  <a:pt x="4551" y="6791"/>
                </a:cubicBezTo>
                <a:cubicBezTo>
                  <a:pt x="5101" y="6130"/>
                  <a:pt x="5176" y="5266"/>
                  <a:pt x="5432" y="4493"/>
                </a:cubicBezTo>
                <a:lnTo>
                  <a:pt x="5432" y="4525"/>
                </a:lnTo>
                <a:lnTo>
                  <a:pt x="5432" y="45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7" name="Google Shape;897;p62"/>
          <p:cNvSpPr/>
          <p:nvPr/>
        </p:nvSpPr>
        <p:spPr>
          <a:xfrm>
            <a:off x="7921280" y="2676041"/>
            <a:ext cx="8106" cy="14562"/>
          </a:xfrm>
          <a:custGeom>
            <a:avLst/>
            <a:gdLst/>
            <a:ahLst/>
            <a:cxnLst/>
            <a:rect l="l" t="t" r="r" b="b"/>
            <a:pathLst>
              <a:path w="4645" h="8345" extrusionOk="0">
                <a:moveTo>
                  <a:pt x="4629" y="4079"/>
                </a:moveTo>
                <a:cubicBezTo>
                  <a:pt x="4516" y="3530"/>
                  <a:pt x="4196" y="2501"/>
                  <a:pt x="4127" y="1494"/>
                </a:cubicBezTo>
                <a:cubicBezTo>
                  <a:pt x="4009" y="577"/>
                  <a:pt x="2702" y="518"/>
                  <a:pt x="1976" y="92"/>
                </a:cubicBezTo>
                <a:cubicBezTo>
                  <a:pt x="1399" y="-254"/>
                  <a:pt x="881" y="465"/>
                  <a:pt x="519" y="812"/>
                </a:cubicBezTo>
                <a:cubicBezTo>
                  <a:pt x="-533" y="1851"/>
                  <a:pt x="118" y="7309"/>
                  <a:pt x="1543" y="8055"/>
                </a:cubicBezTo>
                <a:cubicBezTo>
                  <a:pt x="2563" y="8604"/>
                  <a:pt x="3620" y="8370"/>
                  <a:pt x="4164" y="7394"/>
                </a:cubicBezTo>
                <a:cubicBezTo>
                  <a:pt x="4602" y="6478"/>
                  <a:pt x="4671" y="5529"/>
                  <a:pt x="4639" y="4116"/>
                </a:cubicBezTo>
                <a:lnTo>
                  <a:pt x="4639" y="4090"/>
                </a:lnTo>
                <a:lnTo>
                  <a:pt x="4629" y="4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8" name="Google Shape;898;p62"/>
          <p:cNvSpPr/>
          <p:nvPr/>
        </p:nvSpPr>
        <p:spPr>
          <a:xfrm>
            <a:off x="7676150" y="2682448"/>
            <a:ext cx="21813" cy="9938"/>
          </a:xfrm>
          <a:custGeom>
            <a:avLst/>
            <a:gdLst/>
            <a:ahLst/>
            <a:cxnLst/>
            <a:rect l="l" t="t" r="r" b="b"/>
            <a:pathLst>
              <a:path w="12500" h="5695" extrusionOk="0">
                <a:moveTo>
                  <a:pt x="11335" y="32"/>
                </a:moveTo>
                <a:cubicBezTo>
                  <a:pt x="11335" y="32"/>
                  <a:pt x="11079" y="112"/>
                  <a:pt x="11079" y="176"/>
                </a:cubicBezTo>
                <a:cubicBezTo>
                  <a:pt x="10241" y="2431"/>
                  <a:pt x="7978" y="3550"/>
                  <a:pt x="4231" y="3539"/>
                </a:cubicBezTo>
                <a:cubicBezTo>
                  <a:pt x="3174" y="3539"/>
                  <a:pt x="2112" y="3481"/>
                  <a:pt x="1061" y="3571"/>
                </a:cubicBezTo>
                <a:cubicBezTo>
                  <a:pt x="4" y="3683"/>
                  <a:pt x="-471" y="4088"/>
                  <a:pt x="623" y="4659"/>
                </a:cubicBezTo>
                <a:cubicBezTo>
                  <a:pt x="666" y="5464"/>
                  <a:pt x="1360" y="5725"/>
                  <a:pt x="2443" y="5693"/>
                </a:cubicBezTo>
                <a:lnTo>
                  <a:pt x="6639" y="5693"/>
                </a:lnTo>
                <a:cubicBezTo>
                  <a:pt x="12286" y="5693"/>
                  <a:pt x="13855" y="3854"/>
                  <a:pt x="11335" y="0"/>
                </a:cubicBezTo>
                <a:lnTo>
                  <a:pt x="11335" y="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9" name="Google Shape;899;p62"/>
          <p:cNvSpPr/>
          <p:nvPr/>
        </p:nvSpPr>
        <p:spPr>
          <a:xfrm>
            <a:off x="7849889" y="2673277"/>
            <a:ext cx="26412" cy="11780"/>
          </a:xfrm>
          <a:custGeom>
            <a:avLst/>
            <a:gdLst/>
            <a:ahLst/>
            <a:cxnLst/>
            <a:rect l="l" t="t" r="r" b="b"/>
            <a:pathLst>
              <a:path w="15136" h="6751" extrusionOk="0">
                <a:moveTo>
                  <a:pt x="2282" y="6752"/>
                </a:moveTo>
                <a:cubicBezTo>
                  <a:pt x="2356" y="6608"/>
                  <a:pt x="2426" y="6437"/>
                  <a:pt x="2426" y="6293"/>
                </a:cubicBezTo>
                <a:cubicBezTo>
                  <a:pt x="2714" y="4534"/>
                  <a:pt x="680" y="1608"/>
                  <a:pt x="3162" y="1262"/>
                </a:cubicBezTo>
                <a:cubicBezTo>
                  <a:pt x="6840" y="745"/>
                  <a:pt x="11291" y="228"/>
                  <a:pt x="15038" y="1954"/>
                </a:cubicBezTo>
                <a:cubicBezTo>
                  <a:pt x="15439" y="601"/>
                  <a:pt x="14606" y="62"/>
                  <a:pt x="12631" y="62"/>
                </a:cubicBezTo>
                <a:cubicBezTo>
                  <a:pt x="9605" y="62"/>
                  <a:pt x="6546" y="-18"/>
                  <a:pt x="3483" y="4"/>
                </a:cubicBezTo>
                <a:cubicBezTo>
                  <a:pt x="2057" y="4"/>
                  <a:pt x="424" y="345"/>
                  <a:pt x="349" y="1464"/>
                </a:cubicBezTo>
                <a:cubicBezTo>
                  <a:pt x="162" y="3335"/>
                  <a:pt x="-1001" y="5462"/>
                  <a:pt x="2313" y="6752"/>
                </a:cubicBezTo>
                <a:lnTo>
                  <a:pt x="2271" y="6752"/>
                </a:lnTo>
                <a:lnTo>
                  <a:pt x="2282" y="675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0" name="Google Shape;900;p62"/>
          <p:cNvSpPr/>
          <p:nvPr/>
        </p:nvSpPr>
        <p:spPr>
          <a:xfrm>
            <a:off x="7945231" y="2675282"/>
            <a:ext cx="6966" cy="12896"/>
          </a:xfrm>
          <a:custGeom>
            <a:avLst/>
            <a:gdLst/>
            <a:ahLst/>
            <a:cxnLst/>
            <a:rect l="l" t="t" r="r" b="b"/>
            <a:pathLst>
              <a:path w="3992" h="7390" extrusionOk="0">
                <a:moveTo>
                  <a:pt x="3982" y="4707"/>
                </a:moveTo>
                <a:cubicBezTo>
                  <a:pt x="3838" y="3241"/>
                  <a:pt x="3726" y="2122"/>
                  <a:pt x="3549" y="1007"/>
                </a:cubicBezTo>
                <a:cubicBezTo>
                  <a:pt x="3507" y="570"/>
                  <a:pt x="3475" y="0"/>
                  <a:pt x="2498" y="0"/>
                </a:cubicBezTo>
                <a:cubicBezTo>
                  <a:pt x="1692" y="0"/>
                  <a:pt x="1329" y="315"/>
                  <a:pt x="897" y="741"/>
                </a:cubicBezTo>
                <a:cubicBezTo>
                  <a:pt x="-1147" y="2814"/>
                  <a:pt x="897" y="4739"/>
                  <a:pt x="1228" y="6721"/>
                </a:cubicBezTo>
                <a:cubicBezTo>
                  <a:pt x="1265" y="7148"/>
                  <a:pt x="1916" y="7351"/>
                  <a:pt x="2535" y="7382"/>
                </a:cubicBezTo>
                <a:cubicBezTo>
                  <a:pt x="3560" y="7462"/>
                  <a:pt x="3592" y="6892"/>
                  <a:pt x="3704" y="6455"/>
                </a:cubicBezTo>
                <a:cubicBezTo>
                  <a:pt x="3891" y="5762"/>
                  <a:pt x="3923" y="5053"/>
                  <a:pt x="3993" y="4707"/>
                </a:cubicBezTo>
                <a:lnTo>
                  <a:pt x="3982" y="47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1" name="Google Shape;901;p62"/>
          <p:cNvSpPr/>
          <p:nvPr/>
        </p:nvSpPr>
        <p:spPr>
          <a:xfrm>
            <a:off x="7888266" y="2674672"/>
            <a:ext cx="17797" cy="6181"/>
          </a:xfrm>
          <a:custGeom>
            <a:avLst/>
            <a:gdLst/>
            <a:ahLst/>
            <a:cxnLst/>
            <a:rect l="l" t="t" r="r" b="b"/>
            <a:pathLst>
              <a:path w="10199" h="3542" extrusionOk="0">
                <a:moveTo>
                  <a:pt x="158" y="2594"/>
                </a:moveTo>
                <a:cubicBezTo>
                  <a:pt x="1583" y="2423"/>
                  <a:pt x="2090" y="-365"/>
                  <a:pt x="4567" y="2135"/>
                </a:cubicBezTo>
                <a:cubicBezTo>
                  <a:pt x="5303" y="2882"/>
                  <a:pt x="8474" y="2482"/>
                  <a:pt x="10032" y="3542"/>
                </a:cubicBezTo>
                <a:cubicBezTo>
                  <a:pt x="9963" y="2423"/>
                  <a:pt x="10940" y="787"/>
                  <a:pt x="8837" y="440"/>
                </a:cubicBezTo>
                <a:cubicBezTo>
                  <a:pt x="6323" y="30"/>
                  <a:pt x="3515" y="-301"/>
                  <a:pt x="964" y="440"/>
                </a:cubicBezTo>
                <a:cubicBezTo>
                  <a:pt x="-232" y="787"/>
                  <a:pt x="-88" y="1762"/>
                  <a:pt x="201" y="2562"/>
                </a:cubicBezTo>
                <a:lnTo>
                  <a:pt x="158" y="25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2" name="Google Shape;902;p62"/>
          <p:cNvSpPr/>
          <p:nvPr/>
        </p:nvSpPr>
        <p:spPr>
          <a:xfrm>
            <a:off x="7891177" y="2688221"/>
            <a:ext cx="14185" cy="2522"/>
          </a:xfrm>
          <a:custGeom>
            <a:avLst/>
            <a:gdLst/>
            <a:ahLst/>
            <a:cxnLst/>
            <a:rect l="l" t="t" r="r" b="b"/>
            <a:pathLst>
              <a:path w="8129" h="1445" extrusionOk="0">
                <a:moveTo>
                  <a:pt x="8129" y="0"/>
                </a:moveTo>
                <a:cubicBezTo>
                  <a:pt x="5428" y="0"/>
                  <a:pt x="2696" y="64"/>
                  <a:pt x="0" y="64"/>
                </a:cubicBezTo>
                <a:cubicBezTo>
                  <a:pt x="69" y="437"/>
                  <a:pt x="69" y="1151"/>
                  <a:pt x="256" y="1183"/>
                </a:cubicBezTo>
                <a:cubicBezTo>
                  <a:pt x="2840" y="1413"/>
                  <a:pt x="5428" y="1748"/>
                  <a:pt x="7868" y="895"/>
                </a:cubicBezTo>
                <a:cubicBezTo>
                  <a:pt x="8086" y="816"/>
                  <a:pt x="8054" y="325"/>
                  <a:pt x="8129" y="11"/>
                </a:cubicBezTo>
                <a:lnTo>
                  <a:pt x="812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3" name="Google Shape;903;p62"/>
          <p:cNvSpPr/>
          <p:nvPr/>
        </p:nvSpPr>
        <p:spPr>
          <a:xfrm>
            <a:off x="7875985" y="2676676"/>
            <a:ext cx="4054" cy="9887"/>
          </a:xfrm>
          <a:custGeom>
            <a:avLst/>
            <a:gdLst/>
            <a:ahLst/>
            <a:cxnLst/>
            <a:rect l="l" t="t" r="r" b="b"/>
            <a:pathLst>
              <a:path w="2323" h="5666" extrusionOk="0">
                <a:moveTo>
                  <a:pt x="75" y="0"/>
                </a:moveTo>
                <a:cubicBezTo>
                  <a:pt x="75" y="1892"/>
                  <a:pt x="43" y="3763"/>
                  <a:pt x="0" y="5666"/>
                </a:cubicBezTo>
                <a:cubicBezTo>
                  <a:pt x="3064" y="4717"/>
                  <a:pt x="3106" y="1668"/>
                  <a:pt x="75"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4" name="Google Shape;904;p62"/>
          <p:cNvSpPr/>
          <p:nvPr/>
        </p:nvSpPr>
        <p:spPr>
          <a:xfrm>
            <a:off x="7720931" y="2678692"/>
            <a:ext cx="118974" cy="8633"/>
          </a:xfrm>
          <a:custGeom>
            <a:avLst/>
            <a:gdLst/>
            <a:ahLst/>
            <a:cxnLst/>
            <a:rect l="l" t="t" r="r" b="b"/>
            <a:pathLst>
              <a:path w="68180" h="4947" extrusionOk="0">
                <a:moveTo>
                  <a:pt x="33926" y="59"/>
                </a:moveTo>
                <a:lnTo>
                  <a:pt x="2808" y="59"/>
                </a:lnTo>
                <a:cubicBezTo>
                  <a:pt x="1858" y="59"/>
                  <a:pt x="513" y="-170"/>
                  <a:pt x="70" y="693"/>
                </a:cubicBezTo>
                <a:cubicBezTo>
                  <a:pt x="-293" y="1354"/>
                  <a:pt x="876" y="2095"/>
                  <a:pt x="876" y="2442"/>
                </a:cubicBezTo>
                <a:cubicBezTo>
                  <a:pt x="1207" y="5970"/>
                  <a:pt x="5028" y="4739"/>
                  <a:pt x="7623" y="4739"/>
                </a:cubicBezTo>
                <a:cubicBezTo>
                  <a:pt x="26571" y="4739"/>
                  <a:pt x="45557" y="4659"/>
                  <a:pt x="64500" y="4627"/>
                </a:cubicBezTo>
                <a:cubicBezTo>
                  <a:pt x="66576" y="4627"/>
                  <a:pt x="68252" y="4627"/>
                  <a:pt x="68178" y="2703"/>
                </a:cubicBezTo>
                <a:cubicBezTo>
                  <a:pt x="68066" y="896"/>
                  <a:pt x="67446" y="-21"/>
                  <a:pt x="64356" y="0"/>
                </a:cubicBezTo>
                <a:cubicBezTo>
                  <a:pt x="54225" y="112"/>
                  <a:pt x="44062" y="59"/>
                  <a:pt x="33926" y="5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5" name="Google Shape;905;p62"/>
          <p:cNvSpPr/>
          <p:nvPr/>
        </p:nvSpPr>
        <p:spPr>
          <a:xfrm>
            <a:off x="7685509" y="1498265"/>
            <a:ext cx="6127" cy="4490"/>
          </a:xfrm>
          <a:custGeom>
            <a:avLst/>
            <a:gdLst/>
            <a:ahLst/>
            <a:cxnLst/>
            <a:rect l="l" t="t" r="r" b="b"/>
            <a:pathLst>
              <a:path w="3511" h="2573" extrusionOk="0">
                <a:moveTo>
                  <a:pt x="1618" y="2531"/>
                </a:moveTo>
                <a:cubicBezTo>
                  <a:pt x="3332" y="2501"/>
                  <a:pt x="3545" y="2389"/>
                  <a:pt x="3508" y="1616"/>
                </a:cubicBezTo>
                <a:cubicBezTo>
                  <a:pt x="3391" y="152"/>
                  <a:pt x="3102" y="-51"/>
                  <a:pt x="914" y="9"/>
                </a:cubicBezTo>
                <a:cubicBezTo>
                  <a:pt x="-137" y="9"/>
                  <a:pt x="7" y="640"/>
                  <a:pt x="7" y="1107"/>
                </a:cubicBezTo>
                <a:cubicBezTo>
                  <a:pt x="7" y="2317"/>
                  <a:pt x="364" y="2602"/>
                  <a:pt x="1608" y="2572"/>
                </a:cubicBezTo>
                <a:lnTo>
                  <a:pt x="1608" y="2541"/>
                </a:lnTo>
                <a:lnTo>
                  <a:pt x="1618" y="25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6" name="Google Shape;906;p62"/>
          <p:cNvSpPr/>
          <p:nvPr/>
        </p:nvSpPr>
        <p:spPr>
          <a:xfrm>
            <a:off x="7703831" y="1498247"/>
            <a:ext cx="3396" cy="4725"/>
          </a:xfrm>
          <a:custGeom>
            <a:avLst/>
            <a:gdLst/>
            <a:ahLst/>
            <a:cxnLst/>
            <a:rect l="l" t="t" r="r" b="b"/>
            <a:pathLst>
              <a:path w="1946" h="2708" extrusionOk="0">
                <a:moveTo>
                  <a:pt x="27" y="1132"/>
                </a:moveTo>
                <a:cubicBezTo>
                  <a:pt x="721" y="1508"/>
                  <a:pt x="-261" y="2454"/>
                  <a:pt x="1196" y="2596"/>
                </a:cubicBezTo>
                <a:cubicBezTo>
                  <a:pt x="1270" y="2596"/>
                  <a:pt x="1238" y="2850"/>
                  <a:pt x="1527" y="2596"/>
                </a:cubicBezTo>
                <a:cubicBezTo>
                  <a:pt x="2439" y="1762"/>
                  <a:pt x="1601" y="989"/>
                  <a:pt x="1457" y="206"/>
                </a:cubicBezTo>
                <a:cubicBezTo>
                  <a:pt x="1415" y="-47"/>
                  <a:pt x="806" y="-78"/>
                  <a:pt x="545" y="176"/>
                </a:cubicBezTo>
                <a:cubicBezTo>
                  <a:pt x="256" y="430"/>
                  <a:pt x="181" y="745"/>
                  <a:pt x="0" y="1122"/>
                </a:cubicBezTo>
                <a:lnTo>
                  <a:pt x="37" y="1122"/>
                </a:lnTo>
                <a:lnTo>
                  <a:pt x="27" y="11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7" name="Google Shape;907;p62"/>
          <p:cNvSpPr/>
          <p:nvPr/>
        </p:nvSpPr>
        <p:spPr>
          <a:xfrm>
            <a:off x="7729195" y="1498011"/>
            <a:ext cx="3150" cy="4453"/>
          </a:xfrm>
          <a:custGeom>
            <a:avLst/>
            <a:gdLst/>
            <a:ahLst/>
            <a:cxnLst/>
            <a:rect l="l" t="t" r="r" b="b"/>
            <a:pathLst>
              <a:path w="1805" h="2552" extrusionOk="0">
                <a:moveTo>
                  <a:pt x="1805" y="1522"/>
                </a:moveTo>
                <a:cubicBezTo>
                  <a:pt x="1736" y="1238"/>
                  <a:pt x="1661" y="954"/>
                  <a:pt x="1586" y="660"/>
                </a:cubicBezTo>
                <a:cubicBezTo>
                  <a:pt x="1517" y="375"/>
                  <a:pt x="1661" y="0"/>
                  <a:pt x="1010" y="0"/>
                </a:cubicBezTo>
                <a:cubicBezTo>
                  <a:pt x="359" y="0"/>
                  <a:pt x="172" y="345"/>
                  <a:pt x="60" y="690"/>
                </a:cubicBezTo>
                <a:cubicBezTo>
                  <a:pt x="-159" y="1258"/>
                  <a:pt x="279" y="1806"/>
                  <a:pt x="492" y="2324"/>
                </a:cubicBezTo>
                <a:cubicBezTo>
                  <a:pt x="636" y="2638"/>
                  <a:pt x="1229" y="2618"/>
                  <a:pt x="1517" y="2324"/>
                </a:cubicBezTo>
                <a:cubicBezTo>
                  <a:pt x="1704" y="2091"/>
                  <a:pt x="1736" y="1806"/>
                  <a:pt x="1805" y="1553"/>
                </a:cubicBezTo>
                <a:lnTo>
                  <a:pt x="1805" y="15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8" name="Google Shape;908;p62"/>
          <p:cNvSpPr/>
          <p:nvPr/>
        </p:nvSpPr>
        <p:spPr>
          <a:xfrm>
            <a:off x="7673446" y="1498365"/>
            <a:ext cx="2330" cy="4361"/>
          </a:xfrm>
          <a:custGeom>
            <a:avLst/>
            <a:gdLst/>
            <a:ahLst/>
            <a:cxnLst/>
            <a:rect l="l" t="t" r="r" b="b"/>
            <a:pathLst>
              <a:path w="1335" h="2499" extrusionOk="0">
                <a:moveTo>
                  <a:pt x="1330" y="1583"/>
                </a:moveTo>
                <a:cubicBezTo>
                  <a:pt x="1255" y="1096"/>
                  <a:pt x="1212" y="721"/>
                  <a:pt x="1186" y="345"/>
                </a:cubicBezTo>
                <a:cubicBezTo>
                  <a:pt x="1186" y="203"/>
                  <a:pt x="1180" y="0"/>
                  <a:pt x="823" y="0"/>
                </a:cubicBezTo>
                <a:cubicBezTo>
                  <a:pt x="567" y="0"/>
                  <a:pt x="465" y="111"/>
                  <a:pt x="321" y="254"/>
                </a:cubicBezTo>
                <a:cubicBezTo>
                  <a:pt x="-410" y="943"/>
                  <a:pt x="321" y="1603"/>
                  <a:pt x="433" y="2263"/>
                </a:cubicBezTo>
                <a:cubicBezTo>
                  <a:pt x="433" y="2405"/>
                  <a:pt x="647" y="2466"/>
                  <a:pt x="865" y="2496"/>
                </a:cubicBezTo>
                <a:cubicBezTo>
                  <a:pt x="1191" y="2527"/>
                  <a:pt x="1223" y="2324"/>
                  <a:pt x="1266" y="2182"/>
                </a:cubicBezTo>
                <a:cubicBezTo>
                  <a:pt x="1335" y="1948"/>
                  <a:pt x="1335" y="1694"/>
                  <a:pt x="1335" y="1583"/>
                </a:cubicBezTo>
                <a:lnTo>
                  <a:pt x="1330" y="15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9" name="Google Shape;909;p62"/>
          <p:cNvSpPr/>
          <p:nvPr/>
        </p:nvSpPr>
        <p:spPr>
          <a:xfrm>
            <a:off x="5342156" y="1555946"/>
            <a:ext cx="95497" cy="11231"/>
          </a:xfrm>
          <a:custGeom>
            <a:avLst/>
            <a:gdLst/>
            <a:ahLst/>
            <a:cxnLst/>
            <a:rect l="l" t="t" r="r" b="b"/>
            <a:pathLst>
              <a:path w="54726" h="6436" extrusionOk="0">
                <a:moveTo>
                  <a:pt x="27067" y="91"/>
                </a:moveTo>
                <a:cubicBezTo>
                  <a:pt x="19087" y="91"/>
                  <a:pt x="11113" y="152"/>
                  <a:pt x="3128" y="61"/>
                </a:cubicBezTo>
                <a:cubicBezTo>
                  <a:pt x="865" y="61"/>
                  <a:pt x="27" y="671"/>
                  <a:pt x="0" y="2043"/>
                </a:cubicBezTo>
                <a:cubicBezTo>
                  <a:pt x="0" y="2592"/>
                  <a:pt x="0" y="3141"/>
                  <a:pt x="69" y="3680"/>
                </a:cubicBezTo>
                <a:cubicBezTo>
                  <a:pt x="432" y="6212"/>
                  <a:pt x="977" y="6436"/>
                  <a:pt x="4697" y="6436"/>
                </a:cubicBezTo>
                <a:lnTo>
                  <a:pt x="50392" y="6436"/>
                </a:lnTo>
                <a:cubicBezTo>
                  <a:pt x="53963" y="6436"/>
                  <a:pt x="55607" y="5002"/>
                  <a:pt x="54257" y="2756"/>
                </a:cubicBezTo>
                <a:cubicBezTo>
                  <a:pt x="53750" y="1891"/>
                  <a:pt x="54545" y="600"/>
                  <a:pt x="53376" y="254"/>
                </a:cubicBezTo>
                <a:cubicBezTo>
                  <a:pt x="51882" y="-153"/>
                  <a:pt x="50019" y="51"/>
                  <a:pt x="48316" y="51"/>
                </a:cubicBezTo>
                <a:lnTo>
                  <a:pt x="27067" y="51"/>
                </a:lnTo>
                <a:lnTo>
                  <a:pt x="27067" y="81"/>
                </a:lnTo>
                <a:lnTo>
                  <a:pt x="27067" y="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0" name="Google Shape;910;p62"/>
          <p:cNvSpPr/>
          <p:nvPr/>
        </p:nvSpPr>
        <p:spPr>
          <a:xfrm>
            <a:off x="5004048" y="1558106"/>
            <a:ext cx="291839" cy="9988"/>
          </a:xfrm>
          <a:custGeom>
            <a:avLst/>
            <a:gdLst/>
            <a:ahLst/>
            <a:cxnLst/>
            <a:rect l="l" t="t" r="r" b="b"/>
            <a:pathLst>
              <a:path w="167243" h="5724" extrusionOk="0">
                <a:moveTo>
                  <a:pt x="1486" y="0"/>
                </a:moveTo>
                <a:cubicBezTo>
                  <a:pt x="-1644" y="865"/>
                  <a:pt x="1052" y="3711"/>
                  <a:pt x="1631" y="4545"/>
                </a:cubicBezTo>
                <a:cubicBezTo>
                  <a:pt x="2467" y="5755"/>
                  <a:pt x="8809" y="5725"/>
                  <a:pt x="14128" y="5725"/>
                </a:cubicBezTo>
                <a:lnTo>
                  <a:pt x="151977" y="5725"/>
                </a:lnTo>
                <a:cubicBezTo>
                  <a:pt x="153402" y="5725"/>
                  <a:pt x="167315" y="5033"/>
                  <a:pt x="167243" y="1363"/>
                </a:cubicBezTo>
                <a:cubicBezTo>
                  <a:pt x="166148" y="905"/>
                  <a:pt x="165601" y="438"/>
                  <a:pt x="164805" y="11"/>
                </a:cubicBezTo>
                <a:lnTo>
                  <a:pt x="1486" y="11"/>
                </a:lnTo>
                <a:lnTo>
                  <a:pt x="148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1" name="Google Shape;911;p62"/>
          <p:cNvSpPr/>
          <p:nvPr/>
        </p:nvSpPr>
        <p:spPr>
          <a:xfrm>
            <a:off x="5480498" y="1554784"/>
            <a:ext cx="94450" cy="12185"/>
          </a:xfrm>
          <a:custGeom>
            <a:avLst/>
            <a:gdLst/>
            <a:ahLst/>
            <a:cxnLst/>
            <a:rect l="l" t="t" r="r" b="b"/>
            <a:pathLst>
              <a:path w="54126" h="6983" extrusionOk="0">
                <a:moveTo>
                  <a:pt x="27027" y="32"/>
                </a:moveTo>
                <a:cubicBezTo>
                  <a:pt x="34206" y="32"/>
                  <a:pt x="41385" y="1"/>
                  <a:pt x="48564" y="32"/>
                </a:cubicBezTo>
                <a:cubicBezTo>
                  <a:pt x="54387" y="63"/>
                  <a:pt x="53624" y="-690"/>
                  <a:pt x="54067" y="3651"/>
                </a:cubicBezTo>
                <a:cubicBezTo>
                  <a:pt x="54286" y="5868"/>
                  <a:pt x="54067" y="5949"/>
                  <a:pt x="50608" y="5949"/>
                </a:cubicBezTo>
                <a:lnTo>
                  <a:pt x="13981" y="5949"/>
                </a:lnTo>
                <a:cubicBezTo>
                  <a:pt x="13250" y="5949"/>
                  <a:pt x="12268" y="5777"/>
                  <a:pt x="11868" y="6031"/>
                </a:cubicBezTo>
                <a:cubicBezTo>
                  <a:pt x="9274" y="7760"/>
                  <a:pt x="6114" y="6550"/>
                  <a:pt x="3231" y="6834"/>
                </a:cubicBezTo>
                <a:cubicBezTo>
                  <a:pt x="2650" y="6895"/>
                  <a:pt x="1369" y="6865"/>
                  <a:pt x="1518" y="6061"/>
                </a:cubicBezTo>
                <a:cubicBezTo>
                  <a:pt x="1662" y="5177"/>
                  <a:pt x="894" y="4597"/>
                  <a:pt x="419" y="3875"/>
                </a:cubicBezTo>
                <a:cubicBezTo>
                  <a:pt x="-745" y="1954"/>
                  <a:pt x="637" y="22"/>
                  <a:pt x="3087" y="22"/>
                </a:cubicBezTo>
                <a:lnTo>
                  <a:pt x="27027" y="22"/>
                </a:lnTo>
                <a:lnTo>
                  <a:pt x="27027" y="32"/>
                </a:lnTo>
                <a:close/>
                <a:moveTo>
                  <a:pt x="3376" y="1700"/>
                </a:moveTo>
                <a:cubicBezTo>
                  <a:pt x="2644" y="1700"/>
                  <a:pt x="1630" y="1527"/>
                  <a:pt x="1257" y="2187"/>
                </a:cubicBezTo>
                <a:cubicBezTo>
                  <a:pt x="1000" y="2706"/>
                  <a:pt x="1838" y="3245"/>
                  <a:pt x="1876" y="3509"/>
                </a:cubicBezTo>
                <a:cubicBezTo>
                  <a:pt x="2137" y="6214"/>
                  <a:pt x="5009" y="5268"/>
                  <a:pt x="6978" y="5268"/>
                </a:cubicBezTo>
                <a:cubicBezTo>
                  <a:pt x="21411" y="5268"/>
                  <a:pt x="35839" y="5207"/>
                  <a:pt x="50266" y="5187"/>
                </a:cubicBezTo>
                <a:cubicBezTo>
                  <a:pt x="51836" y="5187"/>
                  <a:pt x="53079" y="5187"/>
                  <a:pt x="53037" y="3723"/>
                </a:cubicBezTo>
                <a:cubicBezTo>
                  <a:pt x="52962" y="2350"/>
                  <a:pt x="52487" y="1659"/>
                  <a:pt x="50122" y="1689"/>
                </a:cubicBezTo>
                <a:cubicBezTo>
                  <a:pt x="42399" y="1770"/>
                  <a:pt x="34713" y="1720"/>
                  <a:pt x="26989" y="1720"/>
                </a:cubicBezTo>
                <a:cubicBezTo>
                  <a:pt x="19260" y="1720"/>
                  <a:pt x="11243" y="1689"/>
                  <a:pt x="3333" y="1720"/>
                </a:cubicBezTo>
                <a:lnTo>
                  <a:pt x="3376" y="1720"/>
                </a:lnTo>
                <a:lnTo>
                  <a:pt x="3376" y="17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2" name="Google Shape;912;p62"/>
          <p:cNvSpPr/>
          <p:nvPr/>
        </p:nvSpPr>
        <p:spPr>
          <a:xfrm>
            <a:off x="5583227" y="1554512"/>
            <a:ext cx="17403" cy="9680"/>
          </a:xfrm>
          <a:custGeom>
            <a:avLst/>
            <a:gdLst/>
            <a:ahLst/>
            <a:cxnLst/>
            <a:rect l="l" t="t" r="r" b="b"/>
            <a:pathLst>
              <a:path w="9973" h="5547" extrusionOk="0">
                <a:moveTo>
                  <a:pt x="286" y="4559"/>
                </a:moveTo>
                <a:cubicBezTo>
                  <a:pt x="286" y="4986"/>
                  <a:pt x="323" y="5646"/>
                  <a:pt x="1049" y="5535"/>
                </a:cubicBezTo>
                <a:cubicBezTo>
                  <a:pt x="4001" y="5128"/>
                  <a:pt x="6984" y="5880"/>
                  <a:pt x="9941" y="5189"/>
                </a:cubicBezTo>
                <a:cubicBezTo>
                  <a:pt x="9941" y="3755"/>
                  <a:pt x="9974" y="2312"/>
                  <a:pt x="9974" y="908"/>
                </a:cubicBezTo>
                <a:cubicBezTo>
                  <a:pt x="7134" y="-414"/>
                  <a:pt x="3745" y="-17"/>
                  <a:pt x="932" y="390"/>
                </a:cubicBezTo>
                <a:cubicBezTo>
                  <a:pt x="-926" y="644"/>
                  <a:pt x="606" y="2861"/>
                  <a:pt x="387" y="4213"/>
                </a:cubicBezTo>
                <a:cubicBezTo>
                  <a:pt x="387" y="4325"/>
                  <a:pt x="344" y="4447"/>
                  <a:pt x="312" y="4559"/>
                </a:cubicBezTo>
                <a:lnTo>
                  <a:pt x="275" y="4559"/>
                </a:lnTo>
                <a:lnTo>
                  <a:pt x="286" y="455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3" name="Google Shape;913;p62"/>
          <p:cNvSpPr/>
          <p:nvPr/>
        </p:nvSpPr>
        <p:spPr>
          <a:xfrm>
            <a:off x="5313618" y="1556172"/>
            <a:ext cx="7184" cy="12280"/>
          </a:xfrm>
          <a:custGeom>
            <a:avLst/>
            <a:gdLst/>
            <a:ahLst/>
            <a:cxnLst/>
            <a:rect l="l" t="t" r="r" b="b"/>
            <a:pathLst>
              <a:path w="4117" h="7037" extrusionOk="0">
                <a:moveTo>
                  <a:pt x="2010" y="22"/>
                </a:moveTo>
                <a:cubicBezTo>
                  <a:pt x="1060" y="22"/>
                  <a:pt x="7" y="-385"/>
                  <a:pt x="7" y="2320"/>
                </a:cubicBezTo>
                <a:cubicBezTo>
                  <a:pt x="-66" y="6061"/>
                  <a:pt x="440" y="7037"/>
                  <a:pt x="2372" y="7037"/>
                </a:cubicBezTo>
                <a:cubicBezTo>
                  <a:pt x="3942" y="7037"/>
                  <a:pt x="4117" y="6783"/>
                  <a:pt x="4117" y="4333"/>
                </a:cubicBezTo>
                <a:cubicBezTo>
                  <a:pt x="4117" y="428"/>
                  <a:pt x="3900" y="22"/>
                  <a:pt x="2041" y="22"/>
                </a:cubicBezTo>
                <a:lnTo>
                  <a:pt x="2000" y="22"/>
                </a:lnTo>
                <a:lnTo>
                  <a:pt x="2010" y="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4" name="Google Shape;914;p62"/>
          <p:cNvSpPr/>
          <p:nvPr/>
        </p:nvSpPr>
        <p:spPr>
          <a:xfrm>
            <a:off x="5006546" y="1556155"/>
            <a:ext cx="285264" cy="1951"/>
          </a:xfrm>
          <a:custGeom>
            <a:avLst/>
            <a:gdLst/>
            <a:ahLst/>
            <a:cxnLst/>
            <a:rect l="l" t="t" r="r" b="b"/>
            <a:pathLst>
              <a:path w="163475" h="1118" extrusionOk="0">
                <a:moveTo>
                  <a:pt x="51" y="1118"/>
                </a:moveTo>
                <a:lnTo>
                  <a:pt x="163370" y="1118"/>
                </a:lnTo>
                <a:cubicBezTo>
                  <a:pt x="164062" y="203"/>
                  <a:pt x="161294" y="0"/>
                  <a:pt x="156884" y="0"/>
                </a:cubicBezTo>
                <a:lnTo>
                  <a:pt x="7922" y="0"/>
                </a:lnTo>
                <a:cubicBezTo>
                  <a:pt x="3945" y="0"/>
                  <a:pt x="-528" y="0"/>
                  <a:pt x="51" y="111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5" name="Google Shape;915;p62"/>
          <p:cNvSpPr/>
          <p:nvPr/>
        </p:nvSpPr>
        <p:spPr>
          <a:xfrm>
            <a:off x="5680541" y="1554784"/>
            <a:ext cx="13784" cy="10107"/>
          </a:xfrm>
          <a:custGeom>
            <a:avLst/>
            <a:gdLst/>
            <a:ahLst/>
            <a:cxnLst/>
            <a:rect l="l" t="t" r="r" b="b"/>
            <a:pathLst>
              <a:path w="7899" h="5792" extrusionOk="0">
                <a:moveTo>
                  <a:pt x="3589" y="5790"/>
                </a:moveTo>
                <a:cubicBezTo>
                  <a:pt x="7481" y="5708"/>
                  <a:pt x="7998" y="5444"/>
                  <a:pt x="7886" y="3695"/>
                </a:cubicBezTo>
                <a:cubicBezTo>
                  <a:pt x="7667" y="391"/>
                  <a:pt x="6936" y="-98"/>
                  <a:pt x="1977" y="14"/>
                </a:cubicBezTo>
                <a:cubicBezTo>
                  <a:pt x="-360" y="75"/>
                  <a:pt x="3" y="1427"/>
                  <a:pt x="45" y="2454"/>
                </a:cubicBezTo>
                <a:cubicBezTo>
                  <a:pt x="88" y="5179"/>
                  <a:pt x="851" y="5840"/>
                  <a:pt x="3616" y="5790"/>
                </a:cubicBezTo>
                <a:lnTo>
                  <a:pt x="3579" y="5790"/>
                </a:lnTo>
                <a:lnTo>
                  <a:pt x="3589" y="579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6" name="Google Shape;916;p62"/>
          <p:cNvSpPr/>
          <p:nvPr/>
        </p:nvSpPr>
        <p:spPr>
          <a:xfrm>
            <a:off x="5447032" y="1557971"/>
            <a:ext cx="16705" cy="8755"/>
          </a:xfrm>
          <a:custGeom>
            <a:avLst/>
            <a:gdLst/>
            <a:ahLst/>
            <a:cxnLst/>
            <a:rect l="l" t="t" r="r" b="b"/>
            <a:pathLst>
              <a:path w="9573" h="5017" extrusionOk="0">
                <a:moveTo>
                  <a:pt x="9542" y="1479"/>
                </a:moveTo>
                <a:cubicBezTo>
                  <a:pt x="9542" y="441"/>
                  <a:pt x="8853" y="-97"/>
                  <a:pt x="7252" y="15"/>
                </a:cubicBezTo>
                <a:cubicBezTo>
                  <a:pt x="6702" y="45"/>
                  <a:pt x="6158" y="15"/>
                  <a:pt x="5651" y="15"/>
                </a:cubicBezTo>
                <a:cubicBezTo>
                  <a:pt x="-215" y="15"/>
                  <a:pt x="-1310" y="1276"/>
                  <a:pt x="1423" y="5017"/>
                </a:cubicBezTo>
                <a:cubicBezTo>
                  <a:pt x="591" y="4580"/>
                  <a:pt x="921" y="4265"/>
                  <a:pt x="1717" y="4183"/>
                </a:cubicBezTo>
                <a:cubicBezTo>
                  <a:pt x="2517" y="4102"/>
                  <a:pt x="3313" y="4153"/>
                  <a:pt x="4151" y="4153"/>
                </a:cubicBezTo>
                <a:cubicBezTo>
                  <a:pt x="6990" y="4153"/>
                  <a:pt x="8746" y="3299"/>
                  <a:pt x="9360" y="1591"/>
                </a:cubicBezTo>
                <a:cubicBezTo>
                  <a:pt x="9360" y="1591"/>
                  <a:pt x="9504" y="1509"/>
                  <a:pt x="9574" y="1479"/>
                </a:cubicBezTo>
                <a:lnTo>
                  <a:pt x="9531" y="1479"/>
                </a:lnTo>
                <a:lnTo>
                  <a:pt x="9542" y="14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7" name="Google Shape;917;p62"/>
          <p:cNvSpPr/>
          <p:nvPr/>
        </p:nvSpPr>
        <p:spPr>
          <a:xfrm>
            <a:off x="5610019" y="1556073"/>
            <a:ext cx="13988" cy="8884"/>
          </a:xfrm>
          <a:custGeom>
            <a:avLst/>
            <a:gdLst/>
            <a:ahLst/>
            <a:cxnLst/>
            <a:rect l="l" t="t" r="r" b="b"/>
            <a:pathLst>
              <a:path w="8016" h="5091" extrusionOk="0">
                <a:moveTo>
                  <a:pt x="7393" y="5041"/>
                </a:moveTo>
                <a:cubicBezTo>
                  <a:pt x="7799" y="3983"/>
                  <a:pt x="8488" y="2946"/>
                  <a:pt x="7538" y="1848"/>
                </a:cubicBezTo>
                <a:cubicBezTo>
                  <a:pt x="6374" y="1045"/>
                  <a:pt x="3967" y="1360"/>
                  <a:pt x="3417" y="781"/>
                </a:cubicBezTo>
                <a:cubicBezTo>
                  <a:pt x="1527" y="-1110"/>
                  <a:pt x="1127" y="1014"/>
                  <a:pt x="60" y="1126"/>
                </a:cubicBezTo>
                <a:cubicBezTo>
                  <a:pt x="-85" y="2499"/>
                  <a:pt x="-53" y="3882"/>
                  <a:pt x="1154" y="5092"/>
                </a:cubicBezTo>
                <a:cubicBezTo>
                  <a:pt x="3230" y="5092"/>
                  <a:pt x="5280" y="5061"/>
                  <a:pt x="7356" y="5031"/>
                </a:cubicBezTo>
                <a:lnTo>
                  <a:pt x="7393" y="5031"/>
                </a:lnTo>
                <a:lnTo>
                  <a:pt x="7393" y="50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8" name="Google Shape;918;p62"/>
          <p:cNvSpPr/>
          <p:nvPr/>
        </p:nvSpPr>
        <p:spPr>
          <a:xfrm>
            <a:off x="5722201" y="1554884"/>
            <a:ext cx="7641" cy="10587"/>
          </a:xfrm>
          <a:custGeom>
            <a:avLst/>
            <a:gdLst/>
            <a:ahLst/>
            <a:cxnLst/>
            <a:rect l="l" t="t" r="r" b="b"/>
            <a:pathLst>
              <a:path w="4379" h="6067" extrusionOk="0">
                <a:moveTo>
                  <a:pt x="0" y="2507"/>
                </a:moveTo>
                <a:cubicBezTo>
                  <a:pt x="1569" y="3341"/>
                  <a:pt x="-651" y="5527"/>
                  <a:pt x="2664" y="5781"/>
                </a:cubicBezTo>
                <a:cubicBezTo>
                  <a:pt x="2882" y="5781"/>
                  <a:pt x="2738" y="6382"/>
                  <a:pt x="3400" y="5843"/>
                </a:cubicBezTo>
                <a:cubicBezTo>
                  <a:pt x="5514" y="3982"/>
                  <a:pt x="3587" y="2223"/>
                  <a:pt x="3325" y="474"/>
                </a:cubicBezTo>
                <a:cubicBezTo>
                  <a:pt x="3213" y="-95"/>
                  <a:pt x="1799" y="-187"/>
                  <a:pt x="1180" y="392"/>
                </a:cubicBezTo>
                <a:cubicBezTo>
                  <a:pt x="598" y="972"/>
                  <a:pt x="416" y="1714"/>
                  <a:pt x="11" y="2518"/>
                </a:cubicBezTo>
                <a:lnTo>
                  <a:pt x="0" y="25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9" name="Google Shape;919;p62"/>
          <p:cNvSpPr/>
          <p:nvPr/>
        </p:nvSpPr>
        <p:spPr>
          <a:xfrm>
            <a:off x="5779495" y="1554350"/>
            <a:ext cx="7189" cy="10048"/>
          </a:xfrm>
          <a:custGeom>
            <a:avLst/>
            <a:gdLst/>
            <a:ahLst/>
            <a:cxnLst/>
            <a:rect l="l" t="t" r="r" b="b"/>
            <a:pathLst>
              <a:path w="4120" h="5758" extrusionOk="0">
                <a:moveTo>
                  <a:pt x="4099" y="3447"/>
                </a:moveTo>
                <a:cubicBezTo>
                  <a:pt x="3955" y="2786"/>
                  <a:pt x="3768" y="2125"/>
                  <a:pt x="3624" y="1464"/>
                </a:cubicBezTo>
                <a:cubicBezTo>
                  <a:pt x="3480" y="834"/>
                  <a:pt x="3811" y="0"/>
                  <a:pt x="2311" y="0"/>
                </a:cubicBezTo>
                <a:cubicBezTo>
                  <a:pt x="816" y="0"/>
                  <a:pt x="379" y="772"/>
                  <a:pt x="123" y="1545"/>
                </a:cubicBezTo>
                <a:cubicBezTo>
                  <a:pt x="-353" y="2836"/>
                  <a:pt x="672" y="4046"/>
                  <a:pt x="1174" y="5246"/>
                </a:cubicBezTo>
                <a:cubicBezTo>
                  <a:pt x="1468" y="5968"/>
                  <a:pt x="2850" y="5907"/>
                  <a:pt x="3469" y="5185"/>
                </a:cubicBezTo>
                <a:cubicBezTo>
                  <a:pt x="3902" y="4697"/>
                  <a:pt x="3944" y="4036"/>
                  <a:pt x="4120" y="3436"/>
                </a:cubicBezTo>
                <a:lnTo>
                  <a:pt x="4078" y="3436"/>
                </a:lnTo>
                <a:lnTo>
                  <a:pt x="4099" y="344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0" name="Google Shape;920;p62"/>
          <p:cNvSpPr/>
          <p:nvPr/>
        </p:nvSpPr>
        <p:spPr>
          <a:xfrm>
            <a:off x="5635018" y="1555656"/>
            <a:ext cx="6179" cy="11028"/>
          </a:xfrm>
          <a:custGeom>
            <a:avLst/>
            <a:gdLst/>
            <a:ahLst/>
            <a:cxnLst/>
            <a:rect l="l" t="t" r="r" b="b"/>
            <a:pathLst>
              <a:path w="3541" h="6320" extrusionOk="0">
                <a:moveTo>
                  <a:pt x="3532" y="3107"/>
                </a:moveTo>
                <a:cubicBezTo>
                  <a:pt x="3420" y="2680"/>
                  <a:pt x="3206" y="1927"/>
                  <a:pt x="3131" y="1124"/>
                </a:cubicBezTo>
                <a:cubicBezTo>
                  <a:pt x="3019" y="402"/>
                  <a:pt x="2037" y="382"/>
                  <a:pt x="1530" y="66"/>
                </a:cubicBezTo>
                <a:cubicBezTo>
                  <a:pt x="1098" y="-188"/>
                  <a:pt x="655" y="351"/>
                  <a:pt x="404" y="615"/>
                </a:cubicBezTo>
                <a:cubicBezTo>
                  <a:pt x="-402" y="1419"/>
                  <a:pt x="73" y="5557"/>
                  <a:pt x="1167" y="6106"/>
                </a:cubicBezTo>
                <a:cubicBezTo>
                  <a:pt x="1973" y="6513"/>
                  <a:pt x="2768" y="6340"/>
                  <a:pt x="3131" y="5588"/>
                </a:cubicBezTo>
                <a:cubicBezTo>
                  <a:pt x="3532" y="4896"/>
                  <a:pt x="3564" y="4175"/>
                  <a:pt x="3532" y="3087"/>
                </a:cubicBezTo>
                <a:lnTo>
                  <a:pt x="3532" y="3117"/>
                </a:lnTo>
                <a:lnTo>
                  <a:pt x="3532" y="31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1" name="Google Shape;921;p62"/>
          <p:cNvSpPr/>
          <p:nvPr/>
        </p:nvSpPr>
        <p:spPr>
          <a:xfrm>
            <a:off x="5448521" y="1560576"/>
            <a:ext cx="16619" cy="7575"/>
          </a:xfrm>
          <a:custGeom>
            <a:avLst/>
            <a:gdLst/>
            <a:ahLst/>
            <a:cxnLst/>
            <a:rect l="l" t="t" r="r" b="b"/>
            <a:pathLst>
              <a:path w="9524" h="4341" extrusionOk="0">
                <a:moveTo>
                  <a:pt x="8644" y="0"/>
                </a:moveTo>
                <a:cubicBezTo>
                  <a:pt x="8644" y="0"/>
                  <a:pt x="8431" y="61"/>
                  <a:pt x="8431" y="112"/>
                </a:cubicBezTo>
                <a:cubicBezTo>
                  <a:pt x="7806" y="1830"/>
                  <a:pt x="6061" y="2684"/>
                  <a:pt x="3221" y="2674"/>
                </a:cubicBezTo>
                <a:cubicBezTo>
                  <a:pt x="2415" y="2674"/>
                  <a:pt x="1583" y="2613"/>
                  <a:pt x="814" y="2705"/>
                </a:cubicBezTo>
                <a:cubicBezTo>
                  <a:pt x="-19" y="2786"/>
                  <a:pt x="-350" y="3080"/>
                  <a:pt x="483" y="3538"/>
                </a:cubicBezTo>
                <a:cubicBezTo>
                  <a:pt x="526" y="4138"/>
                  <a:pt x="1033" y="4342"/>
                  <a:pt x="1871" y="4342"/>
                </a:cubicBezTo>
                <a:lnTo>
                  <a:pt x="5041" y="4342"/>
                </a:lnTo>
                <a:cubicBezTo>
                  <a:pt x="9381" y="4342"/>
                  <a:pt x="10544" y="2938"/>
                  <a:pt x="8644"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2" name="Google Shape;922;p62"/>
          <p:cNvSpPr/>
          <p:nvPr/>
        </p:nvSpPr>
        <p:spPr>
          <a:xfrm>
            <a:off x="5580668" y="1553495"/>
            <a:ext cx="20027" cy="8983"/>
          </a:xfrm>
          <a:custGeom>
            <a:avLst/>
            <a:gdLst/>
            <a:ahLst/>
            <a:cxnLst/>
            <a:rect l="l" t="t" r="r" b="b"/>
            <a:pathLst>
              <a:path w="11477" h="5148" extrusionOk="0">
                <a:moveTo>
                  <a:pt x="1753" y="5148"/>
                </a:moveTo>
                <a:cubicBezTo>
                  <a:pt x="1753" y="5148"/>
                  <a:pt x="1865" y="4914"/>
                  <a:pt x="1865" y="4802"/>
                </a:cubicBezTo>
                <a:cubicBezTo>
                  <a:pt x="2084" y="3480"/>
                  <a:pt x="514" y="1244"/>
                  <a:pt x="2372" y="979"/>
                </a:cubicBezTo>
                <a:cubicBezTo>
                  <a:pt x="5179" y="573"/>
                  <a:pt x="8569" y="206"/>
                  <a:pt x="11408" y="1498"/>
                </a:cubicBezTo>
                <a:cubicBezTo>
                  <a:pt x="11697" y="491"/>
                  <a:pt x="11078" y="64"/>
                  <a:pt x="9588" y="64"/>
                </a:cubicBezTo>
                <a:cubicBezTo>
                  <a:pt x="7299" y="64"/>
                  <a:pt x="4966" y="-17"/>
                  <a:pt x="2628" y="3"/>
                </a:cubicBezTo>
                <a:cubicBezTo>
                  <a:pt x="1534" y="3"/>
                  <a:pt x="296" y="258"/>
                  <a:pt x="264" y="1122"/>
                </a:cubicBezTo>
                <a:cubicBezTo>
                  <a:pt x="119" y="2524"/>
                  <a:pt x="-756" y="4172"/>
                  <a:pt x="1763" y="5138"/>
                </a:cubicBezTo>
                <a:lnTo>
                  <a:pt x="1753" y="514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3" name="Google Shape;923;p62"/>
          <p:cNvSpPr/>
          <p:nvPr/>
        </p:nvSpPr>
        <p:spPr>
          <a:xfrm>
            <a:off x="5653300" y="1555056"/>
            <a:ext cx="5324" cy="9838"/>
          </a:xfrm>
          <a:custGeom>
            <a:avLst/>
            <a:gdLst/>
            <a:ahLst/>
            <a:cxnLst/>
            <a:rect l="l" t="t" r="r" b="b"/>
            <a:pathLst>
              <a:path w="3051" h="5638" extrusionOk="0">
                <a:moveTo>
                  <a:pt x="3009" y="3589"/>
                </a:moveTo>
                <a:cubicBezTo>
                  <a:pt x="2897" y="2471"/>
                  <a:pt x="2865" y="1607"/>
                  <a:pt x="2721" y="773"/>
                </a:cubicBezTo>
                <a:cubicBezTo>
                  <a:pt x="2651" y="427"/>
                  <a:pt x="2651" y="0"/>
                  <a:pt x="1888" y="0"/>
                </a:cubicBezTo>
                <a:cubicBezTo>
                  <a:pt x="1306" y="0"/>
                  <a:pt x="1007" y="234"/>
                  <a:pt x="687" y="569"/>
                </a:cubicBezTo>
                <a:cubicBezTo>
                  <a:pt x="-882" y="2156"/>
                  <a:pt x="687" y="3620"/>
                  <a:pt x="975" y="5114"/>
                </a:cubicBezTo>
                <a:cubicBezTo>
                  <a:pt x="1018" y="5429"/>
                  <a:pt x="1483" y="5572"/>
                  <a:pt x="1958" y="5633"/>
                </a:cubicBezTo>
                <a:cubicBezTo>
                  <a:pt x="2721" y="5694"/>
                  <a:pt x="2764" y="5257"/>
                  <a:pt x="2865" y="4942"/>
                </a:cubicBezTo>
                <a:cubicBezTo>
                  <a:pt x="2982" y="4393"/>
                  <a:pt x="3009" y="3844"/>
                  <a:pt x="3052" y="3589"/>
                </a:cubicBezTo>
                <a:lnTo>
                  <a:pt x="3009" y="358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4" name="Google Shape;924;p62"/>
          <p:cNvSpPr/>
          <p:nvPr/>
        </p:nvSpPr>
        <p:spPr>
          <a:xfrm>
            <a:off x="5609942" y="1554631"/>
            <a:ext cx="13494" cy="4691"/>
          </a:xfrm>
          <a:custGeom>
            <a:avLst/>
            <a:gdLst/>
            <a:ahLst/>
            <a:cxnLst/>
            <a:rect l="l" t="t" r="r" b="b"/>
            <a:pathLst>
              <a:path w="7733" h="2688" extrusionOk="0">
                <a:moveTo>
                  <a:pt x="115" y="1977"/>
                </a:moveTo>
                <a:cubicBezTo>
                  <a:pt x="1167" y="1865"/>
                  <a:pt x="1572" y="-260"/>
                  <a:pt x="3473" y="1631"/>
                </a:cubicBezTo>
                <a:cubicBezTo>
                  <a:pt x="4022" y="2201"/>
                  <a:pt x="6424" y="1886"/>
                  <a:pt x="7625" y="2688"/>
                </a:cubicBezTo>
                <a:cubicBezTo>
                  <a:pt x="7551" y="1824"/>
                  <a:pt x="8287" y="594"/>
                  <a:pt x="6718" y="330"/>
                </a:cubicBezTo>
                <a:cubicBezTo>
                  <a:pt x="4828" y="15"/>
                  <a:pt x="2667" y="-219"/>
                  <a:pt x="734" y="330"/>
                </a:cubicBezTo>
                <a:cubicBezTo>
                  <a:pt x="-173" y="584"/>
                  <a:pt x="-72" y="1336"/>
                  <a:pt x="158" y="1936"/>
                </a:cubicBezTo>
                <a:lnTo>
                  <a:pt x="115" y="1967"/>
                </a:lnTo>
                <a:lnTo>
                  <a:pt x="115" y="197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5" name="Google Shape;925;p62"/>
          <p:cNvSpPr/>
          <p:nvPr/>
        </p:nvSpPr>
        <p:spPr>
          <a:xfrm>
            <a:off x="5612144" y="1564869"/>
            <a:ext cx="10814" cy="1930"/>
          </a:xfrm>
          <a:custGeom>
            <a:avLst/>
            <a:gdLst/>
            <a:ahLst/>
            <a:cxnLst/>
            <a:rect l="l" t="t" r="r" b="b"/>
            <a:pathLst>
              <a:path w="6197" h="1106" extrusionOk="0">
                <a:moveTo>
                  <a:pt x="6197" y="0"/>
                </a:moveTo>
                <a:cubicBezTo>
                  <a:pt x="4121" y="0"/>
                  <a:pt x="2076" y="30"/>
                  <a:pt x="0" y="61"/>
                </a:cubicBezTo>
                <a:cubicBezTo>
                  <a:pt x="43" y="345"/>
                  <a:pt x="75" y="894"/>
                  <a:pt x="187" y="894"/>
                </a:cubicBezTo>
                <a:cubicBezTo>
                  <a:pt x="2151" y="1068"/>
                  <a:pt x="4121" y="1352"/>
                  <a:pt x="6010" y="691"/>
                </a:cubicBezTo>
                <a:cubicBezTo>
                  <a:pt x="6197" y="631"/>
                  <a:pt x="6154" y="224"/>
                  <a:pt x="6197"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6" name="Google Shape;926;p62"/>
          <p:cNvSpPr/>
          <p:nvPr/>
        </p:nvSpPr>
        <p:spPr>
          <a:xfrm>
            <a:off x="5600499" y="1556110"/>
            <a:ext cx="3099" cy="7469"/>
          </a:xfrm>
          <a:custGeom>
            <a:avLst/>
            <a:gdLst/>
            <a:ahLst/>
            <a:cxnLst/>
            <a:rect l="l" t="t" r="r" b="b"/>
            <a:pathLst>
              <a:path w="1776" h="4280" extrusionOk="0">
                <a:moveTo>
                  <a:pt x="75" y="0"/>
                </a:moveTo>
                <a:cubicBezTo>
                  <a:pt x="75" y="1434"/>
                  <a:pt x="0" y="2877"/>
                  <a:pt x="0" y="4281"/>
                </a:cubicBezTo>
                <a:cubicBezTo>
                  <a:pt x="2343" y="3559"/>
                  <a:pt x="2370" y="1261"/>
                  <a:pt x="75"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7" name="Google Shape;927;p62"/>
          <p:cNvSpPr/>
          <p:nvPr/>
        </p:nvSpPr>
        <p:spPr>
          <a:xfrm>
            <a:off x="5482577" y="1557662"/>
            <a:ext cx="90459" cy="6549"/>
          </a:xfrm>
          <a:custGeom>
            <a:avLst/>
            <a:gdLst/>
            <a:ahLst/>
            <a:cxnLst/>
            <a:rect l="l" t="t" r="r" b="b"/>
            <a:pathLst>
              <a:path w="51839" h="3753" extrusionOk="0">
                <a:moveTo>
                  <a:pt x="25818" y="31"/>
                </a:moveTo>
                <a:lnTo>
                  <a:pt x="2135" y="31"/>
                </a:lnTo>
                <a:cubicBezTo>
                  <a:pt x="1404" y="31"/>
                  <a:pt x="389" y="-141"/>
                  <a:pt x="59" y="520"/>
                </a:cubicBezTo>
                <a:cubicBezTo>
                  <a:pt x="-230" y="1038"/>
                  <a:pt x="640" y="1587"/>
                  <a:pt x="640" y="1841"/>
                </a:cubicBezTo>
                <a:cubicBezTo>
                  <a:pt x="929" y="4546"/>
                  <a:pt x="3811" y="3590"/>
                  <a:pt x="5770" y="3590"/>
                </a:cubicBezTo>
                <a:cubicBezTo>
                  <a:pt x="20171" y="3590"/>
                  <a:pt x="34630" y="3529"/>
                  <a:pt x="49026" y="3509"/>
                </a:cubicBezTo>
                <a:cubicBezTo>
                  <a:pt x="50627" y="3509"/>
                  <a:pt x="51871" y="3509"/>
                  <a:pt x="51839" y="2045"/>
                </a:cubicBezTo>
                <a:cubicBezTo>
                  <a:pt x="51764" y="662"/>
                  <a:pt x="51289" y="-29"/>
                  <a:pt x="48882" y="1"/>
                </a:cubicBezTo>
                <a:cubicBezTo>
                  <a:pt x="41201" y="82"/>
                  <a:pt x="33504" y="31"/>
                  <a:pt x="25780" y="31"/>
                </a:cubicBezTo>
                <a:lnTo>
                  <a:pt x="25818" y="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8" name="Google Shape;928;p62"/>
          <p:cNvSpPr/>
          <p:nvPr/>
        </p:nvSpPr>
        <p:spPr>
          <a:xfrm>
            <a:off x="6882308" y="1280421"/>
            <a:ext cx="182099" cy="21406"/>
          </a:xfrm>
          <a:custGeom>
            <a:avLst/>
            <a:gdLst/>
            <a:ahLst/>
            <a:cxnLst/>
            <a:rect l="l" t="t" r="r" b="b"/>
            <a:pathLst>
              <a:path w="104355" h="12267" extrusionOk="0">
                <a:moveTo>
                  <a:pt x="52885" y="76"/>
                </a:moveTo>
                <a:lnTo>
                  <a:pt x="12292" y="76"/>
                </a:lnTo>
                <a:cubicBezTo>
                  <a:pt x="9009" y="76"/>
                  <a:pt x="5476" y="-270"/>
                  <a:pt x="2636" y="513"/>
                </a:cubicBezTo>
                <a:cubicBezTo>
                  <a:pt x="346" y="1123"/>
                  <a:pt x="1830" y="3563"/>
                  <a:pt x="891" y="5221"/>
                </a:cubicBezTo>
                <a:cubicBezTo>
                  <a:pt x="-1692" y="9481"/>
                  <a:pt x="1510" y="12267"/>
                  <a:pt x="8326" y="12267"/>
                </a:cubicBezTo>
                <a:lnTo>
                  <a:pt x="95495" y="12267"/>
                </a:lnTo>
                <a:cubicBezTo>
                  <a:pt x="102556" y="12267"/>
                  <a:pt x="103549" y="11749"/>
                  <a:pt x="104243" y="6959"/>
                </a:cubicBezTo>
                <a:cubicBezTo>
                  <a:pt x="104355" y="5913"/>
                  <a:pt x="104355" y="4875"/>
                  <a:pt x="104355" y="3828"/>
                </a:cubicBezTo>
                <a:cubicBezTo>
                  <a:pt x="104355" y="1133"/>
                  <a:pt x="102754" y="5"/>
                  <a:pt x="98414" y="5"/>
                </a:cubicBezTo>
                <a:cubicBezTo>
                  <a:pt x="83224" y="86"/>
                  <a:pt x="67915" y="5"/>
                  <a:pt x="52719" y="5"/>
                </a:cubicBezTo>
                <a:lnTo>
                  <a:pt x="52906" y="86"/>
                </a:lnTo>
                <a:lnTo>
                  <a:pt x="52885" y="7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9" name="Google Shape;929;p62"/>
          <p:cNvSpPr/>
          <p:nvPr/>
        </p:nvSpPr>
        <p:spPr>
          <a:xfrm>
            <a:off x="7152815" y="1284188"/>
            <a:ext cx="556934" cy="19144"/>
          </a:xfrm>
          <a:custGeom>
            <a:avLst/>
            <a:gdLst/>
            <a:ahLst/>
            <a:cxnLst/>
            <a:rect l="l" t="t" r="r" b="b"/>
            <a:pathLst>
              <a:path w="319160" h="10971" extrusionOk="0">
                <a:moveTo>
                  <a:pt x="4698" y="0"/>
                </a:moveTo>
                <a:cubicBezTo>
                  <a:pt x="3198" y="875"/>
                  <a:pt x="2115" y="1739"/>
                  <a:pt x="1" y="2613"/>
                </a:cubicBezTo>
                <a:cubicBezTo>
                  <a:pt x="-186" y="9670"/>
                  <a:pt x="26347" y="10971"/>
                  <a:pt x="29118" y="10971"/>
                </a:cubicBezTo>
                <a:lnTo>
                  <a:pt x="292171" y="10971"/>
                </a:lnTo>
                <a:cubicBezTo>
                  <a:pt x="302334" y="10971"/>
                  <a:pt x="314440" y="10971"/>
                  <a:pt x="316041" y="8704"/>
                </a:cubicBezTo>
                <a:cubicBezTo>
                  <a:pt x="317167" y="7047"/>
                  <a:pt x="322307" y="1648"/>
                  <a:pt x="316297" y="0"/>
                </a:cubicBezTo>
                <a:lnTo>
                  <a:pt x="4698"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0" name="Google Shape;930;p62"/>
          <p:cNvSpPr/>
          <p:nvPr/>
        </p:nvSpPr>
        <p:spPr>
          <a:xfrm>
            <a:off x="6620369" y="1277833"/>
            <a:ext cx="180121" cy="23362"/>
          </a:xfrm>
          <a:custGeom>
            <a:avLst/>
            <a:gdLst/>
            <a:ahLst/>
            <a:cxnLst/>
            <a:rect l="l" t="t" r="r" b="b"/>
            <a:pathLst>
              <a:path w="103221" h="13388" extrusionOk="0">
                <a:moveTo>
                  <a:pt x="97387" y="87"/>
                </a:moveTo>
                <a:cubicBezTo>
                  <a:pt x="102052" y="87"/>
                  <a:pt x="104635" y="3829"/>
                  <a:pt x="102415" y="7479"/>
                </a:cubicBezTo>
                <a:cubicBezTo>
                  <a:pt x="101609" y="8872"/>
                  <a:pt x="100125" y="10000"/>
                  <a:pt x="100370" y="11658"/>
                </a:cubicBezTo>
                <a:cubicBezTo>
                  <a:pt x="100659" y="13143"/>
                  <a:pt x="98251" y="13224"/>
                  <a:pt x="97125" y="13143"/>
                </a:cubicBezTo>
                <a:cubicBezTo>
                  <a:pt x="91734" y="12532"/>
                  <a:pt x="85612" y="14881"/>
                  <a:pt x="80653" y="11576"/>
                </a:cubicBezTo>
                <a:cubicBezTo>
                  <a:pt x="79959" y="11048"/>
                  <a:pt x="77990" y="11404"/>
                  <a:pt x="76677" y="11404"/>
                </a:cubicBezTo>
                <a:lnTo>
                  <a:pt x="6749" y="11404"/>
                </a:lnTo>
                <a:cubicBezTo>
                  <a:pt x="119" y="11404"/>
                  <a:pt x="-313" y="11322"/>
                  <a:pt x="119" y="7052"/>
                </a:cubicBezTo>
                <a:cubicBezTo>
                  <a:pt x="883" y="-1306"/>
                  <a:pt x="-500" y="87"/>
                  <a:pt x="10538" y="87"/>
                </a:cubicBezTo>
                <a:lnTo>
                  <a:pt x="97376" y="87"/>
                </a:lnTo>
                <a:lnTo>
                  <a:pt x="97387" y="87"/>
                </a:lnTo>
                <a:close/>
                <a:moveTo>
                  <a:pt x="96949" y="3137"/>
                </a:moveTo>
                <a:lnTo>
                  <a:pt x="51761" y="3137"/>
                </a:lnTo>
                <a:cubicBezTo>
                  <a:pt x="37077" y="3137"/>
                  <a:pt x="22313" y="3310"/>
                  <a:pt x="7640" y="3137"/>
                </a:cubicBezTo>
                <a:cubicBezTo>
                  <a:pt x="3044" y="3137"/>
                  <a:pt x="2132" y="4439"/>
                  <a:pt x="2062" y="7052"/>
                </a:cubicBezTo>
                <a:cubicBezTo>
                  <a:pt x="1988" y="9838"/>
                  <a:pt x="4352" y="9838"/>
                  <a:pt x="7379" y="9838"/>
                </a:cubicBezTo>
                <a:cubicBezTo>
                  <a:pt x="34857" y="9919"/>
                  <a:pt x="62441" y="10010"/>
                  <a:pt x="89946" y="10010"/>
                </a:cubicBezTo>
                <a:cubicBezTo>
                  <a:pt x="93666" y="10010"/>
                  <a:pt x="99244" y="11841"/>
                  <a:pt x="99677" y="6706"/>
                </a:cubicBezTo>
                <a:cubicBezTo>
                  <a:pt x="99677" y="6177"/>
                  <a:pt x="101353" y="5140"/>
                  <a:pt x="100845" y="4184"/>
                </a:cubicBezTo>
                <a:cubicBezTo>
                  <a:pt x="100226" y="2883"/>
                  <a:pt x="98251" y="3229"/>
                  <a:pt x="96837" y="3229"/>
                </a:cubicBezTo>
                <a:lnTo>
                  <a:pt x="96949" y="3148"/>
                </a:lnTo>
                <a:lnTo>
                  <a:pt x="96949" y="31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1" name="Google Shape;931;p62"/>
          <p:cNvSpPr/>
          <p:nvPr/>
        </p:nvSpPr>
        <p:spPr>
          <a:xfrm>
            <a:off x="6571259" y="1277579"/>
            <a:ext cx="33234" cy="18371"/>
          </a:xfrm>
          <a:custGeom>
            <a:avLst/>
            <a:gdLst/>
            <a:ahLst/>
            <a:cxnLst/>
            <a:rect l="l" t="t" r="r" b="b"/>
            <a:pathLst>
              <a:path w="19045" h="10528" extrusionOk="0">
                <a:moveTo>
                  <a:pt x="18511" y="8774"/>
                </a:moveTo>
                <a:cubicBezTo>
                  <a:pt x="18399" y="8510"/>
                  <a:pt x="18324" y="8337"/>
                  <a:pt x="18324" y="8073"/>
                </a:cubicBezTo>
                <a:cubicBezTo>
                  <a:pt x="17892" y="5460"/>
                  <a:pt x="20806" y="1291"/>
                  <a:pt x="17272" y="762"/>
                </a:cubicBezTo>
                <a:cubicBezTo>
                  <a:pt x="11951" y="-21"/>
                  <a:pt x="5498" y="-804"/>
                  <a:pt x="0" y="1718"/>
                </a:cubicBezTo>
                <a:cubicBezTo>
                  <a:pt x="117" y="4412"/>
                  <a:pt x="117" y="7199"/>
                  <a:pt x="117" y="9903"/>
                </a:cubicBezTo>
                <a:cubicBezTo>
                  <a:pt x="5578" y="11204"/>
                  <a:pt x="11342" y="9730"/>
                  <a:pt x="16984" y="10513"/>
                </a:cubicBezTo>
                <a:cubicBezTo>
                  <a:pt x="18409" y="10686"/>
                  <a:pt x="18409" y="9385"/>
                  <a:pt x="18409" y="8602"/>
                </a:cubicBezTo>
                <a:lnTo>
                  <a:pt x="18522" y="8774"/>
                </a:lnTo>
                <a:lnTo>
                  <a:pt x="18511" y="877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2" name="Google Shape;932;p62"/>
          <p:cNvSpPr/>
          <p:nvPr/>
        </p:nvSpPr>
        <p:spPr>
          <a:xfrm>
            <a:off x="7104896" y="1280411"/>
            <a:ext cx="13737" cy="23383"/>
          </a:xfrm>
          <a:custGeom>
            <a:avLst/>
            <a:gdLst/>
            <a:ahLst/>
            <a:cxnLst/>
            <a:rect l="l" t="t" r="r" b="b"/>
            <a:pathLst>
              <a:path w="7872" h="13400" extrusionOk="0">
                <a:moveTo>
                  <a:pt x="3976" y="0"/>
                </a:moveTo>
                <a:cubicBezTo>
                  <a:pt x="448" y="0"/>
                  <a:pt x="0" y="783"/>
                  <a:pt x="0" y="8266"/>
                </a:cubicBezTo>
                <a:cubicBezTo>
                  <a:pt x="0" y="12882"/>
                  <a:pt x="363" y="13401"/>
                  <a:pt x="3357" y="13401"/>
                </a:cubicBezTo>
                <a:cubicBezTo>
                  <a:pt x="7003" y="13401"/>
                  <a:pt x="7873" y="11571"/>
                  <a:pt x="7873" y="4433"/>
                </a:cubicBezTo>
                <a:cubicBezTo>
                  <a:pt x="7873" y="-701"/>
                  <a:pt x="5829" y="82"/>
                  <a:pt x="4083" y="82"/>
                </a:cubicBezTo>
                <a:lnTo>
                  <a:pt x="3966" y="0"/>
                </a:lnTo>
                <a:lnTo>
                  <a:pt x="397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3" name="Google Shape;933;p62"/>
          <p:cNvSpPr/>
          <p:nvPr/>
        </p:nvSpPr>
        <p:spPr>
          <a:xfrm>
            <a:off x="7160698" y="1280411"/>
            <a:ext cx="544283" cy="3795"/>
          </a:xfrm>
          <a:custGeom>
            <a:avLst/>
            <a:gdLst/>
            <a:ahLst/>
            <a:cxnLst/>
            <a:rect l="l" t="t" r="r" b="b"/>
            <a:pathLst>
              <a:path w="311910" h="2175" extrusionOk="0">
                <a:moveTo>
                  <a:pt x="296864" y="0"/>
                </a:moveTo>
                <a:lnTo>
                  <a:pt x="12561" y="0"/>
                </a:lnTo>
                <a:cubicBezTo>
                  <a:pt x="4187" y="0"/>
                  <a:pt x="-1146" y="437"/>
                  <a:pt x="210" y="2176"/>
                </a:cubicBezTo>
                <a:lnTo>
                  <a:pt x="311809" y="2176"/>
                </a:lnTo>
                <a:cubicBezTo>
                  <a:pt x="312935" y="0"/>
                  <a:pt x="304443" y="0"/>
                  <a:pt x="296874" y="0"/>
                </a:cubicBezTo>
                <a:lnTo>
                  <a:pt x="29686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4" name="Google Shape;934;p62"/>
          <p:cNvSpPr/>
          <p:nvPr/>
        </p:nvSpPr>
        <p:spPr>
          <a:xfrm>
            <a:off x="6392381" y="1277879"/>
            <a:ext cx="26278" cy="19219"/>
          </a:xfrm>
          <a:custGeom>
            <a:avLst/>
            <a:gdLst/>
            <a:ahLst/>
            <a:cxnLst/>
            <a:rect l="l" t="t" r="r" b="b"/>
            <a:pathLst>
              <a:path w="15059" h="11014" extrusionOk="0">
                <a:moveTo>
                  <a:pt x="14991" y="4655"/>
                </a:moveTo>
                <a:cubicBezTo>
                  <a:pt x="15061" y="2743"/>
                  <a:pt x="15680" y="130"/>
                  <a:pt x="11271" y="39"/>
                </a:cubicBezTo>
                <a:cubicBezTo>
                  <a:pt x="1797" y="-226"/>
                  <a:pt x="489" y="730"/>
                  <a:pt x="41" y="7004"/>
                </a:cubicBezTo>
                <a:cubicBezTo>
                  <a:pt x="-248" y="10400"/>
                  <a:pt x="847" y="10837"/>
                  <a:pt x="8170" y="11010"/>
                </a:cubicBezTo>
                <a:cubicBezTo>
                  <a:pt x="13390" y="11101"/>
                  <a:pt x="14874" y="9881"/>
                  <a:pt x="14991" y="465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5" name="Google Shape;935;p62"/>
          <p:cNvSpPr/>
          <p:nvPr/>
        </p:nvSpPr>
        <p:spPr>
          <a:xfrm>
            <a:off x="6832469" y="1283816"/>
            <a:ext cx="31979" cy="16783"/>
          </a:xfrm>
          <a:custGeom>
            <a:avLst/>
            <a:gdLst/>
            <a:ahLst/>
            <a:cxnLst/>
            <a:rect l="l" t="t" r="r" b="b"/>
            <a:pathLst>
              <a:path w="18326" h="9618" extrusionOk="0">
                <a:moveTo>
                  <a:pt x="0" y="3009"/>
                </a:moveTo>
                <a:cubicBezTo>
                  <a:pt x="187" y="3009"/>
                  <a:pt x="432" y="3182"/>
                  <a:pt x="432" y="3182"/>
                </a:cubicBezTo>
                <a:cubicBezTo>
                  <a:pt x="1676" y="6436"/>
                  <a:pt x="5033" y="8052"/>
                  <a:pt x="10456" y="8052"/>
                </a:cubicBezTo>
                <a:cubicBezTo>
                  <a:pt x="11951" y="8052"/>
                  <a:pt x="13510" y="7880"/>
                  <a:pt x="15052" y="8052"/>
                </a:cubicBezTo>
                <a:cubicBezTo>
                  <a:pt x="16547" y="8225"/>
                  <a:pt x="17241" y="8744"/>
                  <a:pt x="15671" y="9618"/>
                </a:cubicBezTo>
                <a:cubicBezTo>
                  <a:pt x="20774" y="2481"/>
                  <a:pt x="18767" y="40"/>
                  <a:pt x="7510" y="40"/>
                </a:cubicBezTo>
                <a:lnTo>
                  <a:pt x="4452" y="40"/>
                </a:lnTo>
                <a:cubicBezTo>
                  <a:pt x="1356" y="-224"/>
                  <a:pt x="11" y="823"/>
                  <a:pt x="11" y="2826"/>
                </a:cubicBezTo>
                <a:lnTo>
                  <a:pt x="11" y="2999"/>
                </a:lnTo>
                <a:lnTo>
                  <a:pt x="0" y="300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6" name="Google Shape;936;p62"/>
          <p:cNvSpPr/>
          <p:nvPr/>
        </p:nvSpPr>
        <p:spPr>
          <a:xfrm>
            <a:off x="6526583" y="1280339"/>
            <a:ext cx="26526" cy="17064"/>
          </a:xfrm>
          <a:custGeom>
            <a:avLst/>
            <a:gdLst/>
            <a:ahLst/>
            <a:cxnLst/>
            <a:rect l="l" t="t" r="r" b="b"/>
            <a:pathLst>
              <a:path w="15201" h="9779" extrusionOk="0">
                <a:moveTo>
                  <a:pt x="1215" y="9688"/>
                </a:moveTo>
                <a:cubicBezTo>
                  <a:pt x="5117" y="9780"/>
                  <a:pt x="9083" y="9780"/>
                  <a:pt x="12990" y="9780"/>
                </a:cubicBezTo>
                <a:cubicBezTo>
                  <a:pt x="15280" y="7431"/>
                  <a:pt x="15354" y="4818"/>
                  <a:pt x="15104" y="2205"/>
                </a:cubicBezTo>
                <a:cubicBezTo>
                  <a:pt x="13059" y="1950"/>
                  <a:pt x="12264" y="-2147"/>
                  <a:pt x="8730" y="1513"/>
                </a:cubicBezTo>
                <a:cubicBezTo>
                  <a:pt x="7679" y="2561"/>
                  <a:pt x="3153" y="2042"/>
                  <a:pt x="863" y="3516"/>
                </a:cubicBezTo>
                <a:cubicBezTo>
                  <a:pt x="-883" y="5611"/>
                  <a:pt x="430" y="7614"/>
                  <a:pt x="1226" y="9607"/>
                </a:cubicBezTo>
                <a:lnTo>
                  <a:pt x="1226" y="9688"/>
                </a:lnTo>
                <a:lnTo>
                  <a:pt x="1215" y="96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7" name="Google Shape;937;p62"/>
          <p:cNvSpPr/>
          <p:nvPr/>
        </p:nvSpPr>
        <p:spPr>
          <a:xfrm>
            <a:off x="6324584" y="1277852"/>
            <a:ext cx="14667" cy="20396"/>
          </a:xfrm>
          <a:custGeom>
            <a:avLst/>
            <a:gdLst/>
            <a:ahLst/>
            <a:cxnLst/>
            <a:rect l="l" t="t" r="r" b="b"/>
            <a:pathLst>
              <a:path w="8405" h="11688" extrusionOk="0">
                <a:moveTo>
                  <a:pt x="8336" y="4771"/>
                </a:moveTo>
                <a:cubicBezTo>
                  <a:pt x="7530" y="3297"/>
                  <a:pt x="7167" y="1904"/>
                  <a:pt x="6116" y="765"/>
                </a:cubicBezTo>
                <a:cubicBezTo>
                  <a:pt x="4990" y="-364"/>
                  <a:pt x="2209" y="-191"/>
                  <a:pt x="2033" y="938"/>
                </a:cubicBezTo>
                <a:cubicBezTo>
                  <a:pt x="1531" y="4334"/>
                  <a:pt x="-2189" y="7638"/>
                  <a:pt x="1889" y="11207"/>
                </a:cubicBezTo>
                <a:cubicBezTo>
                  <a:pt x="3132" y="12336"/>
                  <a:pt x="2945" y="11126"/>
                  <a:pt x="3276" y="11126"/>
                </a:cubicBezTo>
                <a:cubicBezTo>
                  <a:pt x="9649" y="10597"/>
                  <a:pt x="5422" y="6428"/>
                  <a:pt x="8406" y="4863"/>
                </a:cubicBezTo>
                <a:lnTo>
                  <a:pt x="8336" y="47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8" name="Google Shape;938;p62"/>
          <p:cNvSpPr/>
          <p:nvPr/>
        </p:nvSpPr>
        <p:spPr>
          <a:xfrm>
            <a:off x="5901847" y="1277034"/>
            <a:ext cx="13676" cy="19212"/>
          </a:xfrm>
          <a:custGeom>
            <a:avLst/>
            <a:gdLst/>
            <a:ahLst/>
            <a:cxnLst/>
            <a:rect l="l" t="t" r="r" b="b"/>
            <a:pathLst>
              <a:path w="7837" h="11010" extrusionOk="0">
                <a:moveTo>
                  <a:pt x="0" y="6619"/>
                </a:moveTo>
                <a:cubicBezTo>
                  <a:pt x="358" y="7748"/>
                  <a:pt x="432" y="8968"/>
                  <a:pt x="1238" y="9924"/>
                </a:cubicBezTo>
                <a:cubicBezTo>
                  <a:pt x="2365" y="11317"/>
                  <a:pt x="4959" y="11398"/>
                  <a:pt x="5578" y="10005"/>
                </a:cubicBezTo>
                <a:cubicBezTo>
                  <a:pt x="6528" y="7737"/>
                  <a:pt x="8487" y="5481"/>
                  <a:pt x="7622" y="2959"/>
                </a:cubicBezTo>
                <a:cubicBezTo>
                  <a:pt x="7147" y="1474"/>
                  <a:pt x="6197" y="0"/>
                  <a:pt x="3469" y="0"/>
                </a:cubicBezTo>
                <a:cubicBezTo>
                  <a:pt x="512" y="0"/>
                  <a:pt x="1249" y="1566"/>
                  <a:pt x="993" y="2786"/>
                </a:cubicBezTo>
                <a:cubicBezTo>
                  <a:pt x="699" y="4006"/>
                  <a:pt x="368" y="5226"/>
                  <a:pt x="11" y="6528"/>
                </a:cubicBezTo>
                <a:lnTo>
                  <a:pt x="11" y="6609"/>
                </a:lnTo>
                <a:lnTo>
                  <a:pt x="0" y="661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9" name="Google Shape;939;p62"/>
          <p:cNvSpPr/>
          <p:nvPr/>
        </p:nvSpPr>
        <p:spPr>
          <a:xfrm>
            <a:off x="6493702" y="1279396"/>
            <a:ext cx="11849" cy="21010"/>
          </a:xfrm>
          <a:custGeom>
            <a:avLst/>
            <a:gdLst/>
            <a:ahLst/>
            <a:cxnLst/>
            <a:rect l="l" t="t" r="r" b="b"/>
            <a:pathLst>
              <a:path w="6790" h="12040" extrusionOk="0">
                <a:moveTo>
                  <a:pt x="123" y="5885"/>
                </a:moveTo>
                <a:cubicBezTo>
                  <a:pt x="11" y="7970"/>
                  <a:pt x="123" y="9362"/>
                  <a:pt x="817" y="10674"/>
                </a:cubicBezTo>
                <a:cubicBezTo>
                  <a:pt x="1553" y="12067"/>
                  <a:pt x="3112" y="12412"/>
                  <a:pt x="4638" y="11630"/>
                </a:cubicBezTo>
                <a:cubicBezTo>
                  <a:pt x="6645" y="10582"/>
                  <a:pt x="7553" y="2662"/>
                  <a:pt x="6021" y="1187"/>
                </a:cubicBezTo>
                <a:cubicBezTo>
                  <a:pt x="5519" y="669"/>
                  <a:pt x="4825" y="-378"/>
                  <a:pt x="3907" y="140"/>
                </a:cubicBezTo>
                <a:cubicBezTo>
                  <a:pt x="2850" y="832"/>
                  <a:pt x="993" y="923"/>
                  <a:pt x="806" y="2235"/>
                </a:cubicBezTo>
                <a:cubicBezTo>
                  <a:pt x="619" y="3709"/>
                  <a:pt x="187" y="5194"/>
                  <a:pt x="0" y="5977"/>
                </a:cubicBezTo>
                <a:lnTo>
                  <a:pt x="117" y="5895"/>
                </a:lnTo>
                <a:lnTo>
                  <a:pt x="123" y="58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0" name="Google Shape;940;p62"/>
          <p:cNvSpPr/>
          <p:nvPr/>
        </p:nvSpPr>
        <p:spPr>
          <a:xfrm>
            <a:off x="6829759" y="1288428"/>
            <a:ext cx="31726" cy="14440"/>
          </a:xfrm>
          <a:custGeom>
            <a:avLst/>
            <a:gdLst/>
            <a:ahLst/>
            <a:cxnLst/>
            <a:rect l="l" t="t" r="r" b="b"/>
            <a:pathLst>
              <a:path w="18181" h="8275" extrusionOk="0">
                <a:moveTo>
                  <a:pt x="1629" y="0"/>
                </a:moveTo>
                <a:cubicBezTo>
                  <a:pt x="-1904" y="5572"/>
                  <a:pt x="273" y="8266"/>
                  <a:pt x="8520" y="8266"/>
                </a:cubicBezTo>
                <a:lnTo>
                  <a:pt x="14600" y="8266"/>
                </a:lnTo>
                <a:cubicBezTo>
                  <a:pt x="16201" y="8348"/>
                  <a:pt x="17268" y="7921"/>
                  <a:pt x="17268" y="6792"/>
                </a:cubicBezTo>
                <a:cubicBezTo>
                  <a:pt x="18870" y="5918"/>
                  <a:pt x="18176" y="5399"/>
                  <a:pt x="16649" y="5226"/>
                </a:cubicBezTo>
                <a:cubicBezTo>
                  <a:pt x="15149" y="5145"/>
                  <a:pt x="13548" y="5226"/>
                  <a:pt x="12048" y="5226"/>
                </a:cubicBezTo>
                <a:cubicBezTo>
                  <a:pt x="6620" y="5226"/>
                  <a:pt x="3300" y="3600"/>
                  <a:pt x="2061" y="356"/>
                </a:cubicBezTo>
                <a:cubicBezTo>
                  <a:pt x="1949" y="275"/>
                  <a:pt x="1629" y="183"/>
                  <a:pt x="1629" y="183"/>
                </a:cubicBezTo>
                <a:lnTo>
                  <a:pt x="1629" y="10"/>
                </a:lnTo>
                <a:lnTo>
                  <a:pt x="162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1" name="Google Shape;941;p62"/>
          <p:cNvSpPr/>
          <p:nvPr/>
        </p:nvSpPr>
        <p:spPr>
          <a:xfrm>
            <a:off x="6570837" y="1275355"/>
            <a:ext cx="38416" cy="17178"/>
          </a:xfrm>
          <a:custGeom>
            <a:avLst/>
            <a:gdLst/>
            <a:ahLst/>
            <a:cxnLst/>
            <a:rect l="l" t="t" r="r" b="b"/>
            <a:pathLst>
              <a:path w="22015" h="9844" extrusionOk="0">
                <a:moveTo>
                  <a:pt x="18684" y="9773"/>
                </a:moveTo>
                <a:cubicBezTo>
                  <a:pt x="23455" y="7943"/>
                  <a:pt x="21779" y="4812"/>
                  <a:pt x="21523" y="2107"/>
                </a:cubicBezTo>
                <a:cubicBezTo>
                  <a:pt x="21336" y="541"/>
                  <a:pt x="19041" y="23"/>
                  <a:pt x="16927" y="23"/>
                </a:cubicBezTo>
                <a:cubicBezTo>
                  <a:pt x="12513" y="-58"/>
                  <a:pt x="8072" y="104"/>
                  <a:pt x="3663" y="104"/>
                </a:cubicBezTo>
                <a:cubicBezTo>
                  <a:pt x="749" y="23"/>
                  <a:pt x="-414" y="887"/>
                  <a:pt x="130" y="2799"/>
                </a:cubicBezTo>
                <a:cubicBezTo>
                  <a:pt x="5521" y="358"/>
                  <a:pt x="12049" y="1060"/>
                  <a:pt x="17370" y="1843"/>
                </a:cubicBezTo>
                <a:cubicBezTo>
                  <a:pt x="20973" y="2372"/>
                  <a:pt x="17990" y="6632"/>
                  <a:pt x="18422" y="9153"/>
                </a:cubicBezTo>
                <a:cubicBezTo>
                  <a:pt x="18422" y="9418"/>
                  <a:pt x="18609" y="9845"/>
                  <a:pt x="18609" y="9845"/>
                </a:cubicBezTo>
                <a:lnTo>
                  <a:pt x="18684" y="9763"/>
                </a:lnTo>
                <a:lnTo>
                  <a:pt x="18684" y="97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2" name="Google Shape;942;p62"/>
          <p:cNvSpPr/>
          <p:nvPr/>
        </p:nvSpPr>
        <p:spPr>
          <a:xfrm>
            <a:off x="6460683" y="1278286"/>
            <a:ext cx="10173" cy="18837"/>
          </a:xfrm>
          <a:custGeom>
            <a:avLst/>
            <a:gdLst/>
            <a:ahLst/>
            <a:cxnLst/>
            <a:rect l="l" t="t" r="r" b="b"/>
            <a:pathLst>
              <a:path w="5830" h="10795" extrusionOk="0">
                <a:moveTo>
                  <a:pt x="107" y="6965"/>
                </a:moveTo>
                <a:cubicBezTo>
                  <a:pt x="176" y="7402"/>
                  <a:pt x="176" y="8449"/>
                  <a:pt x="438" y="9486"/>
                </a:cubicBezTo>
                <a:cubicBezTo>
                  <a:pt x="619" y="10097"/>
                  <a:pt x="726" y="10879"/>
                  <a:pt x="2220" y="10788"/>
                </a:cubicBezTo>
                <a:cubicBezTo>
                  <a:pt x="3026" y="10706"/>
                  <a:pt x="3966" y="10442"/>
                  <a:pt x="4083" y="9832"/>
                </a:cubicBezTo>
                <a:cubicBezTo>
                  <a:pt x="4516" y="6954"/>
                  <a:pt x="7510" y="4087"/>
                  <a:pt x="4516" y="1128"/>
                </a:cubicBezTo>
                <a:cubicBezTo>
                  <a:pt x="3896" y="437"/>
                  <a:pt x="3347" y="0"/>
                  <a:pt x="2220" y="0"/>
                </a:cubicBezTo>
                <a:cubicBezTo>
                  <a:pt x="726" y="0"/>
                  <a:pt x="726" y="864"/>
                  <a:pt x="619" y="1474"/>
                </a:cubicBezTo>
                <a:cubicBezTo>
                  <a:pt x="363" y="3132"/>
                  <a:pt x="262" y="4698"/>
                  <a:pt x="0" y="6873"/>
                </a:cubicBezTo>
                <a:lnTo>
                  <a:pt x="117" y="6954"/>
                </a:lnTo>
                <a:lnTo>
                  <a:pt x="107" y="69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3" name="Google Shape;943;p62"/>
          <p:cNvSpPr/>
          <p:nvPr/>
        </p:nvSpPr>
        <p:spPr>
          <a:xfrm>
            <a:off x="6527816" y="1277343"/>
            <a:ext cx="25898" cy="8997"/>
          </a:xfrm>
          <a:custGeom>
            <a:avLst/>
            <a:gdLst/>
            <a:ahLst/>
            <a:cxnLst/>
            <a:rect l="l" t="t" r="r" b="b"/>
            <a:pathLst>
              <a:path w="14841" h="5156" extrusionOk="0">
                <a:moveTo>
                  <a:pt x="14583" y="3764"/>
                </a:moveTo>
                <a:cubicBezTo>
                  <a:pt x="14941" y="2544"/>
                  <a:pt x="15202" y="1151"/>
                  <a:pt x="13414" y="632"/>
                </a:cubicBezTo>
                <a:cubicBezTo>
                  <a:pt x="9811" y="-415"/>
                  <a:pt x="5658" y="22"/>
                  <a:pt x="2013" y="632"/>
                </a:cubicBezTo>
                <a:cubicBezTo>
                  <a:pt x="-1088" y="1161"/>
                  <a:pt x="337" y="3509"/>
                  <a:pt x="268" y="5156"/>
                </a:cubicBezTo>
                <a:cubicBezTo>
                  <a:pt x="2456" y="3682"/>
                  <a:pt x="7084" y="4201"/>
                  <a:pt x="8135" y="3154"/>
                </a:cubicBezTo>
                <a:cubicBezTo>
                  <a:pt x="11669" y="-415"/>
                  <a:pt x="12475" y="3591"/>
                  <a:pt x="14476" y="3845"/>
                </a:cubicBezTo>
                <a:lnTo>
                  <a:pt x="14588" y="3764"/>
                </a:lnTo>
                <a:lnTo>
                  <a:pt x="14583" y="376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4" name="Google Shape;944;p62"/>
          <p:cNvSpPr/>
          <p:nvPr/>
        </p:nvSpPr>
        <p:spPr>
          <a:xfrm>
            <a:off x="6528682" y="1297115"/>
            <a:ext cx="20546" cy="3729"/>
          </a:xfrm>
          <a:custGeom>
            <a:avLst/>
            <a:gdLst/>
            <a:ahLst/>
            <a:cxnLst/>
            <a:rect l="l" t="t" r="r" b="b"/>
            <a:pathLst>
              <a:path w="11774" h="2137" extrusionOk="0">
                <a:moveTo>
                  <a:pt x="374" y="1301"/>
                </a:moveTo>
                <a:cubicBezTo>
                  <a:pt x="3902" y="2603"/>
                  <a:pt x="7697" y="2084"/>
                  <a:pt x="11412" y="1739"/>
                </a:cubicBezTo>
                <a:cubicBezTo>
                  <a:pt x="11599" y="1657"/>
                  <a:pt x="11673" y="610"/>
                  <a:pt x="11775" y="81"/>
                </a:cubicBezTo>
                <a:cubicBezTo>
                  <a:pt x="7878" y="0"/>
                  <a:pt x="3902" y="0"/>
                  <a:pt x="0" y="0"/>
                </a:cubicBezTo>
                <a:cubicBezTo>
                  <a:pt x="112" y="437"/>
                  <a:pt x="0" y="1220"/>
                  <a:pt x="363" y="1301"/>
                </a:cubicBezTo>
                <a:lnTo>
                  <a:pt x="374" y="13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5" name="Google Shape;945;p62"/>
          <p:cNvSpPr/>
          <p:nvPr/>
        </p:nvSpPr>
        <p:spPr>
          <a:xfrm>
            <a:off x="6565485" y="1280411"/>
            <a:ext cx="5851" cy="14283"/>
          </a:xfrm>
          <a:custGeom>
            <a:avLst/>
            <a:gdLst/>
            <a:ahLst/>
            <a:cxnLst/>
            <a:rect l="l" t="t" r="r" b="b"/>
            <a:pathLst>
              <a:path w="3353" h="8185" extrusionOk="0">
                <a:moveTo>
                  <a:pt x="3354" y="8185"/>
                </a:moveTo>
                <a:cubicBezTo>
                  <a:pt x="3284" y="5481"/>
                  <a:pt x="3284" y="2705"/>
                  <a:pt x="3284" y="0"/>
                </a:cubicBezTo>
                <a:cubicBezTo>
                  <a:pt x="-1157" y="2440"/>
                  <a:pt x="-1055" y="6782"/>
                  <a:pt x="3354" y="818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6" name="Google Shape;946;p62"/>
          <p:cNvSpPr/>
          <p:nvPr/>
        </p:nvSpPr>
        <p:spPr>
          <a:xfrm>
            <a:off x="6623795" y="1283290"/>
            <a:ext cx="172554" cy="12547"/>
          </a:xfrm>
          <a:custGeom>
            <a:avLst/>
            <a:gdLst/>
            <a:ahLst/>
            <a:cxnLst/>
            <a:rect l="l" t="t" r="r" b="b"/>
            <a:pathLst>
              <a:path w="98885" h="7190" extrusionOk="0">
                <a:moveTo>
                  <a:pt x="49705" y="0"/>
                </a:moveTo>
                <a:cubicBezTo>
                  <a:pt x="35016" y="0"/>
                  <a:pt x="20258" y="173"/>
                  <a:pt x="5579" y="0"/>
                </a:cubicBezTo>
                <a:cubicBezTo>
                  <a:pt x="984" y="0"/>
                  <a:pt x="119" y="1301"/>
                  <a:pt x="1" y="3915"/>
                </a:cubicBezTo>
                <a:cubicBezTo>
                  <a:pt x="-68" y="6700"/>
                  <a:pt x="2339" y="6700"/>
                  <a:pt x="5323" y="6700"/>
                </a:cubicBezTo>
                <a:cubicBezTo>
                  <a:pt x="32838" y="6782"/>
                  <a:pt x="60418" y="6873"/>
                  <a:pt x="87891" y="6873"/>
                </a:cubicBezTo>
                <a:cubicBezTo>
                  <a:pt x="91611" y="6873"/>
                  <a:pt x="97189" y="8703"/>
                  <a:pt x="97621" y="3569"/>
                </a:cubicBezTo>
                <a:cubicBezTo>
                  <a:pt x="97621" y="3040"/>
                  <a:pt x="99297" y="2003"/>
                  <a:pt x="98790" y="1047"/>
                </a:cubicBezTo>
                <a:cubicBezTo>
                  <a:pt x="98171" y="-254"/>
                  <a:pt x="96239" y="91"/>
                  <a:pt x="94813" y="91"/>
                </a:cubicBezTo>
                <a:lnTo>
                  <a:pt x="49625" y="91"/>
                </a:lnTo>
                <a:lnTo>
                  <a:pt x="49695" y="10"/>
                </a:lnTo>
                <a:lnTo>
                  <a:pt x="4970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7" name="Google Shape;947;p62"/>
          <p:cNvSpPr/>
          <p:nvPr/>
        </p:nvSpPr>
        <p:spPr>
          <a:xfrm>
            <a:off x="5229142" y="1105173"/>
            <a:ext cx="262381" cy="279807"/>
          </a:xfrm>
          <a:custGeom>
            <a:avLst/>
            <a:gdLst/>
            <a:ahLst/>
            <a:cxnLst/>
            <a:rect l="l" t="t" r="r" b="b"/>
            <a:pathLst>
              <a:path w="250483" h="267119" extrusionOk="0">
                <a:moveTo>
                  <a:pt x="12148" y="207007"/>
                </a:moveTo>
                <a:lnTo>
                  <a:pt x="0" y="185638"/>
                </a:lnTo>
                <a:lnTo>
                  <a:pt x="108023" y="123534"/>
                </a:lnTo>
                <a:lnTo>
                  <a:pt x="4051" y="73458"/>
                </a:lnTo>
                <a:lnTo>
                  <a:pt x="16872" y="52089"/>
                </a:lnTo>
                <a:lnTo>
                  <a:pt x="125578" y="113519"/>
                </a:lnTo>
                <a:lnTo>
                  <a:pt x="117475" y="0"/>
                </a:lnTo>
                <a:lnTo>
                  <a:pt x="142461" y="0"/>
                </a:lnTo>
                <a:lnTo>
                  <a:pt x="142461" y="124883"/>
                </a:lnTo>
                <a:lnTo>
                  <a:pt x="238330" y="60112"/>
                </a:lnTo>
                <a:lnTo>
                  <a:pt x="250483" y="81481"/>
                </a:lnTo>
                <a:lnTo>
                  <a:pt x="141778" y="144249"/>
                </a:lnTo>
                <a:lnTo>
                  <a:pt x="246432" y="193660"/>
                </a:lnTo>
                <a:lnTo>
                  <a:pt x="233611" y="215030"/>
                </a:lnTo>
                <a:lnTo>
                  <a:pt x="124905" y="153600"/>
                </a:lnTo>
                <a:lnTo>
                  <a:pt x="133008" y="267119"/>
                </a:lnTo>
                <a:lnTo>
                  <a:pt x="108023" y="267119"/>
                </a:lnTo>
                <a:lnTo>
                  <a:pt x="108023" y="142921"/>
                </a:lnTo>
                <a:lnTo>
                  <a:pt x="12148" y="207028"/>
                </a:lnTo>
                <a:lnTo>
                  <a:pt x="12148" y="207007"/>
                </a:lnTo>
                <a:close/>
              </a:path>
            </a:pathLst>
          </a:custGeom>
          <a:solidFill>
            <a:srgbClr val="FBAD1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8" name="Google Shape;948;p62"/>
          <p:cNvSpPr/>
          <p:nvPr/>
        </p:nvSpPr>
        <p:spPr>
          <a:xfrm>
            <a:off x="8055504" y="441359"/>
            <a:ext cx="539710" cy="500415"/>
          </a:xfrm>
          <a:custGeom>
            <a:avLst/>
            <a:gdLst/>
            <a:ahLst/>
            <a:cxnLst/>
            <a:rect l="l" t="t" r="r" b="b"/>
            <a:pathLst>
              <a:path w="304062" h="281924" extrusionOk="0">
                <a:moveTo>
                  <a:pt x="304062" y="126701"/>
                </a:moveTo>
                <a:lnTo>
                  <a:pt x="304062" y="155223"/>
                </a:lnTo>
                <a:lnTo>
                  <a:pt x="0" y="281924"/>
                </a:lnTo>
                <a:lnTo>
                  <a:pt x="0" y="245438"/>
                </a:lnTo>
                <a:lnTo>
                  <a:pt x="257593" y="141295"/>
                </a:lnTo>
                <a:lnTo>
                  <a:pt x="0" y="37147"/>
                </a:lnTo>
                <a:lnTo>
                  <a:pt x="0" y="0"/>
                </a:lnTo>
                <a:lnTo>
                  <a:pt x="304062" y="1267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9" name="Google Shape;949;p62"/>
          <p:cNvSpPr txBox="1">
            <a:spLocks noGrp="1"/>
          </p:cNvSpPr>
          <p:nvPr>
            <p:ph type="title"/>
          </p:nvPr>
        </p:nvSpPr>
        <p:spPr>
          <a:xfrm>
            <a:off x="571500" y="1200150"/>
            <a:ext cx="2773200" cy="990000"/>
          </a:xfrm>
          <a:prstGeom prst="rect">
            <a:avLst/>
          </a:prstGeom>
          <a:noFill/>
          <a:ln>
            <a:noFill/>
          </a:ln>
        </p:spPr>
        <p:txBody>
          <a:bodyPr spcFirstLastPara="1" wrap="square" lIns="0" tIns="0" rIns="0" bIns="0" anchor="b" anchorCtr="0">
            <a:normAutofit/>
          </a:bodyPr>
          <a:lstStyle>
            <a:lvl1pPr lvl="0" algn="l">
              <a:lnSpc>
                <a:spcPct val="95000"/>
              </a:lnSpc>
              <a:spcBef>
                <a:spcPts val="0"/>
              </a:spcBef>
              <a:spcAft>
                <a:spcPts val="0"/>
              </a:spcAft>
              <a:buClr>
                <a:schemeClr val="lt1"/>
              </a:buClr>
              <a:buSzPts val="3000"/>
              <a:buFont typeface="Arial"/>
              <a:buNone/>
              <a:defRPr sz="30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0" name="Google Shape;950;p62"/>
          <p:cNvSpPr>
            <a:spLocks noGrp="1"/>
          </p:cNvSpPr>
          <p:nvPr>
            <p:ph type="pic" idx="2"/>
          </p:nvPr>
        </p:nvSpPr>
        <p:spPr>
          <a:xfrm>
            <a:off x="5114366" y="1199621"/>
            <a:ext cx="2295000" cy="2295000"/>
          </a:xfrm>
          <a:prstGeom prst="ellipse">
            <a:avLst/>
          </a:prstGeom>
          <a:noFill/>
          <a:ln>
            <a:noFill/>
          </a:ln>
        </p:spPr>
      </p:sp>
      <p:sp>
        <p:nvSpPr>
          <p:cNvPr id="951" name="Google Shape;951;p62"/>
          <p:cNvSpPr txBox="1">
            <a:spLocks noGrp="1"/>
          </p:cNvSpPr>
          <p:nvPr>
            <p:ph type="body" idx="1"/>
          </p:nvPr>
        </p:nvSpPr>
        <p:spPr>
          <a:xfrm>
            <a:off x="5048186" y="3645007"/>
            <a:ext cx="2427300" cy="273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952" name="Google Shape;952;p62"/>
          <p:cNvSpPr txBox="1">
            <a:spLocks noGrp="1"/>
          </p:cNvSpPr>
          <p:nvPr>
            <p:ph type="body" idx="3"/>
          </p:nvPr>
        </p:nvSpPr>
        <p:spPr>
          <a:xfrm>
            <a:off x="5048186" y="3918086"/>
            <a:ext cx="2427300" cy="273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pic>
        <p:nvPicPr>
          <p:cNvPr id="953" name="Google Shape;953;p62"/>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954" name="Google Shape;954;p62"/>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55" name="Google Shape;955;p62"/>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6" name="Google Shape;956;p62"/>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957" name="Google Shape;957;p62"/>
          <p:cNvCxnSpPr/>
          <p:nvPr/>
        </p:nvCxnSpPr>
        <p:spPr>
          <a:xfrm rot="10800000">
            <a:off x="571500" y="2409732"/>
            <a:ext cx="243000" cy="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peaker_2">
  <p:cSld name="Speaker_2">
    <p:bg>
      <p:bgPr>
        <a:solidFill>
          <a:schemeClr val="accent4"/>
        </a:solidFill>
        <a:effectLst/>
      </p:bgPr>
    </p:bg>
    <p:spTree>
      <p:nvGrpSpPr>
        <p:cNvPr id="1" name="Shape 958"/>
        <p:cNvGrpSpPr/>
        <p:nvPr/>
      </p:nvGrpSpPr>
      <p:grpSpPr>
        <a:xfrm>
          <a:off x="0" y="0"/>
          <a:ext cx="0" cy="0"/>
          <a:chOff x="0" y="0"/>
          <a:chExt cx="0" cy="0"/>
        </a:xfrm>
      </p:grpSpPr>
      <p:grpSp>
        <p:nvGrpSpPr>
          <p:cNvPr id="959" name="Google Shape;959;p63"/>
          <p:cNvGrpSpPr/>
          <p:nvPr/>
        </p:nvGrpSpPr>
        <p:grpSpPr>
          <a:xfrm>
            <a:off x="5318411" y="1060770"/>
            <a:ext cx="3672578" cy="2258911"/>
            <a:chOff x="7091215" y="1414360"/>
            <a:chExt cx="4896771" cy="3011881"/>
          </a:xfrm>
        </p:grpSpPr>
        <p:sp>
          <p:nvSpPr>
            <p:cNvPr id="960" name="Google Shape;960;p63"/>
            <p:cNvSpPr/>
            <p:nvPr/>
          </p:nvSpPr>
          <p:spPr>
            <a:xfrm>
              <a:off x="8885829" y="3053328"/>
              <a:ext cx="210254" cy="24926"/>
            </a:xfrm>
            <a:custGeom>
              <a:avLst/>
              <a:gdLst/>
              <a:ahLst/>
              <a:cxnLst/>
              <a:rect l="l" t="t" r="r" b="b"/>
              <a:pathLst>
                <a:path w="90432" h="10721" extrusionOk="0">
                  <a:moveTo>
                    <a:pt x="45729" y="10618"/>
                  </a:moveTo>
                  <a:cubicBezTo>
                    <a:pt x="58908" y="10618"/>
                    <a:pt x="72118" y="10549"/>
                    <a:pt x="85297" y="10719"/>
                  </a:cubicBezTo>
                  <a:cubicBezTo>
                    <a:pt x="89065" y="10772"/>
                    <a:pt x="90432" y="9733"/>
                    <a:pt x="90432" y="7425"/>
                  </a:cubicBezTo>
                  <a:cubicBezTo>
                    <a:pt x="90432" y="6508"/>
                    <a:pt x="90453" y="5613"/>
                    <a:pt x="90325" y="4701"/>
                  </a:cubicBezTo>
                  <a:cubicBezTo>
                    <a:pt x="89716" y="533"/>
                    <a:pt x="88862" y="123"/>
                    <a:pt x="82724" y="123"/>
                  </a:cubicBezTo>
                  <a:cubicBezTo>
                    <a:pt x="57531" y="123"/>
                    <a:pt x="32374" y="75"/>
                    <a:pt x="7181" y="0"/>
                  </a:cubicBezTo>
                  <a:cubicBezTo>
                    <a:pt x="1262" y="0"/>
                    <a:pt x="-1455" y="2383"/>
                    <a:pt x="776" y="6092"/>
                  </a:cubicBezTo>
                  <a:cubicBezTo>
                    <a:pt x="1603" y="7484"/>
                    <a:pt x="311" y="9680"/>
                    <a:pt x="2265" y="10213"/>
                  </a:cubicBezTo>
                  <a:cubicBezTo>
                    <a:pt x="4710" y="10879"/>
                    <a:pt x="7789" y="10549"/>
                    <a:pt x="10576" y="10575"/>
                  </a:cubicBezTo>
                  <a:cubicBezTo>
                    <a:pt x="22292" y="10597"/>
                    <a:pt x="34002" y="10597"/>
                    <a:pt x="45697" y="10629"/>
                  </a:cubicBezTo>
                  <a:lnTo>
                    <a:pt x="45719" y="10629"/>
                  </a:lnTo>
                  <a:lnTo>
                    <a:pt x="45729" y="106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1" name="Google Shape;961;p63"/>
            <p:cNvSpPr/>
            <p:nvPr/>
          </p:nvSpPr>
          <p:spPr>
            <a:xfrm>
              <a:off x="8583483" y="3053770"/>
              <a:ext cx="207876" cy="26772"/>
            </a:xfrm>
            <a:custGeom>
              <a:avLst/>
              <a:gdLst/>
              <a:ahLst/>
              <a:cxnLst/>
              <a:rect l="l" t="t" r="r" b="b"/>
              <a:pathLst>
                <a:path w="89409" h="11515" extrusionOk="0">
                  <a:moveTo>
                    <a:pt x="44753" y="11484"/>
                  </a:moveTo>
                  <a:cubicBezTo>
                    <a:pt x="32892" y="11484"/>
                    <a:pt x="21006" y="11505"/>
                    <a:pt x="9145" y="11436"/>
                  </a:cubicBezTo>
                  <a:cubicBezTo>
                    <a:pt x="-436" y="11361"/>
                    <a:pt x="781" y="12614"/>
                    <a:pt x="98" y="5413"/>
                  </a:cubicBezTo>
                  <a:cubicBezTo>
                    <a:pt x="-265" y="1756"/>
                    <a:pt x="119" y="1634"/>
                    <a:pt x="5820" y="1634"/>
                  </a:cubicBezTo>
                  <a:cubicBezTo>
                    <a:pt x="25991" y="1634"/>
                    <a:pt x="46199" y="1682"/>
                    <a:pt x="66370" y="1682"/>
                  </a:cubicBezTo>
                  <a:cubicBezTo>
                    <a:pt x="67544" y="1682"/>
                    <a:pt x="69209" y="1969"/>
                    <a:pt x="69839" y="1564"/>
                  </a:cubicBezTo>
                  <a:cubicBezTo>
                    <a:pt x="74168" y="-1277"/>
                    <a:pt x="79383" y="717"/>
                    <a:pt x="84101" y="242"/>
                  </a:cubicBezTo>
                  <a:cubicBezTo>
                    <a:pt x="85084" y="136"/>
                    <a:pt x="87181" y="189"/>
                    <a:pt x="86962" y="1522"/>
                  </a:cubicBezTo>
                  <a:cubicBezTo>
                    <a:pt x="86717" y="2987"/>
                    <a:pt x="88019" y="3931"/>
                    <a:pt x="88718" y="5109"/>
                  </a:cubicBezTo>
                  <a:cubicBezTo>
                    <a:pt x="90629" y="8291"/>
                    <a:pt x="88382" y="11484"/>
                    <a:pt x="84374" y="11484"/>
                  </a:cubicBezTo>
                  <a:cubicBezTo>
                    <a:pt x="71163" y="11484"/>
                    <a:pt x="57985" y="11484"/>
                    <a:pt x="44779" y="11463"/>
                  </a:cubicBezTo>
                  <a:lnTo>
                    <a:pt x="44779" y="11516"/>
                  </a:lnTo>
                  <a:lnTo>
                    <a:pt x="44763" y="11495"/>
                  </a:lnTo>
                  <a:lnTo>
                    <a:pt x="44753" y="11484"/>
                  </a:lnTo>
                  <a:close/>
                  <a:moveTo>
                    <a:pt x="83856" y="8792"/>
                  </a:moveTo>
                  <a:cubicBezTo>
                    <a:pt x="85073" y="8792"/>
                    <a:pt x="86738" y="9075"/>
                    <a:pt x="87304" y="7998"/>
                  </a:cubicBezTo>
                  <a:cubicBezTo>
                    <a:pt x="87747" y="7156"/>
                    <a:pt x="86322" y="6239"/>
                    <a:pt x="86306" y="5802"/>
                  </a:cubicBezTo>
                  <a:cubicBezTo>
                    <a:pt x="85890" y="1346"/>
                    <a:pt x="81118" y="2913"/>
                    <a:pt x="77846" y="2913"/>
                  </a:cubicBezTo>
                  <a:cubicBezTo>
                    <a:pt x="53997" y="2865"/>
                    <a:pt x="30154" y="2966"/>
                    <a:pt x="6284" y="2966"/>
                  </a:cubicBezTo>
                  <a:cubicBezTo>
                    <a:pt x="3696" y="2966"/>
                    <a:pt x="1619" y="2966"/>
                    <a:pt x="1710" y="5397"/>
                  </a:cubicBezTo>
                  <a:cubicBezTo>
                    <a:pt x="1811" y="7662"/>
                    <a:pt x="2591" y="8814"/>
                    <a:pt x="6503" y="8792"/>
                  </a:cubicBezTo>
                  <a:cubicBezTo>
                    <a:pt x="19239" y="8648"/>
                    <a:pt x="31985" y="8771"/>
                    <a:pt x="44731" y="8792"/>
                  </a:cubicBezTo>
                  <a:cubicBezTo>
                    <a:pt x="57766" y="8840"/>
                    <a:pt x="70800" y="8861"/>
                    <a:pt x="83835" y="8840"/>
                  </a:cubicBezTo>
                  <a:lnTo>
                    <a:pt x="83856" y="87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2" name="Google Shape;962;p63"/>
            <p:cNvSpPr/>
            <p:nvPr/>
          </p:nvSpPr>
          <p:spPr>
            <a:xfrm>
              <a:off x="8526694" y="3059718"/>
              <a:ext cx="38360" cy="21257"/>
            </a:xfrm>
            <a:custGeom>
              <a:avLst/>
              <a:gdLst/>
              <a:ahLst/>
              <a:cxnLst/>
              <a:rect l="l" t="t" r="r" b="b"/>
              <a:pathLst>
                <a:path w="16499" h="9143" extrusionOk="0">
                  <a:moveTo>
                    <a:pt x="16018" y="1623"/>
                  </a:moveTo>
                  <a:cubicBezTo>
                    <a:pt x="16018" y="930"/>
                    <a:pt x="15943" y="-157"/>
                    <a:pt x="14769" y="19"/>
                  </a:cubicBezTo>
                  <a:cubicBezTo>
                    <a:pt x="9901" y="685"/>
                    <a:pt x="4916" y="-562"/>
                    <a:pt x="123" y="547"/>
                  </a:cubicBezTo>
                  <a:cubicBezTo>
                    <a:pt x="69" y="2903"/>
                    <a:pt x="48" y="5285"/>
                    <a:pt x="0" y="7652"/>
                  </a:cubicBezTo>
                  <a:cubicBezTo>
                    <a:pt x="4718" y="9816"/>
                    <a:pt x="10350" y="9166"/>
                    <a:pt x="14967" y="8537"/>
                  </a:cubicBezTo>
                  <a:cubicBezTo>
                    <a:pt x="18041" y="8110"/>
                    <a:pt x="15479" y="4416"/>
                    <a:pt x="15842" y="2231"/>
                  </a:cubicBezTo>
                  <a:cubicBezTo>
                    <a:pt x="15863" y="2039"/>
                    <a:pt x="15965" y="1847"/>
                    <a:pt x="16018" y="1634"/>
                  </a:cubicBezTo>
                  <a:lnTo>
                    <a:pt x="16018" y="162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3" name="Google Shape;963;p63"/>
            <p:cNvSpPr/>
            <p:nvPr/>
          </p:nvSpPr>
          <p:spPr>
            <a:xfrm>
              <a:off x="8320234" y="3058076"/>
              <a:ext cx="30406" cy="22290"/>
            </a:xfrm>
            <a:custGeom>
              <a:avLst/>
              <a:gdLst/>
              <a:ahLst/>
              <a:cxnLst/>
              <a:rect l="l" t="t" r="r" b="b"/>
              <a:pathLst>
                <a:path w="13078" h="9587" extrusionOk="0">
                  <a:moveTo>
                    <a:pt x="7086" y="0"/>
                  </a:moveTo>
                  <a:cubicBezTo>
                    <a:pt x="702" y="123"/>
                    <a:pt x="-173" y="549"/>
                    <a:pt x="25" y="3491"/>
                  </a:cubicBezTo>
                  <a:cubicBezTo>
                    <a:pt x="393" y="8950"/>
                    <a:pt x="1540" y="9770"/>
                    <a:pt x="9782" y="9557"/>
                  </a:cubicBezTo>
                  <a:cubicBezTo>
                    <a:pt x="13625" y="9456"/>
                    <a:pt x="13059" y="7223"/>
                    <a:pt x="13038" y="5544"/>
                  </a:cubicBezTo>
                  <a:cubicBezTo>
                    <a:pt x="12931" y="1039"/>
                    <a:pt x="11693" y="-69"/>
                    <a:pt x="7118" y="11"/>
                  </a:cubicBezTo>
                  <a:lnTo>
                    <a:pt x="7097" y="11"/>
                  </a:lnTo>
                  <a:lnTo>
                    <a:pt x="708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4" name="Google Shape;964;p63"/>
            <p:cNvSpPr/>
            <p:nvPr/>
          </p:nvSpPr>
          <p:spPr>
            <a:xfrm>
              <a:off x="8828503" y="3054481"/>
              <a:ext cx="36837" cy="19246"/>
            </a:xfrm>
            <a:custGeom>
              <a:avLst/>
              <a:gdLst/>
              <a:ahLst/>
              <a:cxnLst/>
              <a:rect l="l" t="t" r="r" b="b"/>
              <a:pathLst>
                <a:path w="15844" h="8278" extrusionOk="0">
                  <a:moveTo>
                    <a:pt x="0" y="5826"/>
                  </a:moveTo>
                  <a:cubicBezTo>
                    <a:pt x="53" y="7537"/>
                    <a:pt x="1180" y="8433"/>
                    <a:pt x="3843" y="8257"/>
                  </a:cubicBezTo>
                  <a:cubicBezTo>
                    <a:pt x="4724" y="8209"/>
                    <a:pt x="5631" y="8257"/>
                    <a:pt x="6507" y="8257"/>
                  </a:cubicBezTo>
                  <a:cubicBezTo>
                    <a:pt x="16216" y="8278"/>
                    <a:pt x="17982" y="6183"/>
                    <a:pt x="13520" y="0"/>
                  </a:cubicBezTo>
                  <a:cubicBezTo>
                    <a:pt x="14865" y="741"/>
                    <a:pt x="14326" y="1231"/>
                    <a:pt x="12986" y="1375"/>
                  </a:cubicBezTo>
                  <a:cubicBezTo>
                    <a:pt x="11684" y="1514"/>
                    <a:pt x="10318" y="1423"/>
                    <a:pt x="8999" y="1423"/>
                  </a:cubicBezTo>
                  <a:cubicBezTo>
                    <a:pt x="4286" y="1402"/>
                    <a:pt x="1404" y="2820"/>
                    <a:pt x="363" y="5666"/>
                  </a:cubicBezTo>
                  <a:cubicBezTo>
                    <a:pt x="363" y="5666"/>
                    <a:pt x="133" y="5789"/>
                    <a:pt x="21" y="5837"/>
                  </a:cubicBezTo>
                  <a:lnTo>
                    <a:pt x="0" y="5837"/>
                  </a:lnTo>
                  <a:lnTo>
                    <a:pt x="0" y="58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5" name="Google Shape;965;p63"/>
            <p:cNvSpPr/>
            <p:nvPr/>
          </p:nvSpPr>
          <p:spPr>
            <a:xfrm>
              <a:off x="8475108" y="3058002"/>
              <a:ext cx="30734" cy="19590"/>
            </a:xfrm>
            <a:custGeom>
              <a:avLst/>
              <a:gdLst/>
              <a:ahLst/>
              <a:cxnLst/>
              <a:rect l="l" t="t" r="r" b="b"/>
              <a:pathLst>
                <a:path w="13219" h="8426" extrusionOk="0">
                  <a:moveTo>
                    <a:pt x="1069" y="85"/>
                  </a:moveTo>
                  <a:cubicBezTo>
                    <a:pt x="412" y="1812"/>
                    <a:pt x="-788" y="3550"/>
                    <a:pt x="749" y="5352"/>
                  </a:cubicBezTo>
                  <a:cubicBezTo>
                    <a:pt x="2734" y="6674"/>
                    <a:pt x="6668" y="6194"/>
                    <a:pt x="7597" y="7132"/>
                  </a:cubicBezTo>
                  <a:cubicBezTo>
                    <a:pt x="10709" y="10261"/>
                    <a:pt x="11392" y="6764"/>
                    <a:pt x="13127" y="6551"/>
                  </a:cubicBezTo>
                  <a:cubicBezTo>
                    <a:pt x="13372" y="4264"/>
                    <a:pt x="13249" y="1993"/>
                    <a:pt x="11296" y="0"/>
                  </a:cubicBezTo>
                  <a:cubicBezTo>
                    <a:pt x="7901" y="21"/>
                    <a:pt x="4469" y="53"/>
                    <a:pt x="1069" y="75"/>
                  </a:cubicBezTo>
                  <a:lnTo>
                    <a:pt x="1069" y="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6" name="Google Shape;966;p63"/>
            <p:cNvSpPr/>
            <p:nvPr/>
          </p:nvSpPr>
          <p:spPr>
            <a:xfrm>
              <a:off x="8242072" y="3056527"/>
              <a:ext cx="16754" cy="23457"/>
            </a:xfrm>
            <a:custGeom>
              <a:avLst/>
              <a:gdLst/>
              <a:ahLst/>
              <a:cxnLst/>
              <a:rect l="l" t="t" r="r" b="b"/>
              <a:pathLst>
                <a:path w="7206" h="10089" extrusionOk="0">
                  <a:moveTo>
                    <a:pt x="7207" y="5916"/>
                  </a:moveTo>
                  <a:cubicBezTo>
                    <a:pt x="4618" y="4519"/>
                    <a:pt x="8263" y="932"/>
                    <a:pt x="2808" y="473"/>
                  </a:cubicBezTo>
                  <a:cubicBezTo>
                    <a:pt x="2488" y="452"/>
                    <a:pt x="2664" y="-534"/>
                    <a:pt x="1613" y="404"/>
                  </a:cubicBezTo>
                  <a:cubicBezTo>
                    <a:pt x="-1878" y="3485"/>
                    <a:pt x="1319" y="6369"/>
                    <a:pt x="1757" y="9290"/>
                  </a:cubicBezTo>
                  <a:cubicBezTo>
                    <a:pt x="1901" y="10254"/>
                    <a:pt x="4276" y="10398"/>
                    <a:pt x="5248" y="9434"/>
                  </a:cubicBezTo>
                  <a:cubicBezTo>
                    <a:pt x="6198" y="8495"/>
                    <a:pt x="6497" y="7243"/>
                    <a:pt x="7201" y="5942"/>
                  </a:cubicBezTo>
                  <a:lnTo>
                    <a:pt x="7201" y="5926"/>
                  </a:lnTo>
                  <a:lnTo>
                    <a:pt x="7207" y="591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7" name="Google Shape;967;p63"/>
            <p:cNvSpPr/>
            <p:nvPr/>
          </p:nvSpPr>
          <p:spPr>
            <a:xfrm>
              <a:off x="8116778" y="3058855"/>
              <a:ext cx="15905" cy="22134"/>
            </a:xfrm>
            <a:custGeom>
              <a:avLst/>
              <a:gdLst/>
              <a:ahLst/>
              <a:cxnLst/>
              <a:rect l="l" t="t" r="r" b="b"/>
              <a:pathLst>
                <a:path w="6841" h="9520" extrusionOk="0">
                  <a:moveTo>
                    <a:pt x="0" y="3838"/>
                  </a:moveTo>
                  <a:cubicBezTo>
                    <a:pt x="299" y="4947"/>
                    <a:pt x="587" y="6002"/>
                    <a:pt x="827" y="7090"/>
                  </a:cubicBezTo>
                  <a:cubicBezTo>
                    <a:pt x="1052" y="8129"/>
                    <a:pt x="486" y="9520"/>
                    <a:pt x="3005" y="9520"/>
                  </a:cubicBezTo>
                  <a:cubicBezTo>
                    <a:pt x="5380" y="9520"/>
                    <a:pt x="6208" y="8220"/>
                    <a:pt x="6651" y="6967"/>
                  </a:cubicBezTo>
                  <a:cubicBezTo>
                    <a:pt x="7403" y="4803"/>
                    <a:pt x="5743" y="2831"/>
                    <a:pt x="4916" y="858"/>
                  </a:cubicBezTo>
                  <a:cubicBezTo>
                    <a:pt x="4398" y="-352"/>
                    <a:pt x="2156" y="-250"/>
                    <a:pt x="1126" y="960"/>
                  </a:cubicBezTo>
                  <a:cubicBezTo>
                    <a:pt x="411" y="1770"/>
                    <a:pt x="374" y="2863"/>
                    <a:pt x="21" y="3827"/>
                  </a:cubicBezTo>
                  <a:lnTo>
                    <a:pt x="0" y="3849"/>
                  </a:lnTo>
                  <a:lnTo>
                    <a:pt x="0" y="38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8" name="Google Shape;968;p63"/>
            <p:cNvSpPr/>
            <p:nvPr/>
          </p:nvSpPr>
          <p:spPr>
            <a:xfrm>
              <a:off x="8437215" y="3054142"/>
              <a:ext cx="13606" cy="24366"/>
            </a:xfrm>
            <a:custGeom>
              <a:avLst/>
              <a:gdLst/>
              <a:ahLst/>
              <a:cxnLst/>
              <a:rect l="l" t="t" r="r" b="b"/>
              <a:pathLst>
                <a:path w="5852" h="10480" extrusionOk="0">
                  <a:moveTo>
                    <a:pt x="39" y="5327"/>
                  </a:moveTo>
                  <a:cubicBezTo>
                    <a:pt x="183" y="6025"/>
                    <a:pt x="573" y="7299"/>
                    <a:pt x="701" y="8578"/>
                  </a:cubicBezTo>
                  <a:cubicBezTo>
                    <a:pt x="824" y="9740"/>
                    <a:pt x="2457" y="9809"/>
                    <a:pt x="3364" y="10359"/>
                  </a:cubicBezTo>
                  <a:cubicBezTo>
                    <a:pt x="4096" y="10817"/>
                    <a:pt x="4758" y="9868"/>
                    <a:pt x="5190" y="9442"/>
                  </a:cubicBezTo>
                  <a:cubicBezTo>
                    <a:pt x="6514" y="8141"/>
                    <a:pt x="5729" y="1297"/>
                    <a:pt x="3941" y="364"/>
                  </a:cubicBezTo>
                  <a:cubicBezTo>
                    <a:pt x="2639" y="-329"/>
                    <a:pt x="1299" y="-25"/>
                    <a:pt x="637" y="1206"/>
                  </a:cubicBezTo>
                  <a:cubicBezTo>
                    <a:pt x="28" y="2368"/>
                    <a:pt x="-25" y="3546"/>
                    <a:pt x="7" y="5327"/>
                  </a:cubicBezTo>
                  <a:lnTo>
                    <a:pt x="28" y="5327"/>
                  </a:lnTo>
                  <a:lnTo>
                    <a:pt x="39" y="532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9" name="Google Shape;969;p63"/>
            <p:cNvSpPr/>
            <p:nvPr/>
          </p:nvSpPr>
          <p:spPr>
            <a:xfrm>
              <a:off x="8825276" y="3051402"/>
              <a:ext cx="36535" cy="16635"/>
            </a:xfrm>
            <a:custGeom>
              <a:avLst/>
              <a:gdLst/>
              <a:ahLst/>
              <a:cxnLst/>
              <a:rect l="l" t="t" r="r" b="b"/>
              <a:pathLst>
                <a:path w="15714" h="7155" extrusionOk="0">
                  <a:moveTo>
                    <a:pt x="1436" y="7155"/>
                  </a:moveTo>
                  <a:cubicBezTo>
                    <a:pt x="1436" y="7155"/>
                    <a:pt x="1757" y="7054"/>
                    <a:pt x="1778" y="6985"/>
                  </a:cubicBezTo>
                  <a:cubicBezTo>
                    <a:pt x="2840" y="4149"/>
                    <a:pt x="5712" y="2736"/>
                    <a:pt x="10414" y="2747"/>
                  </a:cubicBezTo>
                  <a:cubicBezTo>
                    <a:pt x="11733" y="2747"/>
                    <a:pt x="13099" y="2848"/>
                    <a:pt x="14401" y="2694"/>
                  </a:cubicBezTo>
                  <a:cubicBezTo>
                    <a:pt x="15741" y="2550"/>
                    <a:pt x="16280" y="2075"/>
                    <a:pt x="14935" y="1324"/>
                  </a:cubicBezTo>
                  <a:cubicBezTo>
                    <a:pt x="14866" y="316"/>
                    <a:pt x="14007" y="-30"/>
                    <a:pt x="12635" y="2"/>
                  </a:cubicBezTo>
                  <a:cubicBezTo>
                    <a:pt x="10879" y="18"/>
                    <a:pt x="9144" y="2"/>
                    <a:pt x="7377" y="2"/>
                  </a:cubicBezTo>
                  <a:cubicBezTo>
                    <a:pt x="241" y="2"/>
                    <a:pt x="-1670" y="2310"/>
                    <a:pt x="1436" y="7150"/>
                  </a:cubicBezTo>
                  <a:lnTo>
                    <a:pt x="1436" y="715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0" name="Google Shape;970;p63"/>
            <p:cNvSpPr/>
            <p:nvPr/>
          </p:nvSpPr>
          <p:spPr>
            <a:xfrm>
              <a:off x="8526336" y="3063492"/>
              <a:ext cx="44233" cy="19809"/>
            </a:xfrm>
            <a:custGeom>
              <a:avLst/>
              <a:gdLst/>
              <a:ahLst/>
              <a:cxnLst/>
              <a:rect l="l" t="t" r="r" b="b"/>
              <a:pathLst>
                <a:path w="19025" h="8520" extrusionOk="0">
                  <a:moveTo>
                    <a:pt x="16139" y="0"/>
                  </a:moveTo>
                  <a:cubicBezTo>
                    <a:pt x="16086" y="192"/>
                    <a:pt x="16017" y="384"/>
                    <a:pt x="15963" y="597"/>
                  </a:cubicBezTo>
                  <a:cubicBezTo>
                    <a:pt x="15568" y="2793"/>
                    <a:pt x="18162" y="6476"/>
                    <a:pt x="15082" y="6903"/>
                  </a:cubicBezTo>
                  <a:cubicBezTo>
                    <a:pt x="10465" y="7553"/>
                    <a:pt x="4840" y="8182"/>
                    <a:pt x="116" y="6039"/>
                  </a:cubicBezTo>
                  <a:cubicBezTo>
                    <a:pt x="-370" y="7729"/>
                    <a:pt x="676" y="8417"/>
                    <a:pt x="3174" y="8417"/>
                  </a:cubicBezTo>
                  <a:cubicBezTo>
                    <a:pt x="6985" y="8417"/>
                    <a:pt x="10828" y="8539"/>
                    <a:pt x="14639" y="8518"/>
                  </a:cubicBezTo>
                  <a:cubicBezTo>
                    <a:pt x="16449" y="8518"/>
                    <a:pt x="18483" y="8081"/>
                    <a:pt x="18605" y="6690"/>
                  </a:cubicBezTo>
                  <a:cubicBezTo>
                    <a:pt x="18803" y="4350"/>
                    <a:pt x="20292" y="1658"/>
                    <a:pt x="16139" y="21"/>
                  </a:cubicBezTo>
                  <a:lnTo>
                    <a:pt x="1613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1" name="Google Shape;971;p63"/>
            <p:cNvSpPr/>
            <p:nvPr/>
          </p:nvSpPr>
          <p:spPr>
            <a:xfrm>
              <a:off x="8399129" y="3058081"/>
              <a:ext cx="11704" cy="21632"/>
            </a:xfrm>
            <a:custGeom>
              <a:avLst/>
              <a:gdLst/>
              <a:ahLst/>
              <a:cxnLst/>
              <a:rect l="l" t="t" r="r" b="b"/>
              <a:pathLst>
                <a:path w="5034" h="9304" extrusionOk="0">
                  <a:moveTo>
                    <a:pt x="0" y="3388"/>
                  </a:moveTo>
                  <a:cubicBezTo>
                    <a:pt x="198" y="5237"/>
                    <a:pt x="320" y="6645"/>
                    <a:pt x="518" y="8036"/>
                  </a:cubicBezTo>
                  <a:cubicBezTo>
                    <a:pt x="624" y="8585"/>
                    <a:pt x="624" y="9304"/>
                    <a:pt x="1895" y="9304"/>
                  </a:cubicBezTo>
                  <a:cubicBezTo>
                    <a:pt x="2872" y="9304"/>
                    <a:pt x="3336" y="8899"/>
                    <a:pt x="3896" y="8372"/>
                  </a:cubicBezTo>
                  <a:cubicBezTo>
                    <a:pt x="6490" y="5765"/>
                    <a:pt x="3896" y="3340"/>
                    <a:pt x="3485" y="856"/>
                  </a:cubicBezTo>
                  <a:cubicBezTo>
                    <a:pt x="3379" y="328"/>
                    <a:pt x="2605" y="83"/>
                    <a:pt x="1852" y="14"/>
                  </a:cubicBezTo>
                  <a:cubicBezTo>
                    <a:pt x="550" y="-109"/>
                    <a:pt x="475" y="611"/>
                    <a:pt x="352" y="1170"/>
                  </a:cubicBezTo>
                  <a:cubicBezTo>
                    <a:pt x="139" y="2055"/>
                    <a:pt x="85" y="2951"/>
                    <a:pt x="32" y="3388"/>
                  </a:cubicBezTo>
                  <a:lnTo>
                    <a:pt x="11" y="3388"/>
                  </a:lnTo>
                  <a:lnTo>
                    <a:pt x="0" y="33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2" name="Google Shape;972;p63"/>
            <p:cNvSpPr/>
            <p:nvPr/>
          </p:nvSpPr>
          <p:spPr>
            <a:xfrm>
              <a:off x="8476347" y="3070444"/>
              <a:ext cx="29848" cy="10339"/>
            </a:xfrm>
            <a:custGeom>
              <a:avLst/>
              <a:gdLst/>
              <a:ahLst/>
              <a:cxnLst/>
              <a:rect l="l" t="t" r="r" b="b"/>
              <a:pathLst>
                <a:path w="12838" h="4447" extrusionOk="0">
                  <a:moveTo>
                    <a:pt x="12583" y="1199"/>
                  </a:moveTo>
                  <a:cubicBezTo>
                    <a:pt x="10817" y="1396"/>
                    <a:pt x="10133" y="4915"/>
                    <a:pt x="7059" y="1780"/>
                  </a:cubicBezTo>
                  <a:cubicBezTo>
                    <a:pt x="6125" y="847"/>
                    <a:pt x="2191" y="1322"/>
                    <a:pt x="211" y="0"/>
                  </a:cubicBezTo>
                  <a:cubicBezTo>
                    <a:pt x="280" y="1396"/>
                    <a:pt x="-916" y="3470"/>
                    <a:pt x="1727" y="3896"/>
                  </a:cubicBezTo>
                  <a:cubicBezTo>
                    <a:pt x="4886" y="4403"/>
                    <a:pt x="8431" y="4829"/>
                    <a:pt x="11633" y="3896"/>
                  </a:cubicBezTo>
                  <a:cubicBezTo>
                    <a:pt x="13117" y="3459"/>
                    <a:pt x="12957" y="2239"/>
                    <a:pt x="12583" y="1221"/>
                  </a:cubicBezTo>
                  <a:lnTo>
                    <a:pt x="12583" y="119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3" name="Google Shape;973;p63"/>
            <p:cNvSpPr/>
            <p:nvPr/>
          </p:nvSpPr>
          <p:spPr>
            <a:xfrm>
              <a:off x="8477619" y="3053956"/>
              <a:ext cx="23775" cy="4231"/>
            </a:xfrm>
            <a:custGeom>
              <a:avLst/>
              <a:gdLst/>
              <a:ahLst/>
              <a:cxnLst/>
              <a:rect l="l" t="t" r="r" b="b"/>
              <a:pathLst>
                <a:path w="10226" h="1820" extrusionOk="0">
                  <a:moveTo>
                    <a:pt x="0" y="1820"/>
                  </a:moveTo>
                  <a:cubicBezTo>
                    <a:pt x="3400" y="1799"/>
                    <a:pt x="6816" y="1767"/>
                    <a:pt x="10227" y="1746"/>
                  </a:cubicBezTo>
                  <a:cubicBezTo>
                    <a:pt x="10125" y="1271"/>
                    <a:pt x="10104" y="376"/>
                    <a:pt x="9907" y="354"/>
                  </a:cubicBezTo>
                  <a:cubicBezTo>
                    <a:pt x="6672" y="40"/>
                    <a:pt x="3400" y="-387"/>
                    <a:pt x="320" y="690"/>
                  </a:cubicBezTo>
                  <a:cubicBezTo>
                    <a:pt x="0" y="813"/>
                    <a:pt x="107" y="1431"/>
                    <a:pt x="0" y="182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4" name="Google Shape;974;p63"/>
            <p:cNvSpPr/>
            <p:nvPr/>
          </p:nvSpPr>
          <p:spPr>
            <a:xfrm>
              <a:off x="8520097" y="3060987"/>
              <a:ext cx="6803" cy="16519"/>
            </a:xfrm>
            <a:custGeom>
              <a:avLst/>
              <a:gdLst/>
              <a:ahLst/>
              <a:cxnLst/>
              <a:rect l="l" t="t" r="r" b="b"/>
              <a:pathLst>
                <a:path w="2926" h="7105" extrusionOk="0">
                  <a:moveTo>
                    <a:pt x="2799" y="7105"/>
                  </a:moveTo>
                  <a:cubicBezTo>
                    <a:pt x="2852" y="4744"/>
                    <a:pt x="2873" y="2367"/>
                    <a:pt x="2927" y="0"/>
                  </a:cubicBezTo>
                  <a:cubicBezTo>
                    <a:pt x="-916" y="1178"/>
                    <a:pt x="-991" y="5010"/>
                    <a:pt x="2799" y="710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5" name="Google Shape;975;p63"/>
            <p:cNvSpPr/>
            <p:nvPr/>
          </p:nvSpPr>
          <p:spPr>
            <a:xfrm>
              <a:off x="8587380" y="3059846"/>
              <a:ext cx="199206" cy="14364"/>
            </a:xfrm>
            <a:custGeom>
              <a:avLst/>
              <a:gdLst/>
              <a:ahLst/>
              <a:cxnLst/>
              <a:rect l="l" t="t" r="r" b="b"/>
              <a:pathLst>
                <a:path w="85680" h="6178" extrusionOk="0">
                  <a:moveTo>
                    <a:pt x="43045" y="6141"/>
                  </a:moveTo>
                  <a:cubicBezTo>
                    <a:pt x="56080" y="6141"/>
                    <a:pt x="69114" y="6194"/>
                    <a:pt x="82149" y="6141"/>
                  </a:cubicBezTo>
                  <a:cubicBezTo>
                    <a:pt x="83376" y="6141"/>
                    <a:pt x="85031" y="6440"/>
                    <a:pt x="85597" y="5352"/>
                  </a:cubicBezTo>
                  <a:cubicBezTo>
                    <a:pt x="86034" y="4505"/>
                    <a:pt x="84620" y="3593"/>
                    <a:pt x="84599" y="3156"/>
                  </a:cubicBezTo>
                  <a:cubicBezTo>
                    <a:pt x="84182" y="-1300"/>
                    <a:pt x="79410" y="267"/>
                    <a:pt x="76138" y="267"/>
                  </a:cubicBezTo>
                  <a:cubicBezTo>
                    <a:pt x="52301" y="214"/>
                    <a:pt x="28452" y="315"/>
                    <a:pt x="4583" y="315"/>
                  </a:cubicBezTo>
                  <a:cubicBezTo>
                    <a:pt x="1988" y="315"/>
                    <a:pt x="-88" y="315"/>
                    <a:pt x="3" y="2746"/>
                  </a:cubicBezTo>
                  <a:cubicBezTo>
                    <a:pt x="110" y="5016"/>
                    <a:pt x="884" y="6162"/>
                    <a:pt x="4796" y="6141"/>
                  </a:cubicBezTo>
                  <a:cubicBezTo>
                    <a:pt x="17542" y="6003"/>
                    <a:pt x="30278" y="6125"/>
                    <a:pt x="43024" y="6141"/>
                  </a:cubicBezTo>
                  <a:lnTo>
                    <a:pt x="43045" y="61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6" name="Google Shape;976;p63"/>
            <p:cNvSpPr/>
            <p:nvPr/>
          </p:nvSpPr>
          <p:spPr>
            <a:xfrm>
              <a:off x="10422516" y="3999542"/>
              <a:ext cx="183340" cy="21590"/>
            </a:xfrm>
            <a:custGeom>
              <a:avLst/>
              <a:gdLst/>
              <a:ahLst/>
              <a:cxnLst/>
              <a:rect l="l" t="t" r="r" b="b"/>
              <a:pathLst>
                <a:path w="78856" h="9286" extrusionOk="0">
                  <a:moveTo>
                    <a:pt x="39865" y="9181"/>
                  </a:moveTo>
                  <a:cubicBezTo>
                    <a:pt x="51379" y="9181"/>
                    <a:pt x="62897" y="9122"/>
                    <a:pt x="74373" y="9223"/>
                  </a:cubicBezTo>
                  <a:cubicBezTo>
                    <a:pt x="77656" y="9250"/>
                    <a:pt x="78857" y="8376"/>
                    <a:pt x="78857" y="6345"/>
                  </a:cubicBezTo>
                  <a:cubicBezTo>
                    <a:pt x="78857" y="5561"/>
                    <a:pt x="78857" y="4746"/>
                    <a:pt x="78739" y="3962"/>
                  </a:cubicBezTo>
                  <a:cubicBezTo>
                    <a:pt x="78195" y="338"/>
                    <a:pt x="77469" y="-30"/>
                    <a:pt x="72110" y="2"/>
                  </a:cubicBezTo>
                  <a:lnTo>
                    <a:pt x="6265" y="2"/>
                  </a:lnTo>
                  <a:cubicBezTo>
                    <a:pt x="1088" y="2"/>
                    <a:pt x="-1277" y="2065"/>
                    <a:pt x="687" y="5316"/>
                  </a:cubicBezTo>
                  <a:cubicBezTo>
                    <a:pt x="1419" y="6537"/>
                    <a:pt x="282" y="8440"/>
                    <a:pt x="1995" y="8914"/>
                  </a:cubicBezTo>
                  <a:cubicBezTo>
                    <a:pt x="4114" y="9495"/>
                    <a:pt x="6810" y="9223"/>
                    <a:pt x="9249" y="9223"/>
                  </a:cubicBezTo>
                  <a:lnTo>
                    <a:pt x="39865" y="9223"/>
                  </a:lnTo>
                  <a:lnTo>
                    <a:pt x="39865" y="91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7" name="Google Shape;977;p63"/>
            <p:cNvSpPr/>
            <p:nvPr/>
          </p:nvSpPr>
          <p:spPr>
            <a:xfrm>
              <a:off x="10695043" y="3997850"/>
              <a:ext cx="560213" cy="19207"/>
            </a:xfrm>
            <a:custGeom>
              <a:avLst/>
              <a:gdLst/>
              <a:ahLst/>
              <a:cxnLst/>
              <a:rect l="l" t="t" r="r" b="b"/>
              <a:pathLst>
                <a:path w="240952" h="8261" extrusionOk="0">
                  <a:moveTo>
                    <a:pt x="238784" y="8246"/>
                  </a:moveTo>
                  <a:cubicBezTo>
                    <a:pt x="243337" y="6993"/>
                    <a:pt x="239435" y="2884"/>
                    <a:pt x="238598" y="1695"/>
                  </a:cubicBezTo>
                  <a:cubicBezTo>
                    <a:pt x="237359" y="-32"/>
                    <a:pt x="228248" y="0"/>
                    <a:pt x="220562" y="0"/>
                  </a:cubicBezTo>
                  <a:lnTo>
                    <a:pt x="21970" y="0"/>
                  </a:lnTo>
                  <a:cubicBezTo>
                    <a:pt x="19926" y="0"/>
                    <a:pt x="-154" y="986"/>
                    <a:pt x="1" y="6300"/>
                  </a:cubicBezTo>
                  <a:cubicBezTo>
                    <a:pt x="1602" y="6951"/>
                    <a:pt x="2366" y="7622"/>
                    <a:pt x="3534" y="8262"/>
                  </a:cubicBezTo>
                  <a:lnTo>
                    <a:pt x="238795" y="8262"/>
                  </a:lnTo>
                  <a:lnTo>
                    <a:pt x="238795" y="8235"/>
                  </a:lnTo>
                  <a:lnTo>
                    <a:pt x="238784" y="82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8" name="Google Shape;978;p63"/>
            <p:cNvSpPr/>
            <p:nvPr/>
          </p:nvSpPr>
          <p:spPr>
            <a:xfrm>
              <a:off x="10158875" y="4000121"/>
              <a:ext cx="181262" cy="23273"/>
            </a:xfrm>
            <a:custGeom>
              <a:avLst/>
              <a:gdLst/>
              <a:ahLst/>
              <a:cxnLst/>
              <a:rect l="l" t="t" r="r" b="b"/>
              <a:pathLst>
                <a:path w="77962" h="10010" extrusionOk="0">
                  <a:moveTo>
                    <a:pt x="39068" y="9977"/>
                  </a:moveTo>
                  <a:cubicBezTo>
                    <a:pt x="28719" y="9977"/>
                    <a:pt x="18369" y="10035"/>
                    <a:pt x="8019" y="9977"/>
                  </a:cubicBezTo>
                  <a:cubicBezTo>
                    <a:pt x="-355" y="9902"/>
                    <a:pt x="728" y="11021"/>
                    <a:pt x="77" y="4748"/>
                  </a:cubicBezTo>
                  <a:cubicBezTo>
                    <a:pt x="-211" y="1565"/>
                    <a:pt x="77" y="1464"/>
                    <a:pt x="5110" y="1464"/>
                  </a:cubicBezTo>
                  <a:lnTo>
                    <a:pt x="57867" y="1464"/>
                  </a:lnTo>
                  <a:cubicBezTo>
                    <a:pt x="58924" y="1464"/>
                    <a:pt x="60349" y="1699"/>
                    <a:pt x="60894" y="1363"/>
                  </a:cubicBezTo>
                  <a:cubicBezTo>
                    <a:pt x="64646" y="-1105"/>
                    <a:pt x="69199" y="622"/>
                    <a:pt x="73362" y="185"/>
                  </a:cubicBezTo>
                  <a:cubicBezTo>
                    <a:pt x="74200" y="84"/>
                    <a:pt x="76026" y="116"/>
                    <a:pt x="75839" y="1304"/>
                  </a:cubicBezTo>
                  <a:cubicBezTo>
                    <a:pt x="75625" y="2594"/>
                    <a:pt x="76752" y="3410"/>
                    <a:pt x="77371" y="4423"/>
                  </a:cubicBezTo>
                  <a:cubicBezTo>
                    <a:pt x="79010" y="7168"/>
                    <a:pt x="77083" y="9987"/>
                    <a:pt x="73581" y="9987"/>
                  </a:cubicBezTo>
                  <a:lnTo>
                    <a:pt x="39068" y="9987"/>
                  </a:lnTo>
                  <a:lnTo>
                    <a:pt x="39068" y="9977"/>
                  </a:lnTo>
                  <a:close/>
                  <a:moveTo>
                    <a:pt x="73176" y="7567"/>
                  </a:moveTo>
                  <a:cubicBezTo>
                    <a:pt x="74227" y="7567"/>
                    <a:pt x="75684" y="7802"/>
                    <a:pt x="76202" y="6853"/>
                  </a:cubicBezTo>
                  <a:cubicBezTo>
                    <a:pt x="76565" y="6144"/>
                    <a:pt x="75327" y="5329"/>
                    <a:pt x="75295" y="4924"/>
                  </a:cubicBezTo>
                  <a:cubicBezTo>
                    <a:pt x="74964" y="1027"/>
                    <a:pt x="70811" y="2413"/>
                    <a:pt x="67929" y="2413"/>
                  </a:cubicBezTo>
                  <a:cubicBezTo>
                    <a:pt x="47128" y="2413"/>
                    <a:pt x="26386" y="2482"/>
                    <a:pt x="5585" y="2514"/>
                  </a:cubicBezTo>
                  <a:cubicBezTo>
                    <a:pt x="3322" y="2514"/>
                    <a:pt x="1465" y="2514"/>
                    <a:pt x="1577" y="4646"/>
                  </a:cubicBezTo>
                  <a:cubicBezTo>
                    <a:pt x="1689" y="6608"/>
                    <a:pt x="2340" y="7637"/>
                    <a:pt x="5772" y="7594"/>
                  </a:cubicBezTo>
                  <a:cubicBezTo>
                    <a:pt x="16885" y="7466"/>
                    <a:pt x="27998" y="7525"/>
                    <a:pt x="39111" y="7525"/>
                  </a:cubicBezTo>
                  <a:cubicBezTo>
                    <a:pt x="50224" y="7525"/>
                    <a:pt x="61844" y="7567"/>
                    <a:pt x="73218" y="7525"/>
                  </a:cubicBezTo>
                  <a:lnTo>
                    <a:pt x="73176" y="75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9" name="Google Shape;979;p63"/>
            <p:cNvSpPr/>
            <p:nvPr/>
          </p:nvSpPr>
          <p:spPr>
            <a:xfrm>
              <a:off x="10109357" y="4005344"/>
              <a:ext cx="33443" cy="18591"/>
            </a:xfrm>
            <a:custGeom>
              <a:avLst/>
              <a:gdLst/>
              <a:ahLst/>
              <a:cxnLst/>
              <a:rect l="l" t="t" r="r" b="b"/>
              <a:pathLst>
                <a:path w="14384" h="7996" extrusionOk="0">
                  <a:moveTo>
                    <a:pt x="13995" y="1435"/>
                  </a:moveTo>
                  <a:cubicBezTo>
                    <a:pt x="13995" y="827"/>
                    <a:pt x="13920" y="-116"/>
                    <a:pt x="12869" y="12"/>
                  </a:cubicBezTo>
                  <a:cubicBezTo>
                    <a:pt x="8647" y="625"/>
                    <a:pt x="4265" y="-495"/>
                    <a:pt x="112" y="491"/>
                  </a:cubicBezTo>
                  <a:cubicBezTo>
                    <a:pt x="112" y="2565"/>
                    <a:pt x="43" y="4628"/>
                    <a:pt x="0" y="6696"/>
                  </a:cubicBezTo>
                  <a:cubicBezTo>
                    <a:pt x="4078" y="8594"/>
                    <a:pt x="9037" y="8018"/>
                    <a:pt x="13045" y="7437"/>
                  </a:cubicBezTo>
                  <a:cubicBezTo>
                    <a:pt x="15741" y="7058"/>
                    <a:pt x="13477" y="3839"/>
                    <a:pt x="13808" y="1947"/>
                  </a:cubicBezTo>
                  <a:cubicBezTo>
                    <a:pt x="13808" y="1771"/>
                    <a:pt x="13920" y="1600"/>
                    <a:pt x="13953" y="1435"/>
                  </a:cubicBezTo>
                  <a:lnTo>
                    <a:pt x="13995" y="14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0" name="Google Shape;980;p63"/>
            <p:cNvSpPr/>
            <p:nvPr/>
          </p:nvSpPr>
          <p:spPr>
            <a:xfrm>
              <a:off x="10646988" y="3997080"/>
              <a:ext cx="13648" cy="23641"/>
            </a:xfrm>
            <a:custGeom>
              <a:avLst/>
              <a:gdLst/>
              <a:ahLst/>
              <a:cxnLst/>
              <a:rect l="l" t="t" r="r" b="b"/>
              <a:pathLst>
                <a:path w="5870" h="10168" extrusionOk="0">
                  <a:moveTo>
                    <a:pt x="2984" y="10138"/>
                  </a:moveTo>
                  <a:cubicBezTo>
                    <a:pt x="4334" y="10138"/>
                    <a:pt x="5823" y="10719"/>
                    <a:pt x="5866" y="6812"/>
                  </a:cubicBezTo>
                  <a:cubicBezTo>
                    <a:pt x="5935" y="1423"/>
                    <a:pt x="5215" y="32"/>
                    <a:pt x="2509" y="0"/>
                  </a:cubicBezTo>
                  <a:cubicBezTo>
                    <a:pt x="213" y="0"/>
                    <a:pt x="0" y="379"/>
                    <a:pt x="0" y="3896"/>
                  </a:cubicBezTo>
                  <a:cubicBezTo>
                    <a:pt x="0" y="9515"/>
                    <a:pt x="288" y="10128"/>
                    <a:pt x="2984" y="10128"/>
                  </a:cubicBezTo>
                  <a:lnTo>
                    <a:pt x="2984" y="101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1" name="Google Shape;981;p63"/>
            <p:cNvSpPr/>
            <p:nvPr/>
          </p:nvSpPr>
          <p:spPr>
            <a:xfrm>
              <a:off x="10702837" y="4017024"/>
              <a:ext cx="547440" cy="3792"/>
            </a:xfrm>
            <a:custGeom>
              <a:avLst/>
              <a:gdLst/>
              <a:ahLst/>
              <a:cxnLst/>
              <a:rect l="l" t="t" r="r" b="b"/>
              <a:pathLst>
                <a:path w="235458" h="1631" extrusionOk="0">
                  <a:moveTo>
                    <a:pt x="235427" y="0"/>
                  </a:moveTo>
                  <a:lnTo>
                    <a:pt x="166" y="0"/>
                  </a:lnTo>
                  <a:cubicBezTo>
                    <a:pt x="-885" y="1354"/>
                    <a:pt x="3155" y="1631"/>
                    <a:pt x="9496" y="1631"/>
                  </a:cubicBezTo>
                  <a:lnTo>
                    <a:pt x="224084" y="1631"/>
                  </a:lnTo>
                  <a:cubicBezTo>
                    <a:pt x="229811" y="1631"/>
                    <a:pt x="236222" y="1631"/>
                    <a:pt x="235384" y="0"/>
                  </a:cubicBezTo>
                  <a:lnTo>
                    <a:pt x="23542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2" name="Google Shape;982;p63"/>
            <p:cNvSpPr/>
            <p:nvPr/>
          </p:nvSpPr>
          <p:spPr>
            <a:xfrm>
              <a:off x="9929433" y="4004133"/>
              <a:ext cx="26438" cy="19446"/>
            </a:xfrm>
            <a:custGeom>
              <a:avLst/>
              <a:gdLst/>
              <a:ahLst/>
              <a:cxnLst/>
              <a:rect l="l" t="t" r="r" b="b"/>
              <a:pathLst>
                <a:path w="11371" h="8364" extrusionOk="0">
                  <a:moveTo>
                    <a:pt x="6184" y="0"/>
                  </a:moveTo>
                  <a:cubicBezTo>
                    <a:pt x="606" y="101"/>
                    <a:pt x="-162" y="480"/>
                    <a:pt x="25" y="3054"/>
                  </a:cubicBezTo>
                  <a:cubicBezTo>
                    <a:pt x="313" y="7798"/>
                    <a:pt x="1306" y="8512"/>
                    <a:pt x="8517" y="8342"/>
                  </a:cubicBezTo>
                  <a:cubicBezTo>
                    <a:pt x="11874" y="8235"/>
                    <a:pt x="11356" y="6306"/>
                    <a:pt x="11324" y="4824"/>
                  </a:cubicBezTo>
                  <a:cubicBezTo>
                    <a:pt x="11287" y="885"/>
                    <a:pt x="10161" y="-59"/>
                    <a:pt x="6195" y="11"/>
                  </a:cubicBezTo>
                  <a:lnTo>
                    <a:pt x="618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3" name="Google Shape;983;p63"/>
            <p:cNvSpPr/>
            <p:nvPr/>
          </p:nvSpPr>
          <p:spPr>
            <a:xfrm>
              <a:off x="10372532" y="4000538"/>
              <a:ext cx="32092" cy="16824"/>
            </a:xfrm>
            <a:custGeom>
              <a:avLst/>
              <a:gdLst/>
              <a:ahLst/>
              <a:cxnLst/>
              <a:rect l="l" t="t" r="r" b="b"/>
              <a:pathLst>
                <a:path w="13803" h="7236" extrusionOk="0">
                  <a:moveTo>
                    <a:pt x="27" y="5085"/>
                  </a:moveTo>
                  <a:cubicBezTo>
                    <a:pt x="69" y="6578"/>
                    <a:pt x="1051" y="7350"/>
                    <a:pt x="3347" y="7223"/>
                  </a:cubicBezTo>
                  <a:cubicBezTo>
                    <a:pt x="4110" y="7191"/>
                    <a:pt x="4916" y="7223"/>
                    <a:pt x="5679" y="7223"/>
                  </a:cubicBezTo>
                  <a:cubicBezTo>
                    <a:pt x="14097" y="7223"/>
                    <a:pt x="15666" y="5421"/>
                    <a:pt x="11801" y="0"/>
                  </a:cubicBezTo>
                  <a:cubicBezTo>
                    <a:pt x="12970" y="650"/>
                    <a:pt x="12495" y="1087"/>
                    <a:pt x="11326" y="1194"/>
                  </a:cubicBezTo>
                  <a:cubicBezTo>
                    <a:pt x="10200" y="1322"/>
                    <a:pt x="8994" y="1231"/>
                    <a:pt x="7825" y="1231"/>
                  </a:cubicBezTo>
                  <a:cubicBezTo>
                    <a:pt x="3747" y="1231"/>
                    <a:pt x="1228" y="2463"/>
                    <a:pt x="288" y="4925"/>
                  </a:cubicBezTo>
                  <a:cubicBezTo>
                    <a:pt x="288" y="4925"/>
                    <a:pt x="101" y="5026"/>
                    <a:pt x="0" y="5096"/>
                  </a:cubicBezTo>
                  <a:lnTo>
                    <a:pt x="37" y="5096"/>
                  </a:lnTo>
                  <a:lnTo>
                    <a:pt x="27" y="50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4" name="Google Shape;984;p63"/>
            <p:cNvSpPr/>
            <p:nvPr/>
          </p:nvSpPr>
          <p:spPr>
            <a:xfrm>
              <a:off x="10064347" y="4003958"/>
              <a:ext cx="26814" cy="17047"/>
            </a:xfrm>
            <a:custGeom>
              <a:avLst/>
              <a:gdLst/>
              <a:ahLst/>
              <a:cxnLst/>
              <a:rect l="l" t="t" r="r" b="b"/>
              <a:pathLst>
                <a:path w="11533" h="7332" extrusionOk="0">
                  <a:moveTo>
                    <a:pt x="948" y="69"/>
                  </a:moveTo>
                  <a:cubicBezTo>
                    <a:pt x="366" y="1594"/>
                    <a:pt x="-696" y="3092"/>
                    <a:pt x="659" y="4675"/>
                  </a:cubicBezTo>
                  <a:cubicBezTo>
                    <a:pt x="2373" y="5826"/>
                    <a:pt x="5831" y="5389"/>
                    <a:pt x="6637" y="6199"/>
                  </a:cubicBezTo>
                  <a:cubicBezTo>
                    <a:pt x="9301" y="8944"/>
                    <a:pt x="9909" y="5863"/>
                    <a:pt x="11452" y="5693"/>
                  </a:cubicBezTo>
                  <a:cubicBezTo>
                    <a:pt x="11665" y="3689"/>
                    <a:pt x="11564" y="1727"/>
                    <a:pt x="9851" y="0"/>
                  </a:cubicBezTo>
                  <a:cubicBezTo>
                    <a:pt x="6867" y="0"/>
                    <a:pt x="3867" y="27"/>
                    <a:pt x="926" y="69"/>
                  </a:cubicBezTo>
                  <a:lnTo>
                    <a:pt x="969" y="69"/>
                  </a:lnTo>
                  <a:lnTo>
                    <a:pt x="948" y="6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5" name="Google Shape;985;p63"/>
            <p:cNvSpPr/>
            <p:nvPr/>
          </p:nvSpPr>
          <p:spPr>
            <a:xfrm>
              <a:off x="9861323" y="4002830"/>
              <a:ext cx="14659" cy="20372"/>
            </a:xfrm>
            <a:custGeom>
              <a:avLst/>
              <a:gdLst/>
              <a:ahLst/>
              <a:cxnLst/>
              <a:rect l="l" t="t" r="r" b="b"/>
              <a:pathLst>
                <a:path w="6305" h="8762" extrusionOk="0">
                  <a:moveTo>
                    <a:pt x="6305" y="5166"/>
                  </a:moveTo>
                  <a:cubicBezTo>
                    <a:pt x="4010" y="3945"/>
                    <a:pt x="7212" y="821"/>
                    <a:pt x="2441" y="416"/>
                  </a:cubicBezTo>
                  <a:cubicBezTo>
                    <a:pt x="2152" y="416"/>
                    <a:pt x="2297" y="-468"/>
                    <a:pt x="1389" y="342"/>
                  </a:cubicBezTo>
                  <a:cubicBezTo>
                    <a:pt x="-1637" y="3018"/>
                    <a:pt x="1170" y="5528"/>
                    <a:pt x="1533" y="8071"/>
                  </a:cubicBezTo>
                  <a:cubicBezTo>
                    <a:pt x="1677" y="8913"/>
                    <a:pt x="3754" y="9019"/>
                    <a:pt x="4592" y="8204"/>
                  </a:cubicBezTo>
                  <a:cubicBezTo>
                    <a:pt x="5424" y="7388"/>
                    <a:pt x="5718" y="6301"/>
                    <a:pt x="6305" y="5155"/>
                  </a:cubicBezTo>
                  <a:lnTo>
                    <a:pt x="6305" y="516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6" name="Google Shape;986;p63"/>
            <p:cNvSpPr/>
            <p:nvPr/>
          </p:nvSpPr>
          <p:spPr>
            <a:xfrm>
              <a:off x="9752118" y="4005046"/>
              <a:ext cx="13864" cy="19249"/>
            </a:xfrm>
            <a:custGeom>
              <a:avLst/>
              <a:gdLst/>
              <a:ahLst/>
              <a:cxnLst/>
              <a:rect l="l" t="t" r="r" b="b"/>
              <a:pathLst>
                <a:path w="5963" h="8279" extrusionOk="0">
                  <a:moveTo>
                    <a:pt x="0" y="3328"/>
                  </a:moveTo>
                  <a:cubicBezTo>
                    <a:pt x="261" y="4271"/>
                    <a:pt x="507" y="5225"/>
                    <a:pt x="737" y="6174"/>
                  </a:cubicBezTo>
                  <a:cubicBezTo>
                    <a:pt x="950" y="7048"/>
                    <a:pt x="406" y="8279"/>
                    <a:pt x="2626" y="8279"/>
                  </a:cubicBezTo>
                  <a:cubicBezTo>
                    <a:pt x="4702" y="8279"/>
                    <a:pt x="5391" y="7160"/>
                    <a:pt x="5797" y="6073"/>
                  </a:cubicBezTo>
                  <a:cubicBezTo>
                    <a:pt x="6458" y="4170"/>
                    <a:pt x="4991" y="2480"/>
                    <a:pt x="4265" y="753"/>
                  </a:cubicBezTo>
                  <a:cubicBezTo>
                    <a:pt x="3832" y="-292"/>
                    <a:pt x="1863" y="-233"/>
                    <a:pt x="950" y="828"/>
                  </a:cubicBezTo>
                  <a:cubicBezTo>
                    <a:pt x="331" y="1537"/>
                    <a:pt x="331" y="2480"/>
                    <a:pt x="0" y="3338"/>
                  </a:cubicBezTo>
                  <a:lnTo>
                    <a:pt x="0" y="33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7" name="Google Shape;987;p63"/>
            <p:cNvSpPr/>
            <p:nvPr/>
          </p:nvSpPr>
          <p:spPr>
            <a:xfrm>
              <a:off x="10031423" y="4000661"/>
              <a:ext cx="11830" cy="21234"/>
            </a:xfrm>
            <a:custGeom>
              <a:avLst/>
              <a:gdLst/>
              <a:ahLst/>
              <a:cxnLst/>
              <a:rect l="l" t="t" r="r" b="b"/>
              <a:pathLst>
                <a:path w="5088" h="9133" extrusionOk="0">
                  <a:moveTo>
                    <a:pt x="60" y="4633"/>
                  </a:moveTo>
                  <a:cubicBezTo>
                    <a:pt x="204" y="5240"/>
                    <a:pt x="535" y="6360"/>
                    <a:pt x="636" y="7479"/>
                  </a:cubicBezTo>
                  <a:cubicBezTo>
                    <a:pt x="748" y="8497"/>
                    <a:pt x="2205" y="8566"/>
                    <a:pt x="2931" y="9035"/>
                  </a:cubicBezTo>
                  <a:cubicBezTo>
                    <a:pt x="3582" y="9408"/>
                    <a:pt x="4170" y="8625"/>
                    <a:pt x="4533" y="8252"/>
                  </a:cubicBezTo>
                  <a:cubicBezTo>
                    <a:pt x="5659" y="7090"/>
                    <a:pt x="4965" y="1163"/>
                    <a:pt x="3438" y="320"/>
                  </a:cubicBezTo>
                  <a:cubicBezTo>
                    <a:pt x="2269" y="-293"/>
                    <a:pt x="1101" y="-15"/>
                    <a:pt x="556" y="1061"/>
                  </a:cubicBezTo>
                  <a:cubicBezTo>
                    <a:pt x="49" y="2079"/>
                    <a:pt x="-26" y="3097"/>
                    <a:pt x="6" y="4659"/>
                  </a:cubicBezTo>
                  <a:lnTo>
                    <a:pt x="49" y="4622"/>
                  </a:lnTo>
                  <a:lnTo>
                    <a:pt x="60" y="46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8" name="Google Shape;988;p63"/>
            <p:cNvSpPr/>
            <p:nvPr/>
          </p:nvSpPr>
          <p:spPr>
            <a:xfrm>
              <a:off x="10369862" y="3997861"/>
              <a:ext cx="31818" cy="14510"/>
            </a:xfrm>
            <a:custGeom>
              <a:avLst/>
              <a:gdLst/>
              <a:ahLst/>
              <a:cxnLst/>
              <a:rect l="l" t="t" r="r" b="b"/>
              <a:pathLst>
                <a:path w="13685" h="6241" extrusionOk="0">
                  <a:moveTo>
                    <a:pt x="1186" y="6242"/>
                  </a:moveTo>
                  <a:cubicBezTo>
                    <a:pt x="1186" y="6242"/>
                    <a:pt x="1474" y="6141"/>
                    <a:pt x="1517" y="6066"/>
                  </a:cubicBezTo>
                  <a:cubicBezTo>
                    <a:pt x="2424" y="3609"/>
                    <a:pt x="4949" y="2377"/>
                    <a:pt x="9059" y="2377"/>
                  </a:cubicBezTo>
                  <a:cubicBezTo>
                    <a:pt x="10222" y="2377"/>
                    <a:pt x="11391" y="2436"/>
                    <a:pt x="12517" y="2335"/>
                  </a:cubicBezTo>
                  <a:cubicBezTo>
                    <a:pt x="13686" y="2201"/>
                    <a:pt x="14188" y="1796"/>
                    <a:pt x="13025" y="1146"/>
                  </a:cubicBezTo>
                  <a:cubicBezTo>
                    <a:pt x="12950" y="272"/>
                    <a:pt x="12219" y="0"/>
                    <a:pt x="11018" y="0"/>
                  </a:cubicBezTo>
                  <a:lnTo>
                    <a:pt x="6422" y="0"/>
                  </a:lnTo>
                  <a:cubicBezTo>
                    <a:pt x="193" y="0"/>
                    <a:pt x="-1446" y="2031"/>
                    <a:pt x="1250" y="6242"/>
                  </a:cubicBezTo>
                  <a:lnTo>
                    <a:pt x="1175" y="6242"/>
                  </a:lnTo>
                  <a:lnTo>
                    <a:pt x="1186" y="624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9" name="Google Shape;989;p63"/>
            <p:cNvSpPr/>
            <p:nvPr/>
          </p:nvSpPr>
          <p:spPr>
            <a:xfrm>
              <a:off x="10109176" y="4008695"/>
              <a:ext cx="38465" cy="17191"/>
            </a:xfrm>
            <a:custGeom>
              <a:avLst/>
              <a:gdLst/>
              <a:ahLst/>
              <a:cxnLst/>
              <a:rect l="l" t="t" r="r" b="b"/>
              <a:pathLst>
                <a:path w="16544" h="7394" extrusionOk="0">
                  <a:moveTo>
                    <a:pt x="14052" y="0"/>
                  </a:moveTo>
                  <a:cubicBezTo>
                    <a:pt x="14009" y="171"/>
                    <a:pt x="13935" y="330"/>
                    <a:pt x="13908" y="506"/>
                  </a:cubicBezTo>
                  <a:cubicBezTo>
                    <a:pt x="13577" y="2436"/>
                    <a:pt x="15835" y="5618"/>
                    <a:pt x="13139" y="5997"/>
                  </a:cubicBezTo>
                  <a:cubicBezTo>
                    <a:pt x="9131" y="6567"/>
                    <a:pt x="4247" y="7116"/>
                    <a:pt x="94" y="5256"/>
                  </a:cubicBezTo>
                  <a:cubicBezTo>
                    <a:pt x="-306" y="6711"/>
                    <a:pt x="569" y="7318"/>
                    <a:pt x="2763" y="7318"/>
                  </a:cubicBezTo>
                  <a:cubicBezTo>
                    <a:pt x="6115" y="7318"/>
                    <a:pt x="9435" y="7420"/>
                    <a:pt x="12749" y="7388"/>
                  </a:cubicBezTo>
                  <a:cubicBezTo>
                    <a:pt x="14319" y="7388"/>
                    <a:pt x="16107" y="7015"/>
                    <a:pt x="16176" y="5794"/>
                  </a:cubicBezTo>
                  <a:cubicBezTo>
                    <a:pt x="16363" y="3758"/>
                    <a:pt x="17633" y="1423"/>
                    <a:pt x="14031" y="0"/>
                  </a:cubicBezTo>
                  <a:lnTo>
                    <a:pt x="14068" y="0"/>
                  </a:lnTo>
                  <a:lnTo>
                    <a:pt x="14052"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0" name="Google Shape;990;p63"/>
            <p:cNvSpPr/>
            <p:nvPr/>
          </p:nvSpPr>
          <p:spPr>
            <a:xfrm>
              <a:off x="9998176" y="4004009"/>
              <a:ext cx="10144" cy="18860"/>
            </a:xfrm>
            <a:custGeom>
              <a:avLst/>
              <a:gdLst/>
              <a:ahLst/>
              <a:cxnLst/>
              <a:rect l="l" t="t" r="r" b="b"/>
              <a:pathLst>
                <a:path w="4363" h="8112" extrusionOk="0">
                  <a:moveTo>
                    <a:pt x="0" y="2958"/>
                  </a:moveTo>
                  <a:cubicBezTo>
                    <a:pt x="187" y="4584"/>
                    <a:pt x="288" y="5805"/>
                    <a:pt x="475" y="6993"/>
                  </a:cubicBezTo>
                  <a:cubicBezTo>
                    <a:pt x="550" y="7473"/>
                    <a:pt x="550" y="8113"/>
                    <a:pt x="1644" y="8113"/>
                  </a:cubicBezTo>
                  <a:cubicBezTo>
                    <a:pt x="2482" y="8113"/>
                    <a:pt x="2914" y="7766"/>
                    <a:pt x="3389" y="7297"/>
                  </a:cubicBezTo>
                  <a:cubicBezTo>
                    <a:pt x="5610" y="5032"/>
                    <a:pt x="3389" y="2926"/>
                    <a:pt x="3027" y="752"/>
                  </a:cubicBezTo>
                  <a:cubicBezTo>
                    <a:pt x="2957" y="272"/>
                    <a:pt x="2263" y="69"/>
                    <a:pt x="1569" y="11"/>
                  </a:cubicBezTo>
                  <a:cubicBezTo>
                    <a:pt x="448" y="-91"/>
                    <a:pt x="374" y="549"/>
                    <a:pt x="262" y="1023"/>
                  </a:cubicBezTo>
                  <a:cubicBezTo>
                    <a:pt x="75" y="1807"/>
                    <a:pt x="0" y="2580"/>
                    <a:pt x="0" y="295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1" name="Google Shape;991;p63"/>
            <p:cNvSpPr/>
            <p:nvPr/>
          </p:nvSpPr>
          <p:spPr>
            <a:xfrm>
              <a:off x="10065600" y="4014840"/>
              <a:ext cx="25973" cy="8979"/>
            </a:xfrm>
            <a:custGeom>
              <a:avLst/>
              <a:gdLst/>
              <a:ahLst/>
              <a:cxnLst/>
              <a:rect l="l" t="t" r="r" b="b"/>
              <a:pathLst>
                <a:path w="11171" h="3862" extrusionOk="0">
                  <a:moveTo>
                    <a:pt x="10972" y="1013"/>
                  </a:moveTo>
                  <a:cubicBezTo>
                    <a:pt x="9445" y="1189"/>
                    <a:pt x="8826" y="4238"/>
                    <a:pt x="6162" y="1524"/>
                  </a:cubicBezTo>
                  <a:cubicBezTo>
                    <a:pt x="5356" y="709"/>
                    <a:pt x="1892" y="1114"/>
                    <a:pt x="179" y="0"/>
                  </a:cubicBezTo>
                  <a:cubicBezTo>
                    <a:pt x="254" y="1221"/>
                    <a:pt x="-803" y="3017"/>
                    <a:pt x="1492" y="3385"/>
                  </a:cubicBezTo>
                  <a:cubicBezTo>
                    <a:pt x="4262" y="3822"/>
                    <a:pt x="7358" y="4195"/>
                    <a:pt x="10128" y="3385"/>
                  </a:cubicBezTo>
                  <a:cubicBezTo>
                    <a:pt x="11436" y="3006"/>
                    <a:pt x="11255" y="1930"/>
                    <a:pt x="10961" y="1045"/>
                  </a:cubicBezTo>
                  <a:lnTo>
                    <a:pt x="10961" y="1002"/>
                  </a:lnTo>
                  <a:lnTo>
                    <a:pt x="10972" y="10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2" name="Google Shape;992;p63"/>
            <p:cNvSpPr/>
            <p:nvPr/>
          </p:nvSpPr>
          <p:spPr>
            <a:xfrm>
              <a:off x="10066637" y="4000386"/>
              <a:ext cx="20748" cy="3720"/>
            </a:xfrm>
            <a:custGeom>
              <a:avLst/>
              <a:gdLst/>
              <a:ahLst/>
              <a:cxnLst/>
              <a:rect l="l" t="t" r="r" b="b"/>
              <a:pathLst>
                <a:path w="8924" h="1600" extrusionOk="0">
                  <a:moveTo>
                    <a:pt x="0" y="1600"/>
                  </a:moveTo>
                  <a:cubicBezTo>
                    <a:pt x="2957" y="1600"/>
                    <a:pt x="5983" y="1557"/>
                    <a:pt x="8924" y="1531"/>
                  </a:cubicBezTo>
                  <a:cubicBezTo>
                    <a:pt x="8812" y="1094"/>
                    <a:pt x="8812" y="310"/>
                    <a:pt x="8636" y="310"/>
                  </a:cubicBezTo>
                  <a:cubicBezTo>
                    <a:pt x="5829" y="33"/>
                    <a:pt x="2957" y="-340"/>
                    <a:pt x="288" y="614"/>
                  </a:cubicBezTo>
                  <a:cubicBezTo>
                    <a:pt x="0" y="715"/>
                    <a:pt x="75" y="1254"/>
                    <a:pt x="0" y="160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3" name="Google Shape;993;p63"/>
            <p:cNvSpPr/>
            <p:nvPr/>
          </p:nvSpPr>
          <p:spPr>
            <a:xfrm>
              <a:off x="10103642" y="4006462"/>
              <a:ext cx="5964" cy="14413"/>
            </a:xfrm>
            <a:custGeom>
              <a:avLst/>
              <a:gdLst/>
              <a:ahLst/>
              <a:cxnLst/>
              <a:rect l="l" t="t" r="r" b="b"/>
              <a:pathLst>
                <a:path w="2565" h="6199" extrusionOk="0">
                  <a:moveTo>
                    <a:pt x="2448" y="6199"/>
                  </a:moveTo>
                  <a:cubicBezTo>
                    <a:pt x="2448" y="4136"/>
                    <a:pt x="2522" y="2063"/>
                    <a:pt x="2565" y="0"/>
                  </a:cubicBezTo>
                  <a:cubicBezTo>
                    <a:pt x="-797" y="1018"/>
                    <a:pt x="-872" y="4371"/>
                    <a:pt x="2448" y="619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4" name="Google Shape;994;p63"/>
            <p:cNvSpPr/>
            <p:nvPr/>
          </p:nvSpPr>
          <p:spPr>
            <a:xfrm>
              <a:off x="10162458" y="4005274"/>
              <a:ext cx="173691" cy="12615"/>
            </a:xfrm>
            <a:custGeom>
              <a:avLst/>
              <a:gdLst/>
              <a:ahLst/>
              <a:cxnLst/>
              <a:rect l="l" t="t" r="r" b="b"/>
              <a:pathLst>
                <a:path w="74706" h="5426" extrusionOk="0">
                  <a:moveTo>
                    <a:pt x="37506" y="5394"/>
                  </a:moveTo>
                  <a:lnTo>
                    <a:pt x="71581" y="5394"/>
                  </a:lnTo>
                  <a:cubicBezTo>
                    <a:pt x="72681" y="5394"/>
                    <a:pt x="74095" y="5628"/>
                    <a:pt x="74640" y="4680"/>
                  </a:cubicBezTo>
                  <a:cubicBezTo>
                    <a:pt x="75003" y="3971"/>
                    <a:pt x="73764" y="3155"/>
                    <a:pt x="73732" y="2750"/>
                  </a:cubicBezTo>
                  <a:cubicBezTo>
                    <a:pt x="73370" y="-1146"/>
                    <a:pt x="69217" y="239"/>
                    <a:pt x="66367" y="239"/>
                  </a:cubicBezTo>
                  <a:cubicBezTo>
                    <a:pt x="45566" y="239"/>
                    <a:pt x="24792" y="309"/>
                    <a:pt x="3981" y="341"/>
                  </a:cubicBezTo>
                  <a:cubicBezTo>
                    <a:pt x="1760" y="341"/>
                    <a:pt x="-97" y="341"/>
                    <a:pt x="4" y="2478"/>
                  </a:cubicBezTo>
                  <a:cubicBezTo>
                    <a:pt x="116" y="4440"/>
                    <a:pt x="741" y="5452"/>
                    <a:pt x="4199" y="5426"/>
                  </a:cubicBezTo>
                  <a:cubicBezTo>
                    <a:pt x="15280" y="5293"/>
                    <a:pt x="26425" y="5351"/>
                    <a:pt x="37538" y="5351"/>
                  </a:cubicBezTo>
                  <a:lnTo>
                    <a:pt x="37501" y="5383"/>
                  </a:lnTo>
                  <a:lnTo>
                    <a:pt x="37506" y="53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5" name="Google Shape;995;p63"/>
            <p:cNvSpPr/>
            <p:nvPr/>
          </p:nvSpPr>
          <p:spPr>
            <a:xfrm>
              <a:off x="9872926" y="4334224"/>
              <a:ext cx="117552" cy="15264"/>
            </a:xfrm>
            <a:custGeom>
              <a:avLst/>
              <a:gdLst/>
              <a:ahLst/>
              <a:cxnLst/>
              <a:rect l="l" t="t" r="r" b="b"/>
              <a:pathLst>
                <a:path w="50560" h="6565" extrusionOk="0">
                  <a:moveTo>
                    <a:pt x="25366" y="6475"/>
                  </a:moveTo>
                  <a:lnTo>
                    <a:pt x="5169" y="6475"/>
                  </a:lnTo>
                  <a:cubicBezTo>
                    <a:pt x="-222" y="6475"/>
                    <a:pt x="408" y="7104"/>
                    <a:pt x="39" y="3048"/>
                  </a:cubicBezTo>
                  <a:cubicBezTo>
                    <a:pt x="-115" y="974"/>
                    <a:pt x="39" y="884"/>
                    <a:pt x="3263" y="884"/>
                  </a:cubicBezTo>
                  <a:lnTo>
                    <a:pt x="37520" y="884"/>
                  </a:lnTo>
                  <a:cubicBezTo>
                    <a:pt x="38150" y="884"/>
                    <a:pt x="39164" y="1065"/>
                    <a:pt x="39474" y="884"/>
                  </a:cubicBezTo>
                  <a:cubicBezTo>
                    <a:pt x="41902" y="-742"/>
                    <a:pt x="44865" y="425"/>
                    <a:pt x="47507" y="164"/>
                  </a:cubicBezTo>
                  <a:cubicBezTo>
                    <a:pt x="48089" y="164"/>
                    <a:pt x="49258" y="164"/>
                    <a:pt x="49151" y="884"/>
                  </a:cubicBezTo>
                  <a:cubicBezTo>
                    <a:pt x="49097" y="1699"/>
                    <a:pt x="49845" y="2237"/>
                    <a:pt x="50154" y="2957"/>
                  </a:cubicBezTo>
                  <a:cubicBezTo>
                    <a:pt x="51259" y="4769"/>
                    <a:pt x="49999" y="6566"/>
                    <a:pt x="47715" y="6566"/>
                  </a:cubicBezTo>
                  <a:lnTo>
                    <a:pt x="25249" y="6566"/>
                  </a:lnTo>
                  <a:lnTo>
                    <a:pt x="25356" y="6475"/>
                  </a:lnTo>
                  <a:lnTo>
                    <a:pt x="25366" y="6475"/>
                  </a:lnTo>
                  <a:close/>
                  <a:moveTo>
                    <a:pt x="47517" y="4940"/>
                  </a:moveTo>
                  <a:cubicBezTo>
                    <a:pt x="48265" y="4940"/>
                    <a:pt x="49161" y="5121"/>
                    <a:pt x="49471" y="4492"/>
                  </a:cubicBezTo>
                  <a:cubicBezTo>
                    <a:pt x="49738" y="4034"/>
                    <a:pt x="48894" y="3495"/>
                    <a:pt x="48894" y="3234"/>
                  </a:cubicBezTo>
                  <a:cubicBezTo>
                    <a:pt x="48622" y="702"/>
                    <a:pt x="45980" y="1603"/>
                    <a:pt x="44133" y="1603"/>
                  </a:cubicBezTo>
                  <a:lnTo>
                    <a:pt x="3530" y="1603"/>
                  </a:lnTo>
                  <a:cubicBezTo>
                    <a:pt x="2052" y="1603"/>
                    <a:pt x="883" y="1603"/>
                    <a:pt x="990" y="2957"/>
                  </a:cubicBezTo>
                  <a:cubicBezTo>
                    <a:pt x="990" y="4220"/>
                    <a:pt x="1411" y="4940"/>
                    <a:pt x="3738" y="4849"/>
                  </a:cubicBezTo>
                  <a:lnTo>
                    <a:pt x="47507" y="4849"/>
                  </a:lnTo>
                  <a:lnTo>
                    <a:pt x="47507" y="4940"/>
                  </a:lnTo>
                  <a:lnTo>
                    <a:pt x="47517" y="49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6" name="Google Shape;996;p63"/>
            <p:cNvSpPr/>
            <p:nvPr/>
          </p:nvSpPr>
          <p:spPr>
            <a:xfrm>
              <a:off x="9840649" y="4337703"/>
              <a:ext cx="21790" cy="12099"/>
            </a:xfrm>
            <a:custGeom>
              <a:avLst/>
              <a:gdLst/>
              <a:ahLst/>
              <a:cxnLst/>
              <a:rect l="l" t="t" r="r" b="b"/>
              <a:pathLst>
                <a:path w="9372" h="5204" extrusionOk="0">
                  <a:moveTo>
                    <a:pt x="9047" y="907"/>
                  </a:moveTo>
                  <a:cubicBezTo>
                    <a:pt x="9047" y="907"/>
                    <a:pt x="9047" y="-89"/>
                    <a:pt x="8353" y="7"/>
                  </a:cubicBezTo>
                  <a:cubicBezTo>
                    <a:pt x="5610" y="358"/>
                    <a:pt x="2749" y="-361"/>
                    <a:pt x="0" y="278"/>
                  </a:cubicBezTo>
                  <a:lnTo>
                    <a:pt x="0" y="4335"/>
                  </a:lnTo>
                  <a:cubicBezTo>
                    <a:pt x="2642" y="5598"/>
                    <a:pt x="5866" y="5241"/>
                    <a:pt x="8508" y="4782"/>
                  </a:cubicBezTo>
                  <a:cubicBezTo>
                    <a:pt x="10253" y="4511"/>
                    <a:pt x="8780" y="2442"/>
                    <a:pt x="8983" y="1174"/>
                  </a:cubicBezTo>
                  <a:cubicBezTo>
                    <a:pt x="8983" y="1083"/>
                    <a:pt x="8983" y="993"/>
                    <a:pt x="9037" y="817"/>
                  </a:cubicBezTo>
                  <a:lnTo>
                    <a:pt x="9037" y="907"/>
                  </a:lnTo>
                  <a:lnTo>
                    <a:pt x="9047" y="9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7" name="Google Shape;997;p63"/>
            <p:cNvSpPr/>
            <p:nvPr/>
          </p:nvSpPr>
          <p:spPr>
            <a:xfrm>
              <a:off x="9723617" y="4336898"/>
              <a:ext cx="17047" cy="12627"/>
            </a:xfrm>
            <a:custGeom>
              <a:avLst/>
              <a:gdLst/>
              <a:ahLst/>
              <a:cxnLst/>
              <a:rect l="l" t="t" r="r" b="b"/>
              <a:pathLst>
                <a:path w="7332" h="5431" extrusionOk="0">
                  <a:moveTo>
                    <a:pt x="4031" y="0"/>
                  </a:moveTo>
                  <a:cubicBezTo>
                    <a:pt x="386" y="0"/>
                    <a:pt x="-89" y="368"/>
                    <a:pt x="12" y="1993"/>
                  </a:cubicBezTo>
                  <a:cubicBezTo>
                    <a:pt x="167" y="5053"/>
                    <a:pt x="807" y="5511"/>
                    <a:pt x="5510" y="5421"/>
                  </a:cubicBezTo>
                  <a:cubicBezTo>
                    <a:pt x="7677" y="5421"/>
                    <a:pt x="7309" y="4067"/>
                    <a:pt x="7309" y="3161"/>
                  </a:cubicBezTo>
                  <a:cubicBezTo>
                    <a:pt x="7309" y="640"/>
                    <a:pt x="6561" y="0"/>
                    <a:pt x="3919"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8" name="Google Shape;998;p63"/>
            <p:cNvSpPr/>
            <p:nvPr/>
          </p:nvSpPr>
          <p:spPr>
            <a:xfrm>
              <a:off x="10011891" y="4334605"/>
              <a:ext cx="20853" cy="10932"/>
            </a:xfrm>
            <a:custGeom>
              <a:avLst/>
              <a:gdLst/>
              <a:ahLst/>
              <a:cxnLst/>
              <a:rect l="l" t="t" r="r" b="b"/>
              <a:pathLst>
                <a:path w="8969" h="4702" extrusionOk="0">
                  <a:moveTo>
                    <a:pt x="0" y="3337"/>
                  </a:moveTo>
                  <a:cubicBezTo>
                    <a:pt x="0" y="4334"/>
                    <a:pt x="630" y="4781"/>
                    <a:pt x="2221" y="4691"/>
                  </a:cubicBezTo>
                  <a:lnTo>
                    <a:pt x="3646" y="4691"/>
                  </a:lnTo>
                  <a:cubicBezTo>
                    <a:pt x="9191" y="4691"/>
                    <a:pt x="10205" y="3518"/>
                    <a:pt x="7611" y="0"/>
                  </a:cubicBezTo>
                  <a:cubicBezTo>
                    <a:pt x="8359" y="448"/>
                    <a:pt x="8087" y="725"/>
                    <a:pt x="7345" y="816"/>
                  </a:cubicBezTo>
                  <a:lnTo>
                    <a:pt x="5071" y="816"/>
                  </a:lnTo>
                  <a:cubicBezTo>
                    <a:pt x="2375" y="816"/>
                    <a:pt x="737" y="1631"/>
                    <a:pt x="208" y="3257"/>
                  </a:cubicBezTo>
                  <a:cubicBezTo>
                    <a:pt x="208" y="3257"/>
                    <a:pt x="107" y="3257"/>
                    <a:pt x="0" y="3347"/>
                  </a:cubicBezTo>
                  <a:lnTo>
                    <a:pt x="0" y="33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9" name="Google Shape;999;p63"/>
            <p:cNvSpPr/>
            <p:nvPr/>
          </p:nvSpPr>
          <p:spPr>
            <a:xfrm>
              <a:off x="9811441" y="4336700"/>
              <a:ext cx="17161" cy="11188"/>
            </a:xfrm>
            <a:custGeom>
              <a:avLst/>
              <a:gdLst/>
              <a:ahLst/>
              <a:cxnLst/>
              <a:rect l="l" t="t" r="r" b="b"/>
              <a:pathLst>
                <a:path w="7381" h="4812" extrusionOk="0">
                  <a:moveTo>
                    <a:pt x="578" y="85"/>
                  </a:moveTo>
                  <a:cubicBezTo>
                    <a:pt x="204" y="1082"/>
                    <a:pt x="-426" y="2079"/>
                    <a:pt x="423" y="3065"/>
                  </a:cubicBezTo>
                  <a:cubicBezTo>
                    <a:pt x="1474" y="3785"/>
                    <a:pt x="3807" y="3518"/>
                    <a:pt x="4234" y="4056"/>
                  </a:cubicBezTo>
                  <a:cubicBezTo>
                    <a:pt x="5979" y="5869"/>
                    <a:pt x="6347" y="3875"/>
                    <a:pt x="7351" y="3705"/>
                  </a:cubicBezTo>
                  <a:cubicBezTo>
                    <a:pt x="7452" y="2441"/>
                    <a:pt x="7351" y="1087"/>
                    <a:pt x="6347" y="0"/>
                  </a:cubicBezTo>
                  <a:lnTo>
                    <a:pt x="588" y="0"/>
                  </a:lnTo>
                  <a:lnTo>
                    <a:pt x="588" y="96"/>
                  </a:lnTo>
                  <a:lnTo>
                    <a:pt x="578" y="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0" name="Google Shape;1000;p63"/>
            <p:cNvSpPr/>
            <p:nvPr/>
          </p:nvSpPr>
          <p:spPr>
            <a:xfrm>
              <a:off x="9679141" y="4336145"/>
              <a:ext cx="9551" cy="13332"/>
            </a:xfrm>
            <a:custGeom>
              <a:avLst/>
              <a:gdLst/>
              <a:ahLst/>
              <a:cxnLst/>
              <a:rect l="l" t="t" r="r" b="b"/>
              <a:pathLst>
                <a:path w="4108" h="5734" extrusionOk="0">
                  <a:moveTo>
                    <a:pt x="4055" y="3304"/>
                  </a:moveTo>
                  <a:cubicBezTo>
                    <a:pt x="2582" y="2489"/>
                    <a:pt x="4685" y="506"/>
                    <a:pt x="1568" y="239"/>
                  </a:cubicBezTo>
                  <a:cubicBezTo>
                    <a:pt x="1360" y="239"/>
                    <a:pt x="1568" y="-299"/>
                    <a:pt x="938" y="239"/>
                  </a:cubicBezTo>
                  <a:cubicBezTo>
                    <a:pt x="-1074" y="1950"/>
                    <a:pt x="730" y="3576"/>
                    <a:pt x="1040" y="5292"/>
                  </a:cubicBezTo>
                  <a:cubicBezTo>
                    <a:pt x="1040" y="5836"/>
                    <a:pt x="2465" y="5927"/>
                    <a:pt x="3057" y="5292"/>
                  </a:cubicBezTo>
                  <a:cubicBezTo>
                    <a:pt x="3580" y="4754"/>
                    <a:pt x="3799" y="4034"/>
                    <a:pt x="4109" y="3304"/>
                  </a:cubicBezTo>
                  <a:lnTo>
                    <a:pt x="4055" y="33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1" name="Google Shape;1001;p63"/>
            <p:cNvSpPr/>
            <p:nvPr/>
          </p:nvSpPr>
          <p:spPr>
            <a:xfrm>
              <a:off x="9608094" y="4337419"/>
              <a:ext cx="9014" cy="12504"/>
            </a:xfrm>
            <a:custGeom>
              <a:avLst/>
              <a:gdLst/>
              <a:ahLst/>
              <a:cxnLst/>
              <a:rect l="l" t="t" r="r" b="b"/>
              <a:pathLst>
                <a:path w="3877" h="5378" extrusionOk="0">
                  <a:moveTo>
                    <a:pt x="80" y="2228"/>
                  </a:moveTo>
                  <a:cubicBezTo>
                    <a:pt x="267" y="2857"/>
                    <a:pt x="454" y="3486"/>
                    <a:pt x="544" y="4024"/>
                  </a:cubicBezTo>
                  <a:cubicBezTo>
                    <a:pt x="640" y="4563"/>
                    <a:pt x="363" y="5378"/>
                    <a:pt x="1735" y="5378"/>
                  </a:cubicBezTo>
                  <a:cubicBezTo>
                    <a:pt x="3106" y="5378"/>
                    <a:pt x="3571" y="4659"/>
                    <a:pt x="3758" y="3934"/>
                  </a:cubicBezTo>
                  <a:cubicBezTo>
                    <a:pt x="4222" y="2676"/>
                    <a:pt x="3213" y="1583"/>
                    <a:pt x="2749" y="506"/>
                  </a:cubicBezTo>
                  <a:cubicBezTo>
                    <a:pt x="2466" y="-213"/>
                    <a:pt x="1185" y="-123"/>
                    <a:pt x="640" y="506"/>
                  </a:cubicBezTo>
                  <a:cubicBezTo>
                    <a:pt x="278" y="965"/>
                    <a:pt x="187" y="1583"/>
                    <a:pt x="0" y="2132"/>
                  </a:cubicBezTo>
                  <a:lnTo>
                    <a:pt x="91" y="2228"/>
                  </a:lnTo>
                  <a:lnTo>
                    <a:pt x="80" y="22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2" name="Google Shape;1002;p63"/>
            <p:cNvSpPr/>
            <p:nvPr/>
          </p:nvSpPr>
          <p:spPr>
            <a:xfrm>
              <a:off x="9789986" y="4334638"/>
              <a:ext cx="7684" cy="13808"/>
            </a:xfrm>
            <a:custGeom>
              <a:avLst/>
              <a:gdLst/>
              <a:ahLst/>
              <a:cxnLst/>
              <a:rect l="l" t="t" r="r" b="b"/>
              <a:pathLst>
                <a:path w="3305" h="5939" extrusionOk="0">
                  <a:moveTo>
                    <a:pt x="117" y="3067"/>
                  </a:moveTo>
                  <a:cubicBezTo>
                    <a:pt x="117" y="3067"/>
                    <a:pt x="384" y="4144"/>
                    <a:pt x="486" y="4880"/>
                  </a:cubicBezTo>
                  <a:cubicBezTo>
                    <a:pt x="486" y="5509"/>
                    <a:pt x="1489" y="5599"/>
                    <a:pt x="1911" y="5866"/>
                  </a:cubicBezTo>
                  <a:cubicBezTo>
                    <a:pt x="2386" y="6137"/>
                    <a:pt x="2760" y="5588"/>
                    <a:pt x="2968" y="5327"/>
                  </a:cubicBezTo>
                  <a:cubicBezTo>
                    <a:pt x="3656" y="4602"/>
                    <a:pt x="3235" y="733"/>
                    <a:pt x="2220" y="184"/>
                  </a:cubicBezTo>
                  <a:cubicBezTo>
                    <a:pt x="1479" y="-174"/>
                    <a:pt x="747" y="-3"/>
                    <a:pt x="374" y="637"/>
                  </a:cubicBezTo>
                  <a:cubicBezTo>
                    <a:pt x="0" y="1271"/>
                    <a:pt x="0" y="1991"/>
                    <a:pt x="0" y="2987"/>
                  </a:cubicBezTo>
                  <a:lnTo>
                    <a:pt x="107" y="3078"/>
                  </a:lnTo>
                  <a:lnTo>
                    <a:pt x="117" y="3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3" name="Google Shape;1003;p63"/>
            <p:cNvSpPr/>
            <p:nvPr/>
          </p:nvSpPr>
          <p:spPr>
            <a:xfrm>
              <a:off x="10009677" y="4332933"/>
              <a:ext cx="20930" cy="9456"/>
            </a:xfrm>
            <a:custGeom>
              <a:avLst/>
              <a:gdLst/>
              <a:ahLst/>
              <a:cxnLst/>
              <a:rect l="l" t="t" r="r" b="b"/>
              <a:pathLst>
                <a:path w="9002" h="4067" extrusionOk="0">
                  <a:moveTo>
                    <a:pt x="909" y="4067"/>
                  </a:moveTo>
                  <a:cubicBezTo>
                    <a:pt x="909" y="4067"/>
                    <a:pt x="1064" y="4067"/>
                    <a:pt x="1064" y="3976"/>
                  </a:cubicBezTo>
                  <a:cubicBezTo>
                    <a:pt x="1694" y="2345"/>
                    <a:pt x="3338" y="1535"/>
                    <a:pt x="5932" y="1535"/>
                  </a:cubicBezTo>
                  <a:lnTo>
                    <a:pt x="8254" y="1535"/>
                  </a:lnTo>
                  <a:cubicBezTo>
                    <a:pt x="8996" y="1535"/>
                    <a:pt x="9359" y="1178"/>
                    <a:pt x="8521" y="720"/>
                  </a:cubicBezTo>
                  <a:cubicBezTo>
                    <a:pt x="8521" y="181"/>
                    <a:pt x="7998" y="0"/>
                    <a:pt x="7251" y="0"/>
                  </a:cubicBezTo>
                  <a:lnTo>
                    <a:pt x="4187" y="0"/>
                  </a:lnTo>
                  <a:cubicBezTo>
                    <a:pt x="168" y="0"/>
                    <a:pt x="-948" y="1349"/>
                    <a:pt x="797" y="4056"/>
                  </a:cubicBezTo>
                  <a:lnTo>
                    <a:pt x="899" y="4056"/>
                  </a:lnTo>
                  <a:lnTo>
                    <a:pt x="909"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4" name="Google Shape;1004;p63"/>
            <p:cNvSpPr/>
            <p:nvPr/>
          </p:nvSpPr>
          <p:spPr>
            <a:xfrm>
              <a:off x="9840284" y="4339823"/>
              <a:ext cx="25168" cy="11325"/>
            </a:xfrm>
            <a:custGeom>
              <a:avLst/>
              <a:gdLst/>
              <a:ahLst/>
              <a:cxnLst/>
              <a:rect l="l" t="t" r="r" b="b"/>
              <a:pathLst>
                <a:path w="10825" h="4871" extrusionOk="0">
                  <a:moveTo>
                    <a:pt x="9156" y="11"/>
                  </a:moveTo>
                  <a:cubicBezTo>
                    <a:pt x="9156" y="11"/>
                    <a:pt x="9156" y="197"/>
                    <a:pt x="9049" y="368"/>
                  </a:cubicBezTo>
                  <a:cubicBezTo>
                    <a:pt x="8846" y="1631"/>
                    <a:pt x="10320" y="3715"/>
                    <a:pt x="8574" y="3976"/>
                  </a:cubicBezTo>
                  <a:cubicBezTo>
                    <a:pt x="5932" y="4334"/>
                    <a:pt x="2815" y="4701"/>
                    <a:pt x="66" y="3518"/>
                  </a:cubicBezTo>
                  <a:cubicBezTo>
                    <a:pt x="-201" y="4515"/>
                    <a:pt x="333" y="4872"/>
                    <a:pt x="1811" y="4872"/>
                  </a:cubicBezTo>
                  <a:lnTo>
                    <a:pt x="8318" y="4872"/>
                  </a:lnTo>
                  <a:cubicBezTo>
                    <a:pt x="9322" y="4872"/>
                    <a:pt x="10539" y="4600"/>
                    <a:pt x="10592" y="3795"/>
                  </a:cubicBezTo>
                  <a:cubicBezTo>
                    <a:pt x="10693" y="2441"/>
                    <a:pt x="11542" y="906"/>
                    <a:pt x="9215" y="0"/>
                  </a:cubicBezTo>
                  <a:lnTo>
                    <a:pt x="9167" y="0"/>
                  </a:lnTo>
                  <a:lnTo>
                    <a:pt x="9156"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5" name="Google Shape;1005;p63"/>
            <p:cNvSpPr/>
            <p:nvPr/>
          </p:nvSpPr>
          <p:spPr>
            <a:xfrm>
              <a:off x="9768142" y="4336949"/>
              <a:ext cx="6554" cy="12143"/>
            </a:xfrm>
            <a:custGeom>
              <a:avLst/>
              <a:gdLst/>
              <a:ahLst/>
              <a:cxnLst/>
              <a:rect l="l" t="t" r="r" b="b"/>
              <a:pathLst>
                <a:path w="2819" h="5223" extrusionOk="0">
                  <a:moveTo>
                    <a:pt x="37" y="1892"/>
                  </a:moveTo>
                  <a:cubicBezTo>
                    <a:pt x="144" y="2969"/>
                    <a:pt x="246" y="3689"/>
                    <a:pt x="310" y="4504"/>
                  </a:cubicBezTo>
                  <a:cubicBezTo>
                    <a:pt x="310" y="4872"/>
                    <a:pt x="310" y="5224"/>
                    <a:pt x="1052" y="5224"/>
                  </a:cubicBezTo>
                  <a:cubicBezTo>
                    <a:pt x="1633" y="5224"/>
                    <a:pt x="1900" y="4952"/>
                    <a:pt x="2172" y="4685"/>
                  </a:cubicBezTo>
                  <a:cubicBezTo>
                    <a:pt x="3651" y="3241"/>
                    <a:pt x="2172" y="1802"/>
                    <a:pt x="1900" y="448"/>
                  </a:cubicBezTo>
                  <a:cubicBezTo>
                    <a:pt x="1900" y="171"/>
                    <a:pt x="1425" y="0"/>
                    <a:pt x="1004" y="0"/>
                  </a:cubicBezTo>
                  <a:cubicBezTo>
                    <a:pt x="256" y="0"/>
                    <a:pt x="256" y="357"/>
                    <a:pt x="155" y="629"/>
                  </a:cubicBezTo>
                  <a:cubicBezTo>
                    <a:pt x="48" y="1167"/>
                    <a:pt x="0" y="1626"/>
                    <a:pt x="0" y="1892"/>
                  </a:cubicBezTo>
                  <a:lnTo>
                    <a:pt x="48" y="1892"/>
                  </a:lnTo>
                  <a:lnTo>
                    <a:pt x="37" y="18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6" name="Google Shape;1006;p63"/>
            <p:cNvSpPr/>
            <p:nvPr/>
          </p:nvSpPr>
          <p:spPr>
            <a:xfrm>
              <a:off x="9812248" y="4343827"/>
              <a:ext cx="16838" cy="5754"/>
            </a:xfrm>
            <a:custGeom>
              <a:avLst/>
              <a:gdLst/>
              <a:ahLst/>
              <a:cxnLst/>
              <a:rect l="l" t="t" r="r" b="b"/>
              <a:pathLst>
                <a:path w="7242" h="2475" extrusionOk="0">
                  <a:moveTo>
                    <a:pt x="7090" y="629"/>
                  </a:moveTo>
                  <a:cubicBezTo>
                    <a:pt x="6086" y="720"/>
                    <a:pt x="5718" y="2702"/>
                    <a:pt x="3972" y="997"/>
                  </a:cubicBezTo>
                  <a:cubicBezTo>
                    <a:pt x="3444" y="453"/>
                    <a:pt x="1224" y="720"/>
                    <a:pt x="161" y="0"/>
                  </a:cubicBezTo>
                  <a:cubicBezTo>
                    <a:pt x="161" y="810"/>
                    <a:pt x="-532" y="1983"/>
                    <a:pt x="957" y="2164"/>
                  </a:cubicBezTo>
                  <a:cubicBezTo>
                    <a:pt x="2702" y="2436"/>
                    <a:pt x="4704" y="2702"/>
                    <a:pt x="6561" y="2164"/>
                  </a:cubicBezTo>
                  <a:cubicBezTo>
                    <a:pt x="7410" y="1887"/>
                    <a:pt x="7308" y="1258"/>
                    <a:pt x="7090" y="62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7" name="Google Shape;1007;p63"/>
            <p:cNvSpPr/>
            <p:nvPr/>
          </p:nvSpPr>
          <p:spPr>
            <a:xfrm>
              <a:off x="9812871" y="4334515"/>
              <a:ext cx="13401" cy="2383"/>
            </a:xfrm>
            <a:custGeom>
              <a:avLst/>
              <a:gdLst/>
              <a:ahLst/>
              <a:cxnLst/>
              <a:rect l="l" t="t" r="r" b="b"/>
              <a:pathLst>
                <a:path w="5764" h="1025" extrusionOk="0">
                  <a:moveTo>
                    <a:pt x="0" y="1026"/>
                  </a:moveTo>
                  <a:lnTo>
                    <a:pt x="5765" y="1026"/>
                  </a:lnTo>
                  <a:cubicBezTo>
                    <a:pt x="5765" y="749"/>
                    <a:pt x="5765" y="210"/>
                    <a:pt x="5610" y="210"/>
                  </a:cubicBezTo>
                  <a:cubicBezTo>
                    <a:pt x="3763" y="40"/>
                    <a:pt x="1911" y="-237"/>
                    <a:pt x="165" y="391"/>
                  </a:cubicBezTo>
                  <a:cubicBezTo>
                    <a:pt x="11" y="391"/>
                    <a:pt x="117" y="850"/>
                    <a:pt x="11" y="1026"/>
                  </a:cubicBezTo>
                  <a:lnTo>
                    <a:pt x="0" y="10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8" name="Google Shape;1008;p63"/>
            <p:cNvSpPr/>
            <p:nvPr/>
          </p:nvSpPr>
          <p:spPr>
            <a:xfrm>
              <a:off x="9836791" y="4338386"/>
              <a:ext cx="3880" cy="9430"/>
            </a:xfrm>
            <a:custGeom>
              <a:avLst/>
              <a:gdLst/>
              <a:ahLst/>
              <a:cxnLst/>
              <a:rect l="l" t="t" r="r" b="b"/>
              <a:pathLst>
                <a:path w="1669" h="4056" extrusionOk="0">
                  <a:moveTo>
                    <a:pt x="1669" y="4056"/>
                  </a:moveTo>
                  <a:lnTo>
                    <a:pt x="1669" y="0"/>
                  </a:lnTo>
                  <a:cubicBezTo>
                    <a:pt x="-556" y="629"/>
                    <a:pt x="-556" y="2798"/>
                    <a:pt x="1669" y="4056"/>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9" name="Google Shape;1009;p63"/>
            <p:cNvSpPr/>
            <p:nvPr/>
          </p:nvSpPr>
          <p:spPr>
            <a:xfrm>
              <a:off x="9875087" y="4337561"/>
              <a:ext cx="112902" cy="8203"/>
            </a:xfrm>
            <a:custGeom>
              <a:avLst/>
              <a:gdLst/>
              <a:ahLst/>
              <a:cxnLst/>
              <a:rect l="l" t="t" r="r" b="b"/>
              <a:pathLst>
                <a:path w="48560" h="3528" extrusionOk="0">
                  <a:moveTo>
                    <a:pt x="24378" y="3505"/>
                  </a:moveTo>
                  <a:lnTo>
                    <a:pt x="46588" y="3505"/>
                  </a:lnTo>
                  <a:cubicBezTo>
                    <a:pt x="47330" y="3505"/>
                    <a:pt x="48227" y="3686"/>
                    <a:pt x="48488" y="3047"/>
                  </a:cubicBezTo>
                  <a:cubicBezTo>
                    <a:pt x="48809" y="2599"/>
                    <a:pt x="47960" y="2061"/>
                    <a:pt x="47960" y="1783"/>
                  </a:cubicBezTo>
                  <a:cubicBezTo>
                    <a:pt x="47693" y="-748"/>
                    <a:pt x="45046" y="158"/>
                    <a:pt x="43199" y="158"/>
                  </a:cubicBezTo>
                  <a:lnTo>
                    <a:pt x="2595" y="158"/>
                  </a:lnTo>
                  <a:cubicBezTo>
                    <a:pt x="1117" y="158"/>
                    <a:pt x="-47" y="158"/>
                    <a:pt x="1" y="1512"/>
                  </a:cubicBezTo>
                  <a:cubicBezTo>
                    <a:pt x="1" y="2770"/>
                    <a:pt x="476" y="3494"/>
                    <a:pt x="2750" y="3404"/>
                  </a:cubicBezTo>
                  <a:lnTo>
                    <a:pt x="24378" y="3404"/>
                  </a:lnTo>
                  <a:lnTo>
                    <a:pt x="24378" y="3494"/>
                  </a:lnTo>
                  <a:lnTo>
                    <a:pt x="24378" y="350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0" name="Google Shape;1010;p63"/>
            <p:cNvSpPr/>
            <p:nvPr/>
          </p:nvSpPr>
          <p:spPr>
            <a:xfrm>
              <a:off x="10649751" y="1506011"/>
              <a:ext cx="117552" cy="15268"/>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6" y="884"/>
                  </a:lnTo>
                  <a:cubicBezTo>
                    <a:pt x="38155" y="884"/>
                    <a:pt x="39164" y="1067"/>
                    <a:pt x="39474" y="884"/>
                  </a:cubicBezTo>
                  <a:cubicBezTo>
                    <a:pt x="41902" y="-743"/>
                    <a:pt x="44865" y="426"/>
                    <a:pt x="47512" y="162"/>
                  </a:cubicBezTo>
                  <a:cubicBezTo>
                    <a:pt x="48089" y="162"/>
                    <a:pt x="49258" y="162"/>
                    <a:pt x="49156" y="884"/>
                  </a:cubicBezTo>
                  <a:cubicBezTo>
                    <a:pt x="49103" y="1697"/>
                    <a:pt x="49845" y="2236"/>
                    <a:pt x="50154" y="2958"/>
                  </a:cubicBezTo>
                  <a:cubicBezTo>
                    <a:pt x="51259" y="4768"/>
                    <a:pt x="50000" y="6568"/>
                    <a:pt x="47720" y="6568"/>
                  </a:cubicBezTo>
                  <a:lnTo>
                    <a:pt x="25254" y="6568"/>
                  </a:lnTo>
                  <a:lnTo>
                    <a:pt x="25356" y="6476"/>
                  </a:lnTo>
                  <a:lnTo>
                    <a:pt x="25366" y="6476"/>
                  </a:lnTo>
                  <a:close/>
                  <a:moveTo>
                    <a:pt x="47523" y="4941"/>
                  </a:moveTo>
                  <a:cubicBezTo>
                    <a:pt x="48265" y="4941"/>
                    <a:pt x="49161" y="5124"/>
                    <a:pt x="49476" y="4493"/>
                  </a:cubicBezTo>
                  <a:cubicBezTo>
                    <a:pt x="49743" y="4036"/>
                    <a:pt x="48895" y="3497"/>
                    <a:pt x="48895" y="3233"/>
                  </a:cubicBezTo>
                  <a:cubicBezTo>
                    <a:pt x="48628" y="701"/>
                    <a:pt x="45980" y="1606"/>
                    <a:pt x="44134" y="1606"/>
                  </a:cubicBezTo>
                  <a:lnTo>
                    <a:pt x="3530" y="1606"/>
                  </a:lnTo>
                  <a:cubicBezTo>
                    <a:pt x="2052" y="1606"/>
                    <a:pt x="888" y="1606"/>
                    <a:pt x="990" y="2958"/>
                  </a:cubicBezTo>
                  <a:cubicBezTo>
                    <a:pt x="990" y="4219"/>
                    <a:pt x="1411"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1" name="Google Shape;1011;p63"/>
            <p:cNvSpPr/>
            <p:nvPr/>
          </p:nvSpPr>
          <p:spPr>
            <a:xfrm>
              <a:off x="10617473" y="1509485"/>
              <a:ext cx="21799" cy="12102"/>
            </a:xfrm>
            <a:custGeom>
              <a:avLst/>
              <a:gdLst/>
              <a:ahLst/>
              <a:cxnLst/>
              <a:rect l="l" t="t" r="r" b="b"/>
              <a:pathLst>
                <a:path w="9376" h="5205" extrusionOk="0">
                  <a:moveTo>
                    <a:pt x="9047" y="911"/>
                  </a:moveTo>
                  <a:cubicBezTo>
                    <a:pt x="9047" y="911"/>
                    <a:pt x="9047" y="-86"/>
                    <a:pt x="8359" y="6"/>
                  </a:cubicBezTo>
                  <a:cubicBezTo>
                    <a:pt x="5610" y="362"/>
                    <a:pt x="2749" y="-360"/>
                    <a:pt x="0" y="280"/>
                  </a:cubicBezTo>
                  <a:lnTo>
                    <a:pt x="0" y="4337"/>
                  </a:lnTo>
                  <a:cubicBezTo>
                    <a:pt x="2647" y="5598"/>
                    <a:pt x="5866" y="5242"/>
                    <a:pt x="8513" y="4785"/>
                  </a:cubicBezTo>
                  <a:cubicBezTo>
                    <a:pt x="10259" y="4510"/>
                    <a:pt x="8780" y="2446"/>
                    <a:pt x="8989" y="1175"/>
                  </a:cubicBezTo>
                  <a:cubicBezTo>
                    <a:pt x="8989" y="1084"/>
                    <a:pt x="8989" y="992"/>
                    <a:pt x="9037" y="819"/>
                  </a:cubicBezTo>
                  <a:lnTo>
                    <a:pt x="9037"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2" name="Google Shape;1012;p63"/>
            <p:cNvSpPr/>
            <p:nvPr/>
          </p:nvSpPr>
          <p:spPr>
            <a:xfrm>
              <a:off x="10500367" y="1508674"/>
              <a:ext cx="17035" cy="12622"/>
            </a:xfrm>
            <a:custGeom>
              <a:avLst/>
              <a:gdLst/>
              <a:ahLst/>
              <a:cxnLst/>
              <a:rect l="l" t="t" r="r" b="b"/>
              <a:pathLst>
                <a:path w="7327" h="5429" extrusionOk="0">
                  <a:moveTo>
                    <a:pt x="4031" y="0"/>
                  </a:moveTo>
                  <a:cubicBezTo>
                    <a:pt x="386" y="0"/>
                    <a:pt x="-89" y="366"/>
                    <a:pt x="12" y="1993"/>
                  </a:cubicBezTo>
                  <a:cubicBezTo>
                    <a:pt x="167" y="5053"/>
                    <a:pt x="807" y="5511"/>
                    <a:pt x="5504" y="5419"/>
                  </a:cubicBezTo>
                  <a:cubicBezTo>
                    <a:pt x="7677" y="5419"/>
                    <a:pt x="7303" y="4067"/>
                    <a:pt x="7303" y="3162"/>
                  </a:cubicBezTo>
                  <a:cubicBezTo>
                    <a:pt x="7303" y="641"/>
                    <a:pt x="6561" y="0"/>
                    <a:pt x="3914"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3" name="Google Shape;1013;p63"/>
            <p:cNvSpPr/>
            <p:nvPr/>
          </p:nvSpPr>
          <p:spPr>
            <a:xfrm>
              <a:off x="10788726" y="1506386"/>
              <a:ext cx="20848" cy="10923"/>
            </a:xfrm>
            <a:custGeom>
              <a:avLst/>
              <a:gdLst/>
              <a:ahLst/>
              <a:cxnLst/>
              <a:rect l="l" t="t" r="r" b="b"/>
              <a:pathLst>
                <a:path w="8967" h="4698" extrusionOk="0">
                  <a:moveTo>
                    <a:pt x="0" y="3335"/>
                  </a:moveTo>
                  <a:cubicBezTo>
                    <a:pt x="0" y="4331"/>
                    <a:pt x="630" y="4779"/>
                    <a:pt x="2221" y="4687"/>
                  </a:cubicBezTo>
                  <a:lnTo>
                    <a:pt x="3646" y="4687"/>
                  </a:lnTo>
                  <a:cubicBezTo>
                    <a:pt x="9191" y="4687"/>
                    <a:pt x="10200" y="3518"/>
                    <a:pt x="7611" y="0"/>
                  </a:cubicBezTo>
                  <a:cubicBezTo>
                    <a:pt x="8353" y="447"/>
                    <a:pt x="8087" y="722"/>
                    <a:pt x="7339" y="813"/>
                  </a:cubicBezTo>
                  <a:lnTo>
                    <a:pt x="5071" y="813"/>
                  </a:lnTo>
                  <a:cubicBezTo>
                    <a:pt x="2375" y="813"/>
                    <a:pt x="731" y="1627"/>
                    <a:pt x="203" y="3254"/>
                  </a:cubicBezTo>
                  <a:cubicBezTo>
                    <a:pt x="203" y="3254"/>
                    <a:pt x="101"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4" name="Google Shape;1014;p63"/>
            <p:cNvSpPr/>
            <p:nvPr/>
          </p:nvSpPr>
          <p:spPr>
            <a:xfrm>
              <a:off x="10588240" y="1508481"/>
              <a:ext cx="17168" cy="11186"/>
            </a:xfrm>
            <a:custGeom>
              <a:avLst/>
              <a:gdLst/>
              <a:ahLst/>
              <a:cxnLst/>
              <a:rect l="l" t="t" r="r" b="b"/>
              <a:pathLst>
                <a:path w="7384" h="4811" extrusionOk="0">
                  <a:moveTo>
                    <a:pt x="578" y="81"/>
                  </a:moveTo>
                  <a:cubicBezTo>
                    <a:pt x="204" y="1078"/>
                    <a:pt x="-426" y="2074"/>
                    <a:pt x="423" y="3060"/>
                  </a:cubicBezTo>
                  <a:cubicBezTo>
                    <a:pt x="1474" y="3782"/>
                    <a:pt x="3812" y="3518"/>
                    <a:pt x="4234" y="4057"/>
                  </a:cubicBezTo>
                  <a:cubicBezTo>
                    <a:pt x="5979" y="5867"/>
                    <a:pt x="6353" y="3874"/>
                    <a:pt x="7351" y="3701"/>
                  </a:cubicBezTo>
                  <a:cubicBezTo>
                    <a:pt x="7458" y="2440"/>
                    <a:pt x="7351" y="1088"/>
                    <a:pt x="6353" y="0"/>
                  </a:cubicBezTo>
                  <a:lnTo>
                    <a:pt x="588" y="0"/>
                  </a:lnTo>
                  <a:lnTo>
                    <a:pt x="588" y="92"/>
                  </a:lnTo>
                  <a:lnTo>
                    <a:pt x="578" y="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5" name="Google Shape;1015;p63"/>
            <p:cNvSpPr/>
            <p:nvPr/>
          </p:nvSpPr>
          <p:spPr>
            <a:xfrm>
              <a:off x="10455968" y="1507923"/>
              <a:ext cx="9549" cy="13325"/>
            </a:xfrm>
            <a:custGeom>
              <a:avLst/>
              <a:gdLst/>
              <a:ahLst/>
              <a:cxnLst/>
              <a:rect l="l" t="t" r="r" b="b"/>
              <a:pathLst>
                <a:path w="4107" h="5731" extrusionOk="0">
                  <a:moveTo>
                    <a:pt x="4059" y="3300"/>
                  </a:moveTo>
                  <a:cubicBezTo>
                    <a:pt x="2581" y="2487"/>
                    <a:pt x="4689" y="504"/>
                    <a:pt x="1566" y="240"/>
                  </a:cubicBezTo>
                  <a:cubicBezTo>
                    <a:pt x="1364" y="240"/>
                    <a:pt x="1566" y="-299"/>
                    <a:pt x="937" y="240"/>
                  </a:cubicBezTo>
                  <a:cubicBezTo>
                    <a:pt x="-1076" y="1948"/>
                    <a:pt x="734" y="3575"/>
                    <a:pt x="1043" y="5293"/>
                  </a:cubicBezTo>
                  <a:cubicBezTo>
                    <a:pt x="1043" y="5832"/>
                    <a:pt x="2469" y="5923"/>
                    <a:pt x="3056" y="5293"/>
                  </a:cubicBezTo>
                  <a:cubicBezTo>
                    <a:pt x="3584" y="4754"/>
                    <a:pt x="3798" y="4032"/>
                    <a:pt x="4107"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6" name="Google Shape;1016;p63"/>
            <p:cNvSpPr/>
            <p:nvPr/>
          </p:nvSpPr>
          <p:spPr>
            <a:xfrm>
              <a:off x="10384918" y="1509206"/>
              <a:ext cx="9023" cy="12504"/>
            </a:xfrm>
            <a:custGeom>
              <a:avLst/>
              <a:gdLst/>
              <a:ahLst/>
              <a:cxnLst/>
              <a:rect l="l" t="t" r="r" b="b"/>
              <a:pathLst>
                <a:path w="3881" h="5378" extrusionOk="0">
                  <a:moveTo>
                    <a:pt x="86" y="2226"/>
                  </a:moveTo>
                  <a:cubicBezTo>
                    <a:pt x="267" y="2856"/>
                    <a:pt x="454" y="3487"/>
                    <a:pt x="550" y="4026"/>
                  </a:cubicBezTo>
                  <a:cubicBezTo>
                    <a:pt x="640" y="4565"/>
                    <a:pt x="363" y="5378"/>
                    <a:pt x="1735" y="5378"/>
                  </a:cubicBezTo>
                  <a:cubicBezTo>
                    <a:pt x="3112" y="5378"/>
                    <a:pt x="3576" y="4656"/>
                    <a:pt x="3763" y="3934"/>
                  </a:cubicBezTo>
                  <a:cubicBezTo>
                    <a:pt x="4228" y="2673"/>
                    <a:pt x="3213" y="1585"/>
                    <a:pt x="2749" y="508"/>
                  </a:cubicBezTo>
                  <a:cubicBezTo>
                    <a:pt x="2471" y="-214"/>
                    <a:pt x="1190" y="-123"/>
                    <a:pt x="640" y="508"/>
                  </a:cubicBezTo>
                  <a:cubicBezTo>
                    <a:pt x="278" y="965"/>
                    <a:pt x="187" y="1585"/>
                    <a:pt x="0" y="2135"/>
                  </a:cubicBezTo>
                  <a:lnTo>
                    <a:pt x="96" y="2226"/>
                  </a:lnTo>
                  <a:lnTo>
                    <a:pt x="86"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7" name="Google Shape;1017;p63"/>
            <p:cNvSpPr/>
            <p:nvPr/>
          </p:nvSpPr>
          <p:spPr>
            <a:xfrm>
              <a:off x="10566796" y="1506397"/>
              <a:ext cx="7677" cy="13810"/>
            </a:xfrm>
            <a:custGeom>
              <a:avLst/>
              <a:gdLst/>
              <a:ahLst/>
              <a:cxnLst/>
              <a:rect l="l" t="t" r="r" b="b"/>
              <a:pathLst>
                <a:path w="3302" h="5940" extrusionOk="0">
                  <a:moveTo>
                    <a:pt x="112" y="3070"/>
                  </a:moveTo>
                  <a:cubicBezTo>
                    <a:pt x="112" y="3070"/>
                    <a:pt x="379" y="4147"/>
                    <a:pt x="486" y="4879"/>
                  </a:cubicBezTo>
                  <a:cubicBezTo>
                    <a:pt x="486" y="5510"/>
                    <a:pt x="1484" y="5601"/>
                    <a:pt x="1911" y="5866"/>
                  </a:cubicBezTo>
                  <a:cubicBezTo>
                    <a:pt x="2386" y="6140"/>
                    <a:pt x="2754" y="5591"/>
                    <a:pt x="2962" y="5327"/>
                  </a:cubicBezTo>
                  <a:cubicBezTo>
                    <a:pt x="3656" y="4605"/>
                    <a:pt x="3229" y="731"/>
                    <a:pt x="2220" y="182"/>
                  </a:cubicBezTo>
                  <a:cubicBezTo>
                    <a:pt x="1473"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8" name="Google Shape;1018;p63"/>
            <p:cNvSpPr/>
            <p:nvPr/>
          </p:nvSpPr>
          <p:spPr>
            <a:xfrm>
              <a:off x="10786487" y="1504705"/>
              <a:ext cx="20930" cy="9456"/>
            </a:xfrm>
            <a:custGeom>
              <a:avLst/>
              <a:gdLst/>
              <a:ahLst/>
              <a:cxnLst/>
              <a:rect l="l" t="t" r="r" b="b"/>
              <a:pathLst>
                <a:path w="9002" h="4067" extrusionOk="0">
                  <a:moveTo>
                    <a:pt x="910" y="4067"/>
                  </a:moveTo>
                  <a:cubicBezTo>
                    <a:pt x="910" y="4067"/>
                    <a:pt x="1065" y="4067"/>
                    <a:pt x="1065" y="3976"/>
                  </a:cubicBezTo>
                  <a:cubicBezTo>
                    <a:pt x="1694" y="2349"/>
                    <a:pt x="3338" y="1535"/>
                    <a:pt x="5927" y="1535"/>
                  </a:cubicBezTo>
                  <a:lnTo>
                    <a:pt x="8254" y="1535"/>
                  </a:lnTo>
                  <a:cubicBezTo>
                    <a:pt x="8996" y="1535"/>
                    <a:pt x="9359" y="1179"/>
                    <a:pt x="8521" y="722"/>
                  </a:cubicBezTo>
                  <a:cubicBezTo>
                    <a:pt x="8521" y="183"/>
                    <a:pt x="7993" y="0"/>
                    <a:pt x="7251" y="0"/>
                  </a:cubicBezTo>
                  <a:lnTo>
                    <a:pt x="4182" y="0"/>
                  </a:lnTo>
                  <a:cubicBezTo>
                    <a:pt x="168" y="0"/>
                    <a:pt x="-948" y="1352"/>
                    <a:pt x="798" y="4057"/>
                  </a:cubicBezTo>
                  <a:lnTo>
                    <a:pt x="899" y="4057"/>
                  </a:lnTo>
                  <a:lnTo>
                    <a:pt x="910"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9" name="Google Shape;1019;p63"/>
            <p:cNvSpPr/>
            <p:nvPr/>
          </p:nvSpPr>
          <p:spPr>
            <a:xfrm>
              <a:off x="10617108" y="1511615"/>
              <a:ext cx="25168" cy="11323"/>
            </a:xfrm>
            <a:custGeom>
              <a:avLst/>
              <a:gdLst/>
              <a:ahLst/>
              <a:cxnLst/>
              <a:rect l="l" t="t" r="r" b="b"/>
              <a:pathLst>
                <a:path w="10825" h="4870" extrusionOk="0">
                  <a:moveTo>
                    <a:pt x="9156" y="10"/>
                  </a:moveTo>
                  <a:cubicBezTo>
                    <a:pt x="9156" y="10"/>
                    <a:pt x="9156" y="193"/>
                    <a:pt x="9054" y="366"/>
                  </a:cubicBezTo>
                  <a:cubicBezTo>
                    <a:pt x="8846" y="1627"/>
                    <a:pt x="10325" y="3711"/>
                    <a:pt x="8579" y="3976"/>
                  </a:cubicBezTo>
                  <a:cubicBezTo>
                    <a:pt x="5932" y="4331"/>
                    <a:pt x="2815" y="4697"/>
                    <a:pt x="66" y="3518"/>
                  </a:cubicBezTo>
                  <a:cubicBezTo>
                    <a:pt x="-201" y="4514"/>
                    <a:pt x="338" y="4870"/>
                    <a:pt x="1811" y="4870"/>
                  </a:cubicBezTo>
                  <a:lnTo>
                    <a:pt x="8318" y="4870"/>
                  </a:lnTo>
                  <a:cubicBezTo>
                    <a:pt x="9321" y="4870"/>
                    <a:pt x="10538" y="4596"/>
                    <a:pt x="10592" y="3793"/>
                  </a:cubicBezTo>
                  <a:cubicBezTo>
                    <a:pt x="10693" y="2440"/>
                    <a:pt x="11542" y="905"/>
                    <a:pt x="9220" y="0"/>
                  </a:cubicBezTo>
                  <a:lnTo>
                    <a:pt x="9166" y="0"/>
                  </a:lnTo>
                  <a:lnTo>
                    <a:pt x="9156"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0" name="Google Shape;1020;p63"/>
            <p:cNvSpPr/>
            <p:nvPr/>
          </p:nvSpPr>
          <p:spPr>
            <a:xfrm>
              <a:off x="10544952" y="1508711"/>
              <a:ext cx="6554" cy="12150"/>
            </a:xfrm>
            <a:custGeom>
              <a:avLst/>
              <a:gdLst/>
              <a:ahLst/>
              <a:cxnLst/>
              <a:rect l="l" t="t" r="r" b="b"/>
              <a:pathLst>
                <a:path w="2819" h="5226" extrusionOk="0">
                  <a:moveTo>
                    <a:pt x="37" y="1891"/>
                  </a:moveTo>
                  <a:cubicBezTo>
                    <a:pt x="144" y="2969"/>
                    <a:pt x="245" y="3691"/>
                    <a:pt x="309" y="4504"/>
                  </a:cubicBezTo>
                  <a:cubicBezTo>
                    <a:pt x="309" y="4870"/>
                    <a:pt x="309" y="5226"/>
                    <a:pt x="1051" y="5226"/>
                  </a:cubicBezTo>
                  <a:cubicBezTo>
                    <a:pt x="1633" y="5226"/>
                    <a:pt x="1900" y="4952"/>
                    <a:pt x="2172" y="4687"/>
                  </a:cubicBezTo>
                  <a:cubicBezTo>
                    <a:pt x="3651" y="3243"/>
                    <a:pt x="2172" y="1800"/>
                    <a:pt x="1900" y="447"/>
                  </a:cubicBezTo>
                  <a:cubicBezTo>
                    <a:pt x="1900" y="173"/>
                    <a:pt x="1425" y="0"/>
                    <a:pt x="1003" y="0"/>
                  </a:cubicBezTo>
                  <a:cubicBezTo>
                    <a:pt x="256" y="0"/>
                    <a:pt x="256" y="356"/>
                    <a:pt x="155" y="630"/>
                  </a:cubicBezTo>
                  <a:cubicBezTo>
                    <a:pt x="48" y="1169"/>
                    <a:pt x="0" y="1627"/>
                    <a:pt x="0" y="1891"/>
                  </a:cubicBezTo>
                  <a:lnTo>
                    <a:pt x="48" y="1891"/>
                  </a:lnTo>
                  <a:lnTo>
                    <a:pt x="37"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1" name="Google Shape;1021;p63"/>
            <p:cNvSpPr/>
            <p:nvPr/>
          </p:nvSpPr>
          <p:spPr>
            <a:xfrm>
              <a:off x="10589035" y="1515596"/>
              <a:ext cx="16838" cy="5761"/>
            </a:xfrm>
            <a:custGeom>
              <a:avLst/>
              <a:gdLst/>
              <a:ahLst/>
              <a:cxnLst/>
              <a:rect l="l" t="t" r="r" b="b"/>
              <a:pathLst>
                <a:path w="7242" h="2478" extrusionOk="0">
                  <a:moveTo>
                    <a:pt x="7090" y="630"/>
                  </a:moveTo>
                  <a:cubicBezTo>
                    <a:pt x="6086" y="722"/>
                    <a:pt x="5718" y="2705"/>
                    <a:pt x="3972" y="996"/>
                  </a:cubicBezTo>
                  <a:cubicBezTo>
                    <a:pt x="3444" y="458"/>
                    <a:pt x="1224" y="722"/>
                    <a:pt x="161" y="0"/>
                  </a:cubicBezTo>
                  <a:cubicBezTo>
                    <a:pt x="161" y="813"/>
                    <a:pt x="-532" y="1983"/>
                    <a:pt x="957" y="2166"/>
                  </a:cubicBezTo>
                  <a:cubicBezTo>
                    <a:pt x="2702" y="2440"/>
                    <a:pt x="4704" y="2705"/>
                    <a:pt x="6561" y="2166"/>
                  </a:cubicBezTo>
                  <a:cubicBezTo>
                    <a:pt x="7410" y="1891"/>
                    <a:pt x="7308" y="1261"/>
                    <a:pt x="7090"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2" name="Google Shape;1022;p63"/>
            <p:cNvSpPr/>
            <p:nvPr/>
          </p:nvSpPr>
          <p:spPr>
            <a:xfrm>
              <a:off x="10589707" y="1506290"/>
              <a:ext cx="13390" cy="2381"/>
            </a:xfrm>
            <a:custGeom>
              <a:avLst/>
              <a:gdLst/>
              <a:ahLst/>
              <a:cxnLst/>
              <a:rect l="l" t="t" r="r" b="b"/>
              <a:pathLst>
                <a:path w="5759" h="1024" extrusionOk="0">
                  <a:moveTo>
                    <a:pt x="0" y="1024"/>
                  </a:moveTo>
                  <a:lnTo>
                    <a:pt x="5759" y="1024"/>
                  </a:lnTo>
                  <a:cubicBezTo>
                    <a:pt x="5759" y="750"/>
                    <a:pt x="5759" y="211"/>
                    <a:pt x="5605" y="211"/>
                  </a:cubicBezTo>
                  <a:cubicBezTo>
                    <a:pt x="3758" y="38"/>
                    <a:pt x="1911" y="-237"/>
                    <a:pt x="165" y="394"/>
                  </a:cubicBezTo>
                  <a:cubicBezTo>
                    <a:pt x="11" y="394"/>
                    <a:pt x="112"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3" name="Google Shape;1023;p63"/>
            <p:cNvSpPr/>
            <p:nvPr/>
          </p:nvSpPr>
          <p:spPr>
            <a:xfrm>
              <a:off x="10613627" y="1510162"/>
              <a:ext cx="3880" cy="9430"/>
            </a:xfrm>
            <a:custGeom>
              <a:avLst/>
              <a:gdLst/>
              <a:ahLst/>
              <a:cxnLst/>
              <a:rect l="l" t="t" r="r" b="b"/>
              <a:pathLst>
                <a:path w="1669" h="4056" extrusionOk="0">
                  <a:moveTo>
                    <a:pt x="1669" y="4057"/>
                  </a:moveTo>
                  <a:lnTo>
                    <a:pt x="1669" y="0"/>
                  </a:lnTo>
                  <a:cubicBezTo>
                    <a:pt x="-556" y="630"/>
                    <a:pt x="-556" y="2796"/>
                    <a:pt x="1669" y="405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4" name="Google Shape;1024;p63"/>
            <p:cNvSpPr/>
            <p:nvPr/>
          </p:nvSpPr>
          <p:spPr>
            <a:xfrm>
              <a:off x="10651922" y="1509339"/>
              <a:ext cx="112890" cy="8198"/>
            </a:xfrm>
            <a:custGeom>
              <a:avLst/>
              <a:gdLst/>
              <a:ahLst/>
              <a:cxnLst/>
              <a:rect l="l" t="t" r="r" b="b"/>
              <a:pathLst>
                <a:path w="48555" h="3526" extrusionOk="0">
                  <a:moveTo>
                    <a:pt x="24379" y="3502"/>
                  </a:moveTo>
                  <a:lnTo>
                    <a:pt x="46583" y="3502"/>
                  </a:lnTo>
                  <a:cubicBezTo>
                    <a:pt x="47325" y="3502"/>
                    <a:pt x="48227" y="3685"/>
                    <a:pt x="48483" y="3045"/>
                  </a:cubicBezTo>
                  <a:cubicBezTo>
                    <a:pt x="48804" y="2597"/>
                    <a:pt x="47955" y="2059"/>
                    <a:pt x="47955" y="1784"/>
                  </a:cubicBezTo>
                  <a:cubicBezTo>
                    <a:pt x="47688" y="-748"/>
                    <a:pt x="45046" y="157"/>
                    <a:pt x="43194" y="157"/>
                  </a:cubicBezTo>
                  <a:lnTo>
                    <a:pt x="2591" y="157"/>
                  </a:lnTo>
                  <a:cubicBezTo>
                    <a:pt x="1117" y="157"/>
                    <a:pt x="-52" y="157"/>
                    <a:pt x="2" y="1510"/>
                  </a:cubicBezTo>
                  <a:cubicBezTo>
                    <a:pt x="2" y="2770"/>
                    <a:pt x="477" y="3492"/>
                    <a:pt x="2751" y="3401"/>
                  </a:cubicBezTo>
                  <a:lnTo>
                    <a:pt x="24379" y="3401"/>
                  </a:lnTo>
                  <a:lnTo>
                    <a:pt x="24379" y="3492"/>
                  </a:lnTo>
                  <a:lnTo>
                    <a:pt x="24379" y="35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5" name="Google Shape;1025;p63"/>
            <p:cNvSpPr/>
            <p:nvPr/>
          </p:nvSpPr>
          <p:spPr>
            <a:xfrm>
              <a:off x="9532255" y="1415690"/>
              <a:ext cx="117552" cy="15268"/>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0" y="884"/>
                  </a:lnTo>
                  <a:cubicBezTo>
                    <a:pt x="38155" y="884"/>
                    <a:pt x="39164" y="1067"/>
                    <a:pt x="39474" y="884"/>
                  </a:cubicBezTo>
                  <a:cubicBezTo>
                    <a:pt x="41902" y="-743"/>
                    <a:pt x="44865" y="426"/>
                    <a:pt x="47512" y="162"/>
                  </a:cubicBezTo>
                  <a:cubicBezTo>
                    <a:pt x="48089" y="162"/>
                    <a:pt x="49258" y="162"/>
                    <a:pt x="49151" y="884"/>
                  </a:cubicBezTo>
                  <a:cubicBezTo>
                    <a:pt x="49103" y="1697"/>
                    <a:pt x="49845" y="2236"/>
                    <a:pt x="50154" y="2958"/>
                  </a:cubicBezTo>
                  <a:cubicBezTo>
                    <a:pt x="51259" y="4768"/>
                    <a:pt x="49999" y="6568"/>
                    <a:pt x="47715" y="6568"/>
                  </a:cubicBezTo>
                  <a:lnTo>
                    <a:pt x="25254" y="6568"/>
                  </a:lnTo>
                  <a:lnTo>
                    <a:pt x="25356" y="6476"/>
                  </a:lnTo>
                  <a:lnTo>
                    <a:pt x="25366" y="6476"/>
                  </a:lnTo>
                  <a:close/>
                  <a:moveTo>
                    <a:pt x="47523" y="4941"/>
                  </a:moveTo>
                  <a:cubicBezTo>
                    <a:pt x="48265" y="4941"/>
                    <a:pt x="49161" y="5124"/>
                    <a:pt x="49471" y="4493"/>
                  </a:cubicBezTo>
                  <a:cubicBezTo>
                    <a:pt x="49743" y="4036"/>
                    <a:pt x="48894" y="3497"/>
                    <a:pt x="48894" y="3233"/>
                  </a:cubicBezTo>
                  <a:cubicBezTo>
                    <a:pt x="48628" y="701"/>
                    <a:pt x="45980" y="1606"/>
                    <a:pt x="44133" y="1606"/>
                  </a:cubicBezTo>
                  <a:lnTo>
                    <a:pt x="3530" y="1606"/>
                  </a:lnTo>
                  <a:cubicBezTo>
                    <a:pt x="2052" y="1606"/>
                    <a:pt x="888" y="1606"/>
                    <a:pt x="990" y="2958"/>
                  </a:cubicBezTo>
                  <a:cubicBezTo>
                    <a:pt x="990" y="4219"/>
                    <a:pt x="1411"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6" name="Google Shape;1026;p63"/>
            <p:cNvSpPr/>
            <p:nvPr/>
          </p:nvSpPr>
          <p:spPr>
            <a:xfrm>
              <a:off x="9499992" y="1419141"/>
              <a:ext cx="21785" cy="12102"/>
            </a:xfrm>
            <a:custGeom>
              <a:avLst/>
              <a:gdLst/>
              <a:ahLst/>
              <a:cxnLst/>
              <a:rect l="l" t="t" r="r" b="b"/>
              <a:pathLst>
                <a:path w="9370" h="5205" extrusionOk="0">
                  <a:moveTo>
                    <a:pt x="9047" y="911"/>
                  </a:moveTo>
                  <a:cubicBezTo>
                    <a:pt x="9047" y="911"/>
                    <a:pt x="9047" y="-86"/>
                    <a:pt x="8353" y="6"/>
                  </a:cubicBezTo>
                  <a:cubicBezTo>
                    <a:pt x="5604" y="362"/>
                    <a:pt x="2743" y="-360"/>
                    <a:pt x="0" y="280"/>
                  </a:cubicBezTo>
                  <a:lnTo>
                    <a:pt x="0" y="4337"/>
                  </a:lnTo>
                  <a:cubicBezTo>
                    <a:pt x="2642" y="5598"/>
                    <a:pt x="5866" y="5242"/>
                    <a:pt x="8508" y="4785"/>
                  </a:cubicBezTo>
                  <a:cubicBezTo>
                    <a:pt x="10253" y="4510"/>
                    <a:pt x="8775" y="2446"/>
                    <a:pt x="8983" y="1175"/>
                  </a:cubicBezTo>
                  <a:cubicBezTo>
                    <a:pt x="8983" y="1084"/>
                    <a:pt x="8983" y="992"/>
                    <a:pt x="9037" y="819"/>
                  </a:cubicBezTo>
                  <a:lnTo>
                    <a:pt x="9037"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7" name="Google Shape;1027;p63"/>
            <p:cNvSpPr/>
            <p:nvPr/>
          </p:nvSpPr>
          <p:spPr>
            <a:xfrm>
              <a:off x="9382934" y="1418329"/>
              <a:ext cx="17035" cy="12622"/>
            </a:xfrm>
            <a:custGeom>
              <a:avLst/>
              <a:gdLst/>
              <a:ahLst/>
              <a:cxnLst/>
              <a:rect l="l" t="t" r="r" b="b"/>
              <a:pathLst>
                <a:path w="7327" h="5429" extrusionOk="0">
                  <a:moveTo>
                    <a:pt x="4031" y="0"/>
                  </a:moveTo>
                  <a:cubicBezTo>
                    <a:pt x="386" y="0"/>
                    <a:pt x="-89" y="366"/>
                    <a:pt x="12" y="1993"/>
                  </a:cubicBezTo>
                  <a:cubicBezTo>
                    <a:pt x="167" y="5053"/>
                    <a:pt x="807" y="5511"/>
                    <a:pt x="5510" y="5419"/>
                  </a:cubicBezTo>
                  <a:cubicBezTo>
                    <a:pt x="7677" y="5419"/>
                    <a:pt x="7303" y="4067"/>
                    <a:pt x="7303" y="3162"/>
                  </a:cubicBezTo>
                  <a:cubicBezTo>
                    <a:pt x="7303" y="641"/>
                    <a:pt x="6561" y="0"/>
                    <a:pt x="3919"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8" name="Google Shape;1028;p63"/>
            <p:cNvSpPr/>
            <p:nvPr/>
          </p:nvSpPr>
          <p:spPr>
            <a:xfrm>
              <a:off x="9671219" y="1416030"/>
              <a:ext cx="20860" cy="10923"/>
            </a:xfrm>
            <a:custGeom>
              <a:avLst/>
              <a:gdLst/>
              <a:ahLst/>
              <a:cxnLst/>
              <a:rect l="l" t="t" r="r" b="b"/>
              <a:pathLst>
                <a:path w="8972" h="4698" extrusionOk="0">
                  <a:moveTo>
                    <a:pt x="0" y="3335"/>
                  </a:moveTo>
                  <a:cubicBezTo>
                    <a:pt x="0" y="4331"/>
                    <a:pt x="630" y="4779"/>
                    <a:pt x="2226" y="4687"/>
                  </a:cubicBezTo>
                  <a:lnTo>
                    <a:pt x="3651" y="4687"/>
                  </a:lnTo>
                  <a:cubicBezTo>
                    <a:pt x="9197" y="4687"/>
                    <a:pt x="10205" y="3518"/>
                    <a:pt x="7617" y="0"/>
                  </a:cubicBezTo>
                  <a:cubicBezTo>
                    <a:pt x="8359" y="447"/>
                    <a:pt x="8092" y="722"/>
                    <a:pt x="7345" y="813"/>
                  </a:cubicBezTo>
                  <a:lnTo>
                    <a:pt x="5076" y="813"/>
                  </a:lnTo>
                  <a:cubicBezTo>
                    <a:pt x="2380" y="813"/>
                    <a:pt x="737" y="1627"/>
                    <a:pt x="208" y="3254"/>
                  </a:cubicBezTo>
                  <a:cubicBezTo>
                    <a:pt x="208" y="3254"/>
                    <a:pt x="107"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9" name="Google Shape;1029;p63"/>
            <p:cNvSpPr/>
            <p:nvPr/>
          </p:nvSpPr>
          <p:spPr>
            <a:xfrm>
              <a:off x="9470756" y="1418148"/>
              <a:ext cx="17165" cy="11186"/>
            </a:xfrm>
            <a:custGeom>
              <a:avLst/>
              <a:gdLst/>
              <a:ahLst/>
              <a:cxnLst/>
              <a:rect l="l" t="t" r="r" b="b"/>
              <a:pathLst>
                <a:path w="7383" h="4811" extrusionOk="0">
                  <a:moveTo>
                    <a:pt x="574" y="81"/>
                  </a:moveTo>
                  <a:cubicBezTo>
                    <a:pt x="205" y="1078"/>
                    <a:pt x="-424" y="2074"/>
                    <a:pt x="419" y="3060"/>
                  </a:cubicBezTo>
                  <a:cubicBezTo>
                    <a:pt x="1476" y="3782"/>
                    <a:pt x="3808" y="3518"/>
                    <a:pt x="4230" y="4057"/>
                  </a:cubicBezTo>
                  <a:cubicBezTo>
                    <a:pt x="5975" y="5867"/>
                    <a:pt x="6349" y="3874"/>
                    <a:pt x="7353" y="3701"/>
                  </a:cubicBezTo>
                  <a:cubicBezTo>
                    <a:pt x="7454" y="2440"/>
                    <a:pt x="7353" y="1088"/>
                    <a:pt x="6349" y="0"/>
                  </a:cubicBezTo>
                  <a:lnTo>
                    <a:pt x="584" y="0"/>
                  </a:lnTo>
                  <a:lnTo>
                    <a:pt x="584" y="92"/>
                  </a:lnTo>
                  <a:lnTo>
                    <a:pt x="574" y="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0" name="Google Shape;1030;p63"/>
            <p:cNvSpPr/>
            <p:nvPr/>
          </p:nvSpPr>
          <p:spPr>
            <a:xfrm>
              <a:off x="9338474" y="1417581"/>
              <a:ext cx="9549" cy="13325"/>
            </a:xfrm>
            <a:custGeom>
              <a:avLst/>
              <a:gdLst/>
              <a:ahLst/>
              <a:cxnLst/>
              <a:rect l="l" t="t" r="r" b="b"/>
              <a:pathLst>
                <a:path w="4107" h="5731" extrusionOk="0">
                  <a:moveTo>
                    <a:pt x="4059" y="3300"/>
                  </a:moveTo>
                  <a:cubicBezTo>
                    <a:pt x="2581" y="2487"/>
                    <a:pt x="4689" y="504"/>
                    <a:pt x="1566" y="240"/>
                  </a:cubicBezTo>
                  <a:cubicBezTo>
                    <a:pt x="1364" y="240"/>
                    <a:pt x="1566" y="-299"/>
                    <a:pt x="937" y="240"/>
                  </a:cubicBezTo>
                  <a:cubicBezTo>
                    <a:pt x="-1076" y="1948"/>
                    <a:pt x="734" y="3574"/>
                    <a:pt x="1043" y="5293"/>
                  </a:cubicBezTo>
                  <a:cubicBezTo>
                    <a:pt x="1043" y="5832"/>
                    <a:pt x="2469" y="5923"/>
                    <a:pt x="3056" y="5293"/>
                  </a:cubicBezTo>
                  <a:cubicBezTo>
                    <a:pt x="3584" y="4754"/>
                    <a:pt x="3798" y="4032"/>
                    <a:pt x="4107"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1" name="Google Shape;1031;p63"/>
            <p:cNvSpPr/>
            <p:nvPr/>
          </p:nvSpPr>
          <p:spPr>
            <a:xfrm>
              <a:off x="9267411" y="1418850"/>
              <a:ext cx="9012" cy="12504"/>
            </a:xfrm>
            <a:custGeom>
              <a:avLst/>
              <a:gdLst/>
              <a:ahLst/>
              <a:cxnLst/>
              <a:rect l="l" t="t" r="r" b="b"/>
              <a:pathLst>
                <a:path w="3876" h="5378" extrusionOk="0">
                  <a:moveTo>
                    <a:pt x="80" y="2226"/>
                  </a:moveTo>
                  <a:cubicBezTo>
                    <a:pt x="267" y="2856"/>
                    <a:pt x="454" y="3487"/>
                    <a:pt x="544" y="4026"/>
                  </a:cubicBezTo>
                  <a:cubicBezTo>
                    <a:pt x="640" y="4565"/>
                    <a:pt x="358" y="5378"/>
                    <a:pt x="1735" y="5378"/>
                  </a:cubicBezTo>
                  <a:cubicBezTo>
                    <a:pt x="3106" y="5378"/>
                    <a:pt x="3571" y="4656"/>
                    <a:pt x="3758" y="3934"/>
                  </a:cubicBezTo>
                  <a:cubicBezTo>
                    <a:pt x="4222" y="2673"/>
                    <a:pt x="3208" y="1585"/>
                    <a:pt x="2744" y="508"/>
                  </a:cubicBezTo>
                  <a:cubicBezTo>
                    <a:pt x="2466" y="-214"/>
                    <a:pt x="1185" y="-123"/>
                    <a:pt x="640" y="508"/>
                  </a:cubicBezTo>
                  <a:cubicBezTo>
                    <a:pt x="278" y="965"/>
                    <a:pt x="181" y="1585"/>
                    <a:pt x="0" y="2135"/>
                  </a:cubicBezTo>
                  <a:lnTo>
                    <a:pt x="91" y="2226"/>
                  </a:lnTo>
                  <a:lnTo>
                    <a:pt x="80"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2" name="Google Shape;1032;p63"/>
            <p:cNvSpPr/>
            <p:nvPr/>
          </p:nvSpPr>
          <p:spPr>
            <a:xfrm>
              <a:off x="9449326" y="1416067"/>
              <a:ext cx="7677" cy="13810"/>
            </a:xfrm>
            <a:custGeom>
              <a:avLst/>
              <a:gdLst/>
              <a:ahLst/>
              <a:cxnLst/>
              <a:rect l="l" t="t" r="r" b="b"/>
              <a:pathLst>
                <a:path w="3302" h="5940" extrusionOk="0">
                  <a:moveTo>
                    <a:pt x="112" y="3070"/>
                  </a:moveTo>
                  <a:cubicBezTo>
                    <a:pt x="112" y="3070"/>
                    <a:pt x="379" y="4147"/>
                    <a:pt x="486" y="4880"/>
                  </a:cubicBezTo>
                  <a:cubicBezTo>
                    <a:pt x="486" y="5510"/>
                    <a:pt x="1484" y="5601"/>
                    <a:pt x="1911" y="5866"/>
                  </a:cubicBezTo>
                  <a:cubicBezTo>
                    <a:pt x="2386" y="6140"/>
                    <a:pt x="2754" y="5591"/>
                    <a:pt x="2962" y="5327"/>
                  </a:cubicBezTo>
                  <a:cubicBezTo>
                    <a:pt x="3656" y="4605"/>
                    <a:pt x="3229" y="731"/>
                    <a:pt x="2220" y="182"/>
                  </a:cubicBezTo>
                  <a:cubicBezTo>
                    <a:pt x="1473"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3" name="Google Shape;1033;p63"/>
            <p:cNvSpPr/>
            <p:nvPr/>
          </p:nvSpPr>
          <p:spPr>
            <a:xfrm>
              <a:off x="9668994" y="1414360"/>
              <a:ext cx="20930" cy="9456"/>
            </a:xfrm>
            <a:custGeom>
              <a:avLst/>
              <a:gdLst/>
              <a:ahLst/>
              <a:cxnLst/>
              <a:rect l="l" t="t" r="r" b="b"/>
              <a:pathLst>
                <a:path w="9002" h="4067" extrusionOk="0">
                  <a:moveTo>
                    <a:pt x="910" y="4067"/>
                  </a:moveTo>
                  <a:cubicBezTo>
                    <a:pt x="910" y="4067"/>
                    <a:pt x="1064" y="4067"/>
                    <a:pt x="1064" y="3976"/>
                  </a:cubicBezTo>
                  <a:cubicBezTo>
                    <a:pt x="1694" y="2349"/>
                    <a:pt x="3338" y="1535"/>
                    <a:pt x="5927" y="1535"/>
                  </a:cubicBezTo>
                  <a:lnTo>
                    <a:pt x="8254" y="1535"/>
                  </a:lnTo>
                  <a:cubicBezTo>
                    <a:pt x="8996" y="1535"/>
                    <a:pt x="9359" y="1179"/>
                    <a:pt x="8521" y="722"/>
                  </a:cubicBezTo>
                  <a:cubicBezTo>
                    <a:pt x="8521" y="183"/>
                    <a:pt x="7993" y="0"/>
                    <a:pt x="7251" y="0"/>
                  </a:cubicBezTo>
                  <a:lnTo>
                    <a:pt x="4182" y="0"/>
                  </a:lnTo>
                  <a:cubicBezTo>
                    <a:pt x="168" y="0"/>
                    <a:pt x="-948" y="1352"/>
                    <a:pt x="798" y="4057"/>
                  </a:cubicBezTo>
                  <a:lnTo>
                    <a:pt x="899" y="4057"/>
                  </a:lnTo>
                  <a:lnTo>
                    <a:pt x="910"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4" name="Google Shape;1034;p63"/>
            <p:cNvSpPr/>
            <p:nvPr/>
          </p:nvSpPr>
          <p:spPr>
            <a:xfrm>
              <a:off x="9499622" y="1421259"/>
              <a:ext cx="25173" cy="11323"/>
            </a:xfrm>
            <a:custGeom>
              <a:avLst/>
              <a:gdLst/>
              <a:ahLst/>
              <a:cxnLst/>
              <a:rect l="l" t="t" r="r" b="b"/>
              <a:pathLst>
                <a:path w="10827" h="4870" extrusionOk="0">
                  <a:moveTo>
                    <a:pt x="9158" y="10"/>
                  </a:moveTo>
                  <a:cubicBezTo>
                    <a:pt x="9158" y="10"/>
                    <a:pt x="9158" y="193"/>
                    <a:pt x="9051" y="366"/>
                  </a:cubicBezTo>
                  <a:cubicBezTo>
                    <a:pt x="8848" y="1627"/>
                    <a:pt x="10321" y="3711"/>
                    <a:pt x="8576" y="3976"/>
                  </a:cubicBezTo>
                  <a:cubicBezTo>
                    <a:pt x="5934" y="4331"/>
                    <a:pt x="2811" y="4697"/>
                    <a:pt x="68" y="3518"/>
                  </a:cubicBezTo>
                  <a:cubicBezTo>
                    <a:pt x="-204" y="4514"/>
                    <a:pt x="335" y="4870"/>
                    <a:pt x="1813" y="4870"/>
                  </a:cubicBezTo>
                  <a:lnTo>
                    <a:pt x="8320" y="4870"/>
                  </a:lnTo>
                  <a:cubicBezTo>
                    <a:pt x="9318" y="4870"/>
                    <a:pt x="10540" y="4596"/>
                    <a:pt x="10594" y="3793"/>
                  </a:cubicBezTo>
                  <a:cubicBezTo>
                    <a:pt x="10695" y="2440"/>
                    <a:pt x="11544" y="905"/>
                    <a:pt x="9217" y="0"/>
                  </a:cubicBezTo>
                  <a:lnTo>
                    <a:pt x="9163" y="0"/>
                  </a:lnTo>
                  <a:lnTo>
                    <a:pt x="9158"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5" name="Google Shape;1035;p63"/>
            <p:cNvSpPr/>
            <p:nvPr/>
          </p:nvSpPr>
          <p:spPr>
            <a:xfrm>
              <a:off x="9427459" y="1418366"/>
              <a:ext cx="6554" cy="12150"/>
            </a:xfrm>
            <a:custGeom>
              <a:avLst/>
              <a:gdLst/>
              <a:ahLst/>
              <a:cxnLst/>
              <a:rect l="l" t="t" r="r" b="b"/>
              <a:pathLst>
                <a:path w="2819" h="5226" extrusionOk="0">
                  <a:moveTo>
                    <a:pt x="37" y="1891"/>
                  </a:moveTo>
                  <a:cubicBezTo>
                    <a:pt x="144" y="2969"/>
                    <a:pt x="246" y="3691"/>
                    <a:pt x="310" y="4504"/>
                  </a:cubicBezTo>
                  <a:cubicBezTo>
                    <a:pt x="310" y="4870"/>
                    <a:pt x="310" y="5226"/>
                    <a:pt x="1051" y="5226"/>
                  </a:cubicBezTo>
                  <a:cubicBezTo>
                    <a:pt x="1633" y="5226"/>
                    <a:pt x="1900" y="4952"/>
                    <a:pt x="2172" y="4687"/>
                  </a:cubicBezTo>
                  <a:cubicBezTo>
                    <a:pt x="3651" y="3243"/>
                    <a:pt x="2172" y="1800"/>
                    <a:pt x="1900" y="447"/>
                  </a:cubicBezTo>
                  <a:cubicBezTo>
                    <a:pt x="1900" y="173"/>
                    <a:pt x="1425" y="0"/>
                    <a:pt x="1003" y="0"/>
                  </a:cubicBezTo>
                  <a:cubicBezTo>
                    <a:pt x="256" y="0"/>
                    <a:pt x="256" y="356"/>
                    <a:pt x="155" y="630"/>
                  </a:cubicBezTo>
                  <a:cubicBezTo>
                    <a:pt x="48" y="1169"/>
                    <a:pt x="0" y="1627"/>
                    <a:pt x="0" y="1891"/>
                  </a:cubicBezTo>
                  <a:lnTo>
                    <a:pt x="48" y="1891"/>
                  </a:lnTo>
                  <a:lnTo>
                    <a:pt x="37"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6" name="Google Shape;1036;p63"/>
            <p:cNvSpPr/>
            <p:nvPr/>
          </p:nvSpPr>
          <p:spPr>
            <a:xfrm>
              <a:off x="9471576" y="1425289"/>
              <a:ext cx="16840" cy="5761"/>
            </a:xfrm>
            <a:custGeom>
              <a:avLst/>
              <a:gdLst/>
              <a:ahLst/>
              <a:cxnLst/>
              <a:rect l="l" t="t" r="r" b="b"/>
              <a:pathLst>
                <a:path w="7243" h="2478" extrusionOk="0">
                  <a:moveTo>
                    <a:pt x="7090" y="630"/>
                  </a:moveTo>
                  <a:cubicBezTo>
                    <a:pt x="6092" y="722"/>
                    <a:pt x="5718" y="2705"/>
                    <a:pt x="3973" y="996"/>
                  </a:cubicBezTo>
                  <a:cubicBezTo>
                    <a:pt x="3444" y="458"/>
                    <a:pt x="1224" y="722"/>
                    <a:pt x="161" y="0"/>
                  </a:cubicBezTo>
                  <a:cubicBezTo>
                    <a:pt x="161" y="813"/>
                    <a:pt x="-532" y="1983"/>
                    <a:pt x="957" y="2166"/>
                  </a:cubicBezTo>
                  <a:cubicBezTo>
                    <a:pt x="2702" y="2440"/>
                    <a:pt x="4704" y="2705"/>
                    <a:pt x="6567" y="2166"/>
                  </a:cubicBezTo>
                  <a:cubicBezTo>
                    <a:pt x="7410" y="1891"/>
                    <a:pt x="7309" y="1261"/>
                    <a:pt x="7090"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7" name="Google Shape;1037;p63"/>
            <p:cNvSpPr/>
            <p:nvPr/>
          </p:nvSpPr>
          <p:spPr>
            <a:xfrm>
              <a:off x="9472225" y="1415957"/>
              <a:ext cx="13401" cy="2381"/>
            </a:xfrm>
            <a:custGeom>
              <a:avLst/>
              <a:gdLst/>
              <a:ahLst/>
              <a:cxnLst/>
              <a:rect l="l" t="t" r="r" b="b"/>
              <a:pathLst>
                <a:path w="5764" h="1024" extrusionOk="0">
                  <a:moveTo>
                    <a:pt x="0" y="1024"/>
                  </a:moveTo>
                  <a:lnTo>
                    <a:pt x="5765" y="1024"/>
                  </a:lnTo>
                  <a:cubicBezTo>
                    <a:pt x="5765" y="750"/>
                    <a:pt x="5765" y="211"/>
                    <a:pt x="5610" y="211"/>
                  </a:cubicBezTo>
                  <a:cubicBezTo>
                    <a:pt x="3763" y="38"/>
                    <a:pt x="1911" y="-237"/>
                    <a:pt x="165" y="394"/>
                  </a:cubicBezTo>
                  <a:cubicBezTo>
                    <a:pt x="11" y="394"/>
                    <a:pt x="118"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8" name="Google Shape;1038;p63"/>
            <p:cNvSpPr/>
            <p:nvPr/>
          </p:nvSpPr>
          <p:spPr>
            <a:xfrm>
              <a:off x="9496155" y="1419806"/>
              <a:ext cx="3871" cy="9456"/>
            </a:xfrm>
            <a:custGeom>
              <a:avLst/>
              <a:gdLst/>
              <a:ahLst/>
              <a:cxnLst/>
              <a:rect l="l" t="t" r="r" b="b"/>
              <a:pathLst>
                <a:path w="1665" h="4067" extrusionOk="0">
                  <a:moveTo>
                    <a:pt x="1665" y="4067"/>
                  </a:moveTo>
                  <a:lnTo>
                    <a:pt x="1665" y="0"/>
                  </a:lnTo>
                  <a:cubicBezTo>
                    <a:pt x="-555" y="630"/>
                    <a:pt x="-555" y="2796"/>
                    <a:pt x="1665" y="4057"/>
                  </a:cubicBezTo>
                  <a:lnTo>
                    <a:pt x="1665"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9" name="Google Shape;1039;p63"/>
            <p:cNvSpPr/>
            <p:nvPr/>
          </p:nvSpPr>
          <p:spPr>
            <a:xfrm>
              <a:off x="9534429" y="1419032"/>
              <a:ext cx="112897" cy="8198"/>
            </a:xfrm>
            <a:custGeom>
              <a:avLst/>
              <a:gdLst/>
              <a:ahLst/>
              <a:cxnLst/>
              <a:rect l="l" t="t" r="r" b="b"/>
              <a:pathLst>
                <a:path w="48558" h="3526" extrusionOk="0">
                  <a:moveTo>
                    <a:pt x="24379" y="3502"/>
                  </a:moveTo>
                  <a:lnTo>
                    <a:pt x="46583" y="3502"/>
                  </a:lnTo>
                  <a:cubicBezTo>
                    <a:pt x="47330" y="3502"/>
                    <a:pt x="48227" y="3685"/>
                    <a:pt x="48489" y="3045"/>
                  </a:cubicBezTo>
                  <a:cubicBezTo>
                    <a:pt x="48804" y="2597"/>
                    <a:pt x="47960" y="2059"/>
                    <a:pt x="47960" y="1784"/>
                  </a:cubicBezTo>
                  <a:cubicBezTo>
                    <a:pt x="47688" y="-748"/>
                    <a:pt x="45046" y="157"/>
                    <a:pt x="43199" y="157"/>
                  </a:cubicBezTo>
                  <a:lnTo>
                    <a:pt x="2596" y="157"/>
                  </a:lnTo>
                  <a:cubicBezTo>
                    <a:pt x="1117" y="157"/>
                    <a:pt x="-52" y="157"/>
                    <a:pt x="2" y="1510"/>
                  </a:cubicBezTo>
                  <a:cubicBezTo>
                    <a:pt x="2" y="2770"/>
                    <a:pt x="477" y="3492"/>
                    <a:pt x="2751" y="3401"/>
                  </a:cubicBezTo>
                  <a:lnTo>
                    <a:pt x="24379" y="3401"/>
                  </a:lnTo>
                  <a:lnTo>
                    <a:pt x="24379" y="3492"/>
                  </a:lnTo>
                  <a:lnTo>
                    <a:pt x="24379" y="35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0" name="Google Shape;1040;p63"/>
            <p:cNvSpPr/>
            <p:nvPr/>
          </p:nvSpPr>
          <p:spPr>
            <a:xfrm>
              <a:off x="10447976" y="2499722"/>
              <a:ext cx="117552" cy="15268"/>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6" y="884"/>
                  </a:lnTo>
                  <a:cubicBezTo>
                    <a:pt x="38155" y="884"/>
                    <a:pt x="39164" y="1067"/>
                    <a:pt x="39474" y="884"/>
                  </a:cubicBezTo>
                  <a:cubicBezTo>
                    <a:pt x="41902" y="-743"/>
                    <a:pt x="44870" y="426"/>
                    <a:pt x="47512" y="162"/>
                  </a:cubicBezTo>
                  <a:cubicBezTo>
                    <a:pt x="48089" y="162"/>
                    <a:pt x="49258" y="162"/>
                    <a:pt x="49156" y="884"/>
                  </a:cubicBezTo>
                  <a:cubicBezTo>
                    <a:pt x="49103" y="1697"/>
                    <a:pt x="49845" y="2236"/>
                    <a:pt x="50154" y="2958"/>
                  </a:cubicBezTo>
                  <a:cubicBezTo>
                    <a:pt x="51259" y="4768"/>
                    <a:pt x="49999" y="6568"/>
                    <a:pt x="47720" y="6568"/>
                  </a:cubicBezTo>
                  <a:lnTo>
                    <a:pt x="25254" y="6568"/>
                  </a:lnTo>
                  <a:lnTo>
                    <a:pt x="25356" y="6476"/>
                  </a:lnTo>
                  <a:lnTo>
                    <a:pt x="25366" y="6476"/>
                  </a:lnTo>
                  <a:close/>
                  <a:moveTo>
                    <a:pt x="47523" y="4941"/>
                  </a:moveTo>
                  <a:cubicBezTo>
                    <a:pt x="48265" y="4941"/>
                    <a:pt x="49167" y="5124"/>
                    <a:pt x="49476" y="4493"/>
                  </a:cubicBezTo>
                  <a:cubicBezTo>
                    <a:pt x="49743" y="4036"/>
                    <a:pt x="48894" y="3497"/>
                    <a:pt x="48894" y="3233"/>
                  </a:cubicBezTo>
                  <a:cubicBezTo>
                    <a:pt x="48628" y="701"/>
                    <a:pt x="45986" y="1606"/>
                    <a:pt x="44133" y="1606"/>
                  </a:cubicBezTo>
                  <a:lnTo>
                    <a:pt x="3530" y="1606"/>
                  </a:lnTo>
                  <a:cubicBezTo>
                    <a:pt x="2057" y="1606"/>
                    <a:pt x="888" y="1606"/>
                    <a:pt x="990" y="2958"/>
                  </a:cubicBezTo>
                  <a:cubicBezTo>
                    <a:pt x="990" y="4219"/>
                    <a:pt x="1417"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1" name="Google Shape;1041;p63"/>
            <p:cNvSpPr/>
            <p:nvPr/>
          </p:nvSpPr>
          <p:spPr>
            <a:xfrm>
              <a:off x="10415724" y="2503185"/>
              <a:ext cx="21799" cy="12104"/>
            </a:xfrm>
            <a:custGeom>
              <a:avLst/>
              <a:gdLst/>
              <a:ahLst/>
              <a:cxnLst/>
              <a:rect l="l" t="t" r="r" b="b"/>
              <a:pathLst>
                <a:path w="9376" h="5206" extrusionOk="0">
                  <a:moveTo>
                    <a:pt x="9047" y="911"/>
                  </a:moveTo>
                  <a:cubicBezTo>
                    <a:pt x="9047" y="911"/>
                    <a:pt x="9053" y="-85"/>
                    <a:pt x="8359" y="6"/>
                  </a:cubicBezTo>
                  <a:cubicBezTo>
                    <a:pt x="5610" y="362"/>
                    <a:pt x="2749" y="-360"/>
                    <a:pt x="0" y="280"/>
                  </a:cubicBezTo>
                  <a:lnTo>
                    <a:pt x="0" y="4337"/>
                  </a:lnTo>
                  <a:cubicBezTo>
                    <a:pt x="2647" y="5598"/>
                    <a:pt x="5866" y="5242"/>
                    <a:pt x="8513" y="4785"/>
                  </a:cubicBezTo>
                  <a:cubicBezTo>
                    <a:pt x="10259" y="4511"/>
                    <a:pt x="8780" y="2447"/>
                    <a:pt x="8989" y="1175"/>
                  </a:cubicBezTo>
                  <a:cubicBezTo>
                    <a:pt x="8989" y="1084"/>
                    <a:pt x="8989" y="993"/>
                    <a:pt x="9042" y="819"/>
                  </a:cubicBezTo>
                  <a:lnTo>
                    <a:pt x="9042"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2" name="Google Shape;1042;p63"/>
            <p:cNvSpPr/>
            <p:nvPr/>
          </p:nvSpPr>
          <p:spPr>
            <a:xfrm>
              <a:off x="10298618" y="2502385"/>
              <a:ext cx="17035" cy="12622"/>
            </a:xfrm>
            <a:custGeom>
              <a:avLst/>
              <a:gdLst/>
              <a:ahLst/>
              <a:cxnLst/>
              <a:rect l="l" t="t" r="r" b="b"/>
              <a:pathLst>
                <a:path w="7327" h="5429" extrusionOk="0">
                  <a:moveTo>
                    <a:pt x="4031" y="0"/>
                  </a:moveTo>
                  <a:cubicBezTo>
                    <a:pt x="386" y="0"/>
                    <a:pt x="-89" y="366"/>
                    <a:pt x="12" y="1993"/>
                  </a:cubicBezTo>
                  <a:cubicBezTo>
                    <a:pt x="167" y="5053"/>
                    <a:pt x="807" y="5511"/>
                    <a:pt x="5504" y="5419"/>
                  </a:cubicBezTo>
                  <a:cubicBezTo>
                    <a:pt x="7677" y="5419"/>
                    <a:pt x="7303" y="4067"/>
                    <a:pt x="7303" y="3162"/>
                  </a:cubicBezTo>
                  <a:cubicBezTo>
                    <a:pt x="7303" y="641"/>
                    <a:pt x="6561" y="0"/>
                    <a:pt x="3914"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3" name="Google Shape;1043;p63"/>
            <p:cNvSpPr/>
            <p:nvPr/>
          </p:nvSpPr>
          <p:spPr>
            <a:xfrm>
              <a:off x="10586977" y="2500097"/>
              <a:ext cx="20855" cy="10923"/>
            </a:xfrm>
            <a:custGeom>
              <a:avLst/>
              <a:gdLst/>
              <a:ahLst/>
              <a:cxnLst/>
              <a:rect l="l" t="t" r="r" b="b"/>
              <a:pathLst>
                <a:path w="8970" h="4698" extrusionOk="0">
                  <a:moveTo>
                    <a:pt x="0" y="3335"/>
                  </a:moveTo>
                  <a:cubicBezTo>
                    <a:pt x="0" y="4331"/>
                    <a:pt x="630" y="4779"/>
                    <a:pt x="2221" y="4687"/>
                  </a:cubicBezTo>
                  <a:lnTo>
                    <a:pt x="3646" y="4687"/>
                  </a:lnTo>
                  <a:cubicBezTo>
                    <a:pt x="9191" y="4687"/>
                    <a:pt x="10206" y="3518"/>
                    <a:pt x="7611" y="0"/>
                  </a:cubicBezTo>
                  <a:cubicBezTo>
                    <a:pt x="8353" y="447"/>
                    <a:pt x="8087" y="722"/>
                    <a:pt x="7345" y="813"/>
                  </a:cubicBezTo>
                  <a:lnTo>
                    <a:pt x="5071" y="813"/>
                  </a:lnTo>
                  <a:cubicBezTo>
                    <a:pt x="2375" y="813"/>
                    <a:pt x="731" y="1627"/>
                    <a:pt x="203" y="3254"/>
                  </a:cubicBezTo>
                  <a:cubicBezTo>
                    <a:pt x="203" y="3254"/>
                    <a:pt x="101"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4" name="Google Shape;1044;p63"/>
            <p:cNvSpPr/>
            <p:nvPr/>
          </p:nvSpPr>
          <p:spPr>
            <a:xfrm>
              <a:off x="10386516" y="2502203"/>
              <a:ext cx="17175" cy="11186"/>
            </a:xfrm>
            <a:custGeom>
              <a:avLst/>
              <a:gdLst/>
              <a:ahLst/>
              <a:cxnLst/>
              <a:rect l="l" t="t" r="r" b="b"/>
              <a:pathLst>
                <a:path w="7387" h="4811" extrusionOk="0">
                  <a:moveTo>
                    <a:pt x="577" y="82"/>
                  </a:moveTo>
                  <a:cubicBezTo>
                    <a:pt x="204" y="1078"/>
                    <a:pt x="-426" y="2075"/>
                    <a:pt x="423" y="3061"/>
                  </a:cubicBezTo>
                  <a:cubicBezTo>
                    <a:pt x="1474" y="3782"/>
                    <a:pt x="3812" y="3518"/>
                    <a:pt x="4234" y="4057"/>
                  </a:cubicBezTo>
                  <a:cubicBezTo>
                    <a:pt x="5979" y="5867"/>
                    <a:pt x="6353" y="3874"/>
                    <a:pt x="7356" y="3701"/>
                  </a:cubicBezTo>
                  <a:cubicBezTo>
                    <a:pt x="7458" y="2440"/>
                    <a:pt x="7356" y="1088"/>
                    <a:pt x="6353" y="0"/>
                  </a:cubicBezTo>
                  <a:lnTo>
                    <a:pt x="588" y="0"/>
                  </a:lnTo>
                  <a:lnTo>
                    <a:pt x="588" y="92"/>
                  </a:lnTo>
                  <a:lnTo>
                    <a:pt x="577" y="8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5" name="Google Shape;1045;p63"/>
            <p:cNvSpPr/>
            <p:nvPr/>
          </p:nvSpPr>
          <p:spPr>
            <a:xfrm>
              <a:off x="10254218" y="2501636"/>
              <a:ext cx="9560" cy="13325"/>
            </a:xfrm>
            <a:custGeom>
              <a:avLst/>
              <a:gdLst/>
              <a:ahLst/>
              <a:cxnLst/>
              <a:rect l="l" t="t" r="r" b="b"/>
              <a:pathLst>
                <a:path w="4112" h="5731" extrusionOk="0">
                  <a:moveTo>
                    <a:pt x="4059" y="3300"/>
                  </a:moveTo>
                  <a:cubicBezTo>
                    <a:pt x="2581" y="2486"/>
                    <a:pt x="4689" y="504"/>
                    <a:pt x="1572" y="240"/>
                  </a:cubicBezTo>
                  <a:cubicBezTo>
                    <a:pt x="1364" y="240"/>
                    <a:pt x="1572" y="-299"/>
                    <a:pt x="937" y="240"/>
                  </a:cubicBezTo>
                  <a:cubicBezTo>
                    <a:pt x="-1076" y="1947"/>
                    <a:pt x="734" y="3574"/>
                    <a:pt x="1043" y="5293"/>
                  </a:cubicBezTo>
                  <a:cubicBezTo>
                    <a:pt x="1043" y="5831"/>
                    <a:pt x="2469" y="5923"/>
                    <a:pt x="3056" y="5293"/>
                  </a:cubicBezTo>
                  <a:cubicBezTo>
                    <a:pt x="3584" y="4754"/>
                    <a:pt x="3803" y="4032"/>
                    <a:pt x="4113"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6" name="Google Shape;1046;p63"/>
            <p:cNvSpPr/>
            <p:nvPr/>
          </p:nvSpPr>
          <p:spPr>
            <a:xfrm>
              <a:off x="10183158" y="2502917"/>
              <a:ext cx="9012" cy="12502"/>
            </a:xfrm>
            <a:custGeom>
              <a:avLst/>
              <a:gdLst/>
              <a:ahLst/>
              <a:cxnLst/>
              <a:rect l="l" t="t" r="r" b="b"/>
              <a:pathLst>
                <a:path w="3876" h="5377" extrusionOk="0">
                  <a:moveTo>
                    <a:pt x="80" y="2226"/>
                  </a:moveTo>
                  <a:cubicBezTo>
                    <a:pt x="267" y="2856"/>
                    <a:pt x="454" y="3487"/>
                    <a:pt x="544" y="4026"/>
                  </a:cubicBezTo>
                  <a:cubicBezTo>
                    <a:pt x="640" y="4565"/>
                    <a:pt x="363" y="5378"/>
                    <a:pt x="1735" y="5378"/>
                  </a:cubicBezTo>
                  <a:cubicBezTo>
                    <a:pt x="3106" y="5378"/>
                    <a:pt x="3571" y="4656"/>
                    <a:pt x="3758" y="3934"/>
                  </a:cubicBezTo>
                  <a:cubicBezTo>
                    <a:pt x="4222" y="2673"/>
                    <a:pt x="3213" y="1585"/>
                    <a:pt x="2749" y="508"/>
                  </a:cubicBezTo>
                  <a:cubicBezTo>
                    <a:pt x="2466" y="-214"/>
                    <a:pt x="1185" y="-123"/>
                    <a:pt x="640" y="508"/>
                  </a:cubicBezTo>
                  <a:cubicBezTo>
                    <a:pt x="278" y="965"/>
                    <a:pt x="187" y="1585"/>
                    <a:pt x="0" y="2134"/>
                  </a:cubicBezTo>
                  <a:lnTo>
                    <a:pt x="91" y="2226"/>
                  </a:lnTo>
                  <a:lnTo>
                    <a:pt x="80"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7" name="Google Shape;1047;p63"/>
            <p:cNvSpPr/>
            <p:nvPr/>
          </p:nvSpPr>
          <p:spPr>
            <a:xfrm>
              <a:off x="10365072" y="2500111"/>
              <a:ext cx="7677" cy="13810"/>
            </a:xfrm>
            <a:custGeom>
              <a:avLst/>
              <a:gdLst/>
              <a:ahLst/>
              <a:cxnLst/>
              <a:rect l="l" t="t" r="r" b="b"/>
              <a:pathLst>
                <a:path w="3302" h="5940" extrusionOk="0">
                  <a:moveTo>
                    <a:pt x="112" y="3070"/>
                  </a:moveTo>
                  <a:cubicBezTo>
                    <a:pt x="112" y="3070"/>
                    <a:pt x="379" y="4148"/>
                    <a:pt x="486" y="4879"/>
                  </a:cubicBezTo>
                  <a:cubicBezTo>
                    <a:pt x="486" y="5510"/>
                    <a:pt x="1484" y="5601"/>
                    <a:pt x="1911" y="5866"/>
                  </a:cubicBezTo>
                  <a:cubicBezTo>
                    <a:pt x="2386" y="6140"/>
                    <a:pt x="2754" y="5591"/>
                    <a:pt x="2962" y="5327"/>
                  </a:cubicBezTo>
                  <a:cubicBezTo>
                    <a:pt x="3656" y="4605"/>
                    <a:pt x="3229" y="731"/>
                    <a:pt x="2221" y="182"/>
                  </a:cubicBezTo>
                  <a:cubicBezTo>
                    <a:pt x="1479"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8" name="Google Shape;1048;p63"/>
            <p:cNvSpPr/>
            <p:nvPr/>
          </p:nvSpPr>
          <p:spPr>
            <a:xfrm>
              <a:off x="10584752" y="2498416"/>
              <a:ext cx="20937" cy="9456"/>
            </a:xfrm>
            <a:custGeom>
              <a:avLst/>
              <a:gdLst/>
              <a:ahLst/>
              <a:cxnLst/>
              <a:rect l="l" t="t" r="r" b="b"/>
              <a:pathLst>
                <a:path w="9005" h="4067" extrusionOk="0">
                  <a:moveTo>
                    <a:pt x="915" y="4067"/>
                  </a:moveTo>
                  <a:cubicBezTo>
                    <a:pt x="915" y="4067"/>
                    <a:pt x="1070" y="4067"/>
                    <a:pt x="1070" y="3975"/>
                  </a:cubicBezTo>
                  <a:cubicBezTo>
                    <a:pt x="1699" y="2349"/>
                    <a:pt x="3338" y="1535"/>
                    <a:pt x="5932" y="1535"/>
                  </a:cubicBezTo>
                  <a:lnTo>
                    <a:pt x="8254" y="1535"/>
                  </a:lnTo>
                  <a:cubicBezTo>
                    <a:pt x="9001" y="1535"/>
                    <a:pt x="9359" y="1179"/>
                    <a:pt x="8526" y="722"/>
                  </a:cubicBezTo>
                  <a:cubicBezTo>
                    <a:pt x="8526" y="183"/>
                    <a:pt x="7998" y="0"/>
                    <a:pt x="7256" y="0"/>
                  </a:cubicBezTo>
                  <a:lnTo>
                    <a:pt x="4187" y="0"/>
                  </a:lnTo>
                  <a:cubicBezTo>
                    <a:pt x="168" y="0"/>
                    <a:pt x="-948" y="1352"/>
                    <a:pt x="797" y="4057"/>
                  </a:cubicBezTo>
                  <a:lnTo>
                    <a:pt x="904" y="4057"/>
                  </a:lnTo>
                  <a:lnTo>
                    <a:pt x="915"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9" name="Google Shape;1049;p63"/>
            <p:cNvSpPr/>
            <p:nvPr/>
          </p:nvSpPr>
          <p:spPr>
            <a:xfrm>
              <a:off x="10415322" y="2505315"/>
              <a:ext cx="25168" cy="11323"/>
            </a:xfrm>
            <a:custGeom>
              <a:avLst/>
              <a:gdLst/>
              <a:ahLst/>
              <a:cxnLst/>
              <a:rect l="l" t="t" r="r" b="b"/>
              <a:pathLst>
                <a:path w="10825" h="4870" extrusionOk="0">
                  <a:moveTo>
                    <a:pt x="9156" y="10"/>
                  </a:moveTo>
                  <a:cubicBezTo>
                    <a:pt x="9156" y="10"/>
                    <a:pt x="9156" y="193"/>
                    <a:pt x="9055" y="366"/>
                  </a:cubicBezTo>
                  <a:cubicBezTo>
                    <a:pt x="8846" y="1627"/>
                    <a:pt x="10325" y="3711"/>
                    <a:pt x="8574" y="3975"/>
                  </a:cubicBezTo>
                  <a:cubicBezTo>
                    <a:pt x="5932" y="4331"/>
                    <a:pt x="2815" y="4698"/>
                    <a:pt x="66" y="3518"/>
                  </a:cubicBezTo>
                  <a:cubicBezTo>
                    <a:pt x="-201" y="4514"/>
                    <a:pt x="333" y="4870"/>
                    <a:pt x="1811" y="4870"/>
                  </a:cubicBezTo>
                  <a:lnTo>
                    <a:pt x="8318" y="4870"/>
                  </a:lnTo>
                  <a:cubicBezTo>
                    <a:pt x="9322" y="4870"/>
                    <a:pt x="10538" y="4596"/>
                    <a:pt x="10592" y="3793"/>
                  </a:cubicBezTo>
                  <a:cubicBezTo>
                    <a:pt x="10693" y="2440"/>
                    <a:pt x="11542" y="905"/>
                    <a:pt x="9215" y="0"/>
                  </a:cubicBezTo>
                  <a:lnTo>
                    <a:pt x="9167" y="0"/>
                  </a:lnTo>
                  <a:lnTo>
                    <a:pt x="9156"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0" name="Google Shape;1050;p63"/>
            <p:cNvSpPr/>
            <p:nvPr/>
          </p:nvSpPr>
          <p:spPr>
            <a:xfrm>
              <a:off x="10343214" y="2502434"/>
              <a:ext cx="6561" cy="12148"/>
            </a:xfrm>
            <a:custGeom>
              <a:avLst/>
              <a:gdLst/>
              <a:ahLst/>
              <a:cxnLst/>
              <a:rect l="l" t="t" r="r" b="b"/>
              <a:pathLst>
                <a:path w="2822" h="5225" extrusionOk="0">
                  <a:moveTo>
                    <a:pt x="43" y="1891"/>
                  </a:moveTo>
                  <a:cubicBezTo>
                    <a:pt x="144" y="2969"/>
                    <a:pt x="251" y="3691"/>
                    <a:pt x="309" y="4504"/>
                  </a:cubicBezTo>
                  <a:cubicBezTo>
                    <a:pt x="309" y="4870"/>
                    <a:pt x="309" y="5226"/>
                    <a:pt x="1057" y="5226"/>
                  </a:cubicBezTo>
                  <a:cubicBezTo>
                    <a:pt x="1639" y="5226"/>
                    <a:pt x="1905" y="4951"/>
                    <a:pt x="2172" y="4687"/>
                  </a:cubicBezTo>
                  <a:cubicBezTo>
                    <a:pt x="3656" y="3243"/>
                    <a:pt x="2172" y="1800"/>
                    <a:pt x="1905" y="447"/>
                  </a:cubicBezTo>
                  <a:cubicBezTo>
                    <a:pt x="1905" y="173"/>
                    <a:pt x="1431" y="0"/>
                    <a:pt x="1003" y="0"/>
                  </a:cubicBezTo>
                  <a:cubicBezTo>
                    <a:pt x="261" y="0"/>
                    <a:pt x="261" y="356"/>
                    <a:pt x="155" y="630"/>
                  </a:cubicBezTo>
                  <a:cubicBezTo>
                    <a:pt x="53" y="1169"/>
                    <a:pt x="0" y="1627"/>
                    <a:pt x="0" y="1891"/>
                  </a:cubicBezTo>
                  <a:lnTo>
                    <a:pt x="53" y="1891"/>
                  </a:lnTo>
                  <a:lnTo>
                    <a:pt x="43"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1" name="Google Shape;1051;p63"/>
            <p:cNvSpPr/>
            <p:nvPr/>
          </p:nvSpPr>
          <p:spPr>
            <a:xfrm>
              <a:off x="10387297" y="2509310"/>
              <a:ext cx="16845" cy="5761"/>
            </a:xfrm>
            <a:custGeom>
              <a:avLst/>
              <a:gdLst/>
              <a:ahLst/>
              <a:cxnLst/>
              <a:rect l="l" t="t" r="r" b="b"/>
              <a:pathLst>
                <a:path w="7245" h="2478" extrusionOk="0">
                  <a:moveTo>
                    <a:pt x="7095" y="630"/>
                  </a:moveTo>
                  <a:cubicBezTo>
                    <a:pt x="6092" y="722"/>
                    <a:pt x="5718" y="2705"/>
                    <a:pt x="3972" y="996"/>
                  </a:cubicBezTo>
                  <a:cubicBezTo>
                    <a:pt x="3444" y="457"/>
                    <a:pt x="1224" y="722"/>
                    <a:pt x="161" y="0"/>
                  </a:cubicBezTo>
                  <a:cubicBezTo>
                    <a:pt x="161" y="813"/>
                    <a:pt x="-532" y="1982"/>
                    <a:pt x="957" y="2166"/>
                  </a:cubicBezTo>
                  <a:cubicBezTo>
                    <a:pt x="2702" y="2440"/>
                    <a:pt x="4709" y="2705"/>
                    <a:pt x="6567" y="2166"/>
                  </a:cubicBezTo>
                  <a:cubicBezTo>
                    <a:pt x="7415" y="1891"/>
                    <a:pt x="7308" y="1261"/>
                    <a:pt x="7095"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2" name="Google Shape;1052;p63"/>
            <p:cNvSpPr/>
            <p:nvPr/>
          </p:nvSpPr>
          <p:spPr>
            <a:xfrm>
              <a:off x="10387958" y="2500001"/>
              <a:ext cx="13401" cy="2378"/>
            </a:xfrm>
            <a:custGeom>
              <a:avLst/>
              <a:gdLst/>
              <a:ahLst/>
              <a:cxnLst/>
              <a:rect l="l" t="t" r="r" b="b"/>
              <a:pathLst>
                <a:path w="5764" h="1023" extrusionOk="0">
                  <a:moveTo>
                    <a:pt x="0" y="1024"/>
                  </a:moveTo>
                  <a:lnTo>
                    <a:pt x="5765" y="1024"/>
                  </a:lnTo>
                  <a:cubicBezTo>
                    <a:pt x="5765" y="749"/>
                    <a:pt x="5765" y="211"/>
                    <a:pt x="5605" y="211"/>
                  </a:cubicBezTo>
                  <a:cubicBezTo>
                    <a:pt x="3758" y="38"/>
                    <a:pt x="1911" y="-237"/>
                    <a:pt x="165" y="393"/>
                  </a:cubicBezTo>
                  <a:cubicBezTo>
                    <a:pt x="11" y="393"/>
                    <a:pt x="112"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3" name="Google Shape;1053;p63"/>
            <p:cNvSpPr/>
            <p:nvPr/>
          </p:nvSpPr>
          <p:spPr>
            <a:xfrm>
              <a:off x="10411878" y="2503875"/>
              <a:ext cx="3880" cy="9430"/>
            </a:xfrm>
            <a:custGeom>
              <a:avLst/>
              <a:gdLst/>
              <a:ahLst/>
              <a:cxnLst/>
              <a:rect l="l" t="t" r="r" b="b"/>
              <a:pathLst>
                <a:path w="1669" h="4056" extrusionOk="0">
                  <a:moveTo>
                    <a:pt x="1669" y="4057"/>
                  </a:moveTo>
                  <a:lnTo>
                    <a:pt x="1669" y="0"/>
                  </a:lnTo>
                  <a:cubicBezTo>
                    <a:pt x="-556" y="631"/>
                    <a:pt x="-556" y="2796"/>
                    <a:pt x="1669" y="405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4" name="Google Shape;1054;p63"/>
            <p:cNvSpPr/>
            <p:nvPr/>
          </p:nvSpPr>
          <p:spPr>
            <a:xfrm>
              <a:off x="10450173" y="2503052"/>
              <a:ext cx="112890" cy="8198"/>
            </a:xfrm>
            <a:custGeom>
              <a:avLst/>
              <a:gdLst/>
              <a:ahLst/>
              <a:cxnLst/>
              <a:rect l="l" t="t" r="r" b="b"/>
              <a:pathLst>
                <a:path w="48555" h="3526" extrusionOk="0">
                  <a:moveTo>
                    <a:pt x="24379" y="3503"/>
                  </a:moveTo>
                  <a:lnTo>
                    <a:pt x="46583" y="3503"/>
                  </a:lnTo>
                  <a:cubicBezTo>
                    <a:pt x="47330" y="3503"/>
                    <a:pt x="48227" y="3685"/>
                    <a:pt x="48483" y="3045"/>
                  </a:cubicBezTo>
                  <a:cubicBezTo>
                    <a:pt x="48804" y="2597"/>
                    <a:pt x="47960" y="2059"/>
                    <a:pt x="47960" y="1784"/>
                  </a:cubicBezTo>
                  <a:cubicBezTo>
                    <a:pt x="47688" y="-748"/>
                    <a:pt x="45046" y="157"/>
                    <a:pt x="43194" y="157"/>
                  </a:cubicBezTo>
                  <a:lnTo>
                    <a:pt x="2596" y="157"/>
                  </a:lnTo>
                  <a:cubicBezTo>
                    <a:pt x="1117" y="157"/>
                    <a:pt x="-52" y="157"/>
                    <a:pt x="2" y="1510"/>
                  </a:cubicBezTo>
                  <a:cubicBezTo>
                    <a:pt x="2" y="2770"/>
                    <a:pt x="477" y="3492"/>
                    <a:pt x="2751" y="3401"/>
                  </a:cubicBezTo>
                  <a:lnTo>
                    <a:pt x="24379" y="3401"/>
                  </a:lnTo>
                  <a:lnTo>
                    <a:pt x="24379" y="3492"/>
                  </a:lnTo>
                  <a:lnTo>
                    <a:pt x="24379" y="350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5" name="Google Shape;1055;p63"/>
            <p:cNvSpPr/>
            <p:nvPr/>
          </p:nvSpPr>
          <p:spPr>
            <a:xfrm>
              <a:off x="9700694" y="3180930"/>
              <a:ext cx="307942" cy="36175"/>
            </a:xfrm>
            <a:custGeom>
              <a:avLst/>
              <a:gdLst/>
              <a:ahLst/>
              <a:cxnLst/>
              <a:rect l="l" t="t" r="r" b="b"/>
              <a:pathLst>
                <a:path w="132448" h="15559" extrusionOk="0">
                  <a:moveTo>
                    <a:pt x="66961" y="15436"/>
                  </a:moveTo>
                  <a:cubicBezTo>
                    <a:pt x="86278" y="15436"/>
                    <a:pt x="105590" y="15282"/>
                    <a:pt x="124896" y="15506"/>
                  </a:cubicBezTo>
                  <a:cubicBezTo>
                    <a:pt x="130399" y="15580"/>
                    <a:pt x="132406" y="14083"/>
                    <a:pt x="132438" y="10687"/>
                  </a:cubicBezTo>
                  <a:cubicBezTo>
                    <a:pt x="132438" y="9376"/>
                    <a:pt x="132507" y="8033"/>
                    <a:pt x="132294" y="6732"/>
                  </a:cubicBezTo>
                  <a:cubicBezTo>
                    <a:pt x="131381" y="645"/>
                    <a:pt x="130143" y="43"/>
                    <a:pt x="121138" y="43"/>
                  </a:cubicBezTo>
                  <a:cubicBezTo>
                    <a:pt x="84261" y="43"/>
                    <a:pt x="47378" y="43"/>
                    <a:pt x="10505" y="0"/>
                  </a:cubicBezTo>
                  <a:cubicBezTo>
                    <a:pt x="1869" y="0"/>
                    <a:pt x="-2139" y="3507"/>
                    <a:pt x="1138" y="8928"/>
                  </a:cubicBezTo>
                  <a:cubicBezTo>
                    <a:pt x="2376" y="10986"/>
                    <a:pt x="444" y="14157"/>
                    <a:pt x="3326" y="14946"/>
                  </a:cubicBezTo>
                  <a:cubicBezTo>
                    <a:pt x="6929" y="15916"/>
                    <a:pt x="11413" y="15436"/>
                    <a:pt x="15491" y="15468"/>
                  </a:cubicBezTo>
                  <a:lnTo>
                    <a:pt x="66951" y="15468"/>
                  </a:lnTo>
                  <a:lnTo>
                    <a:pt x="66951" y="15426"/>
                  </a:lnTo>
                  <a:lnTo>
                    <a:pt x="66961" y="154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6" name="Google Shape;1056;p63"/>
            <p:cNvSpPr/>
            <p:nvPr/>
          </p:nvSpPr>
          <p:spPr>
            <a:xfrm>
              <a:off x="9257645" y="3181721"/>
              <a:ext cx="304415" cy="39325"/>
            </a:xfrm>
            <a:custGeom>
              <a:avLst/>
              <a:gdLst/>
              <a:ahLst/>
              <a:cxnLst/>
              <a:rect l="l" t="t" r="r" b="b"/>
              <a:pathLst>
                <a:path w="130931" h="16914" extrusionOk="0">
                  <a:moveTo>
                    <a:pt x="65598" y="16833"/>
                  </a:moveTo>
                  <a:cubicBezTo>
                    <a:pt x="48224" y="16833"/>
                    <a:pt x="30813" y="16908"/>
                    <a:pt x="13428" y="16833"/>
                  </a:cubicBezTo>
                  <a:cubicBezTo>
                    <a:pt x="-610" y="16764"/>
                    <a:pt x="1211" y="18592"/>
                    <a:pt x="143" y="8060"/>
                  </a:cubicBezTo>
                  <a:cubicBezTo>
                    <a:pt x="-380" y="2681"/>
                    <a:pt x="143" y="2500"/>
                    <a:pt x="8491" y="2500"/>
                  </a:cubicBezTo>
                  <a:lnTo>
                    <a:pt x="97165" y="2500"/>
                  </a:lnTo>
                  <a:cubicBezTo>
                    <a:pt x="98910" y="2500"/>
                    <a:pt x="101339" y="2905"/>
                    <a:pt x="102257" y="2314"/>
                  </a:cubicBezTo>
                  <a:cubicBezTo>
                    <a:pt x="108587" y="-1871"/>
                    <a:pt x="116220" y="1045"/>
                    <a:pt x="123159" y="331"/>
                  </a:cubicBezTo>
                  <a:cubicBezTo>
                    <a:pt x="124595" y="182"/>
                    <a:pt x="127675" y="262"/>
                    <a:pt x="127333" y="2196"/>
                  </a:cubicBezTo>
                  <a:cubicBezTo>
                    <a:pt x="126991" y="4328"/>
                    <a:pt x="128891" y="5741"/>
                    <a:pt x="129916" y="7463"/>
                  </a:cubicBezTo>
                  <a:cubicBezTo>
                    <a:pt x="132724" y="12089"/>
                    <a:pt x="129420" y="16796"/>
                    <a:pt x="123543" y="16796"/>
                  </a:cubicBezTo>
                  <a:lnTo>
                    <a:pt x="65529" y="16796"/>
                  </a:lnTo>
                  <a:lnTo>
                    <a:pt x="65529" y="16865"/>
                  </a:lnTo>
                  <a:lnTo>
                    <a:pt x="65598" y="16823"/>
                  </a:lnTo>
                  <a:lnTo>
                    <a:pt x="65598" y="16833"/>
                  </a:lnTo>
                  <a:close/>
                  <a:moveTo>
                    <a:pt x="122849" y="12798"/>
                  </a:moveTo>
                  <a:cubicBezTo>
                    <a:pt x="124637" y="12798"/>
                    <a:pt x="127109" y="13214"/>
                    <a:pt x="127904" y="11610"/>
                  </a:cubicBezTo>
                  <a:cubicBezTo>
                    <a:pt x="128545" y="10378"/>
                    <a:pt x="126458" y="9035"/>
                    <a:pt x="126426" y="8395"/>
                  </a:cubicBezTo>
                  <a:cubicBezTo>
                    <a:pt x="125817" y="1861"/>
                    <a:pt x="118835" y="4174"/>
                    <a:pt x="114064" y="4174"/>
                  </a:cubicBezTo>
                  <a:cubicBezTo>
                    <a:pt x="79118" y="4174"/>
                    <a:pt x="44210" y="4328"/>
                    <a:pt x="9265" y="4361"/>
                  </a:cubicBezTo>
                  <a:cubicBezTo>
                    <a:pt x="5475" y="4361"/>
                    <a:pt x="2396" y="4361"/>
                    <a:pt x="2593" y="7948"/>
                  </a:cubicBezTo>
                  <a:cubicBezTo>
                    <a:pt x="2737" y="11274"/>
                    <a:pt x="3885" y="12953"/>
                    <a:pt x="9607" y="12878"/>
                  </a:cubicBezTo>
                  <a:cubicBezTo>
                    <a:pt x="28272" y="12654"/>
                    <a:pt x="46943" y="12809"/>
                    <a:pt x="65566" y="12809"/>
                  </a:cubicBezTo>
                  <a:cubicBezTo>
                    <a:pt x="84653" y="12852"/>
                    <a:pt x="103741" y="12878"/>
                    <a:pt x="122823" y="12809"/>
                  </a:cubicBezTo>
                  <a:lnTo>
                    <a:pt x="122860" y="12809"/>
                  </a:lnTo>
                  <a:lnTo>
                    <a:pt x="122849" y="127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7" name="Google Shape;1057;p63"/>
            <p:cNvSpPr/>
            <p:nvPr/>
          </p:nvSpPr>
          <p:spPr>
            <a:xfrm>
              <a:off x="9174486" y="3190646"/>
              <a:ext cx="56142" cy="31171"/>
            </a:xfrm>
            <a:custGeom>
              <a:avLst/>
              <a:gdLst/>
              <a:ahLst/>
              <a:cxnLst/>
              <a:rect l="l" t="t" r="r" b="b"/>
              <a:pathLst>
                <a:path w="24147" h="13407" extrusionOk="0">
                  <a:moveTo>
                    <a:pt x="23443" y="2410"/>
                  </a:moveTo>
                  <a:cubicBezTo>
                    <a:pt x="23443" y="1360"/>
                    <a:pt x="23331" y="-202"/>
                    <a:pt x="21628" y="22"/>
                  </a:cubicBezTo>
                  <a:cubicBezTo>
                    <a:pt x="14492" y="1024"/>
                    <a:pt x="7168" y="-847"/>
                    <a:pt x="155" y="843"/>
                  </a:cubicBezTo>
                  <a:cubicBezTo>
                    <a:pt x="112" y="4323"/>
                    <a:pt x="37" y="7788"/>
                    <a:pt x="0" y="11226"/>
                  </a:cubicBezTo>
                  <a:cubicBezTo>
                    <a:pt x="6907" y="14408"/>
                    <a:pt x="15137" y="13433"/>
                    <a:pt x="21895" y="12495"/>
                  </a:cubicBezTo>
                  <a:cubicBezTo>
                    <a:pt x="26410" y="11866"/>
                    <a:pt x="22647" y="6487"/>
                    <a:pt x="23187" y="3273"/>
                  </a:cubicBezTo>
                  <a:cubicBezTo>
                    <a:pt x="23229" y="2969"/>
                    <a:pt x="23331" y="2713"/>
                    <a:pt x="23411" y="2410"/>
                  </a:cubicBezTo>
                  <a:lnTo>
                    <a:pt x="23453" y="2410"/>
                  </a:lnTo>
                  <a:lnTo>
                    <a:pt x="23443" y="24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8" name="Google Shape;1058;p63"/>
            <p:cNvSpPr/>
            <p:nvPr/>
          </p:nvSpPr>
          <p:spPr>
            <a:xfrm>
              <a:off x="8872105" y="3188516"/>
              <a:ext cx="44533" cy="32655"/>
            </a:xfrm>
            <a:custGeom>
              <a:avLst/>
              <a:gdLst/>
              <a:ahLst/>
              <a:cxnLst/>
              <a:rect l="l" t="t" r="r" b="b"/>
              <a:pathLst>
                <a:path w="19154" h="14045" extrusionOk="0">
                  <a:moveTo>
                    <a:pt x="10398" y="5"/>
                  </a:moveTo>
                  <a:cubicBezTo>
                    <a:pt x="1031" y="197"/>
                    <a:pt x="-261" y="826"/>
                    <a:pt x="38" y="5117"/>
                  </a:cubicBezTo>
                  <a:cubicBezTo>
                    <a:pt x="572" y="13107"/>
                    <a:pt x="2280" y="14312"/>
                    <a:pt x="14343" y="14003"/>
                  </a:cubicBezTo>
                  <a:cubicBezTo>
                    <a:pt x="19990" y="13853"/>
                    <a:pt x="19125" y="10570"/>
                    <a:pt x="19083" y="8107"/>
                  </a:cubicBezTo>
                  <a:cubicBezTo>
                    <a:pt x="18928" y="1498"/>
                    <a:pt x="17113" y="-107"/>
                    <a:pt x="10398" y="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9" name="Google Shape;1059;p63"/>
            <p:cNvSpPr/>
            <p:nvPr/>
          </p:nvSpPr>
          <p:spPr>
            <a:xfrm>
              <a:off x="9616770" y="3182640"/>
              <a:ext cx="53952" cy="28209"/>
            </a:xfrm>
            <a:custGeom>
              <a:avLst/>
              <a:gdLst/>
              <a:ahLst/>
              <a:cxnLst/>
              <a:rect l="l" t="t" r="r" b="b"/>
              <a:pathLst>
                <a:path w="23205" h="12133" extrusionOk="0">
                  <a:moveTo>
                    <a:pt x="0" y="8550"/>
                  </a:moveTo>
                  <a:cubicBezTo>
                    <a:pt x="75" y="11055"/>
                    <a:pt x="1703" y="12366"/>
                    <a:pt x="5620" y="12100"/>
                  </a:cubicBezTo>
                  <a:cubicBezTo>
                    <a:pt x="6912" y="12030"/>
                    <a:pt x="8204" y="12100"/>
                    <a:pt x="9533" y="12100"/>
                  </a:cubicBezTo>
                  <a:cubicBezTo>
                    <a:pt x="23715" y="12100"/>
                    <a:pt x="26341" y="9077"/>
                    <a:pt x="19824" y="0"/>
                  </a:cubicBezTo>
                  <a:cubicBezTo>
                    <a:pt x="21793" y="1087"/>
                    <a:pt x="20988" y="1791"/>
                    <a:pt x="19018" y="2026"/>
                  </a:cubicBezTo>
                  <a:cubicBezTo>
                    <a:pt x="17123" y="2207"/>
                    <a:pt x="15121" y="2095"/>
                    <a:pt x="13168" y="2095"/>
                  </a:cubicBezTo>
                  <a:cubicBezTo>
                    <a:pt x="6293" y="2095"/>
                    <a:pt x="2076" y="4158"/>
                    <a:pt x="539" y="8299"/>
                  </a:cubicBezTo>
                  <a:cubicBezTo>
                    <a:pt x="539" y="8299"/>
                    <a:pt x="197" y="8481"/>
                    <a:pt x="43" y="8560"/>
                  </a:cubicBezTo>
                  <a:lnTo>
                    <a:pt x="0" y="8560"/>
                  </a:lnTo>
                  <a:lnTo>
                    <a:pt x="0" y="855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0" name="Google Shape;1060;p63"/>
            <p:cNvSpPr/>
            <p:nvPr/>
          </p:nvSpPr>
          <p:spPr>
            <a:xfrm>
              <a:off x="9099174" y="3188155"/>
              <a:ext cx="45014" cy="28739"/>
            </a:xfrm>
            <a:custGeom>
              <a:avLst/>
              <a:gdLst/>
              <a:ahLst/>
              <a:cxnLst/>
              <a:rect l="l" t="t" r="r" b="b"/>
              <a:pathLst>
                <a:path w="19361" h="12361" extrusionOk="0">
                  <a:moveTo>
                    <a:pt x="1548" y="155"/>
                  </a:moveTo>
                  <a:cubicBezTo>
                    <a:pt x="598" y="2697"/>
                    <a:pt x="-1148" y="5240"/>
                    <a:pt x="1094" y="7884"/>
                  </a:cubicBezTo>
                  <a:cubicBezTo>
                    <a:pt x="3976" y="9824"/>
                    <a:pt x="9752" y="9083"/>
                    <a:pt x="11113" y="10463"/>
                  </a:cubicBezTo>
                  <a:cubicBezTo>
                    <a:pt x="15671" y="15058"/>
                    <a:pt x="16648" y="9904"/>
                    <a:pt x="19231" y="9600"/>
                  </a:cubicBezTo>
                  <a:cubicBezTo>
                    <a:pt x="19573" y="6237"/>
                    <a:pt x="19418" y="2953"/>
                    <a:pt x="16536" y="0"/>
                  </a:cubicBezTo>
                  <a:cubicBezTo>
                    <a:pt x="11529" y="43"/>
                    <a:pt x="6560" y="75"/>
                    <a:pt x="1548" y="112"/>
                  </a:cubicBezTo>
                  <a:lnTo>
                    <a:pt x="1548" y="15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1" name="Google Shape;1061;p63"/>
            <p:cNvSpPr/>
            <p:nvPr/>
          </p:nvSpPr>
          <p:spPr>
            <a:xfrm>
              <a:off x="8757791" y="3186453"/>
              <a:ext cx="24561" cy="34298"/>
            </a:xfrm>
            <a:custGeom>
              <a:avLst/>
              <a:gdLst/>
              <a:ahLst/>
              <a:cxnLst/>
              <a:rect l="l" t="t" r="r" b="b"/>
              <a:pathLst>
                <a:path w="10564" h="14752" extrusionOk="0">
                  <a:moveTo>
                    <a:pt x="10554" y="8648"/>
                  </a:moveTo>
                  <a:cubicBezTo>
                    <a:pt x="6764" y="6638"/>
                    <a:pt x="12112" y="1329"/>
                    <a:pt x="4111" y="700"/>
                  </a:cubicBezTo>
                  <a:cubicBezTo>
                    <a:pt x="3658" y="700"/>
                    <a:pt x="3925" y="-798"/>
                    <a:pt x="2366" y="588"/>
                  </a:cubicBezTo>
                  <a:cubicBezTo>
                    <a:pt x="-2758" y="5114"/>
                    <a:pt x="1939" y="9330"/>
                    <a:pt x="2590" y="13594"/>
                  </a:cubicBezTo>
                  <a:cubicBezTo>
                    <a:pt x="2820" y="15007"/>
                    <a:pt x="6311" y="15198"/>
                    <a:pt x="7714" y="13775"/>
                  </a:cubicBezTo>
                  <a:cubicBezTo>
                    <a:pt x="9118" y="12389"/>
                    <a:pt x="9572" y="10561"/>
                    <a:pt x="10565" y="8658"/>
                  </a:cubicBezTo>
                  <a:lnTo>
                    <a:pt x="10554" y="864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2" name="Google Shape;1062;p63"/>
            <p:cNvSpPr/>
            <p:nvPr/>
          </p:nvSpPr>
          <p:spPr>
            <a:xfrm>
              <a:off x="8574316" y="3190071"/>
              <a:ext cx="23222" cy="32385"/>
            </a:xfrm>
            <a:custGeom>
              <a:avLst/>
              <a:gdLst/>
              <a:ahLst/>
              <a:cxnLst/>
              <a:rect l="l" t="t" r="r" b="b"/>
              <a:pathLst>
                <a:path w="9988" h="13929" extrusionOk="0">
                  <a:moveTo>
                    <a:pt x="0" y="5604"/>
                  </a:moveTo>
                  <a:cubicBezTo>
                    <a:pt x="422" y="7208"/>
                    <a:pt x="870" y="8776"/>
                    <a:pt x="1206" y="10380"/>
                  </a:cubicBezTo>
                  <a:cubicBezTo>
                    <a:pt x="1548" y="11878"/>
                    <a:pt x="715" y="13930"/>
                    <a:pt x="4398" y="13930"/>
                  </a:cubicBezTo>
                  <a:cubicBezTo>
                    <a:pt x="7852" y="13930"/>
                    <a:pt x="9069" y="12027"/>
                    <a:pt x="9709" y="10188"/>
                  </a:cubicBezTo>
                  <a:cubicBezTo>
                    <a:pt x="10814" y="7017"/>
                    <a:pt x="8375" y="4138"/>
                    <a:pt x="7126" y="1260"/>
                  </a:cubicBezTo>
                  <a:cubicBezTo>
                    <a:pt x="6373" y="-499"/>
                    <a:pt x="3069" y="-387"/>
                    <a:pt x="1591" y="1414"/>
                  </a:cubicBezTo>
                  <a:cubicBezTo>
                    <a:pt x="566" y="2640"/>
                    <a:pt x="486" y="4207"/>
                    <a:pt x="0" y="5631"/>
                  </a:cubicBezTo>
                  <a:lnTo>
                    <a:pt x="0" y="5593"/>
                  </a:lnTo>
                  <a:lnTo>
                    <a:pt x="0" y="56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3" name="Google Shape;1063;p63"/>
            <p:cNvSpPr/>
            <p:nvPr/>
          </p:nvSpPr>
          <p:spPr>
            <a:xfrm>
              <a:off x="9043755" y="3182777"/>
              <a:ext cx="19879" cy="35682"/>
            </a:xfrm>
            <a:custGeom>
              <a:avLst/>
              <a:gdLst/>
              <a:ahLst/>
              <a:cxnLst/>
              <a:rect l="l" t="t" r="r" b="b"/>
              <a:pathLst>
                <a:path w="8550" h="15347" extrusionOk="0">
                  <a:moveTo>
                    <a:pt x="0" y="7777"/>
                  </a:moveTo>
                  <a:cubicBezTo>
                    <a:pt x="230" y="8784"/>
                    <a:pt x="795" y="10655"/>
                    <a:pt x="993" y="12553"/>
                  </a:cubicBezTo>
                  <a:cubicBezTo>
                    <a:pt x="1180" y="14275"/>
                    <a:pt x="3576" y="14344"/>
                    <a:pt x="4895" y="15170"/>
                  </a:cubicBezTo>
                  <a:cubicBezTo>
                    <a:pt x="6000" y="15836"/>
                    <a:pt x="6955" y="14456"/>
                    <a:pt x="7590" y="13827"/>
                  </a:cubicBezTo>
                  <a:cubicBezTo>
                    <a:pt x="9522" y="11924"/>
                    <a:pt x="8348" y="1908"/>
                    <a:pt x="5775" y="528"/>
                  </a:cubicBezTo>
                  <a:cubicBezTo>
                    <a:pt x="3875" y="-480"/>
                    <a:pt x="1900" y="-32"/>
                    <a:pt x="961" y="1759"/>
                  </a:cubicBezTo>
                  <a:cubicBezTo>
                    <a:pt x="85" y="3433"/>
                    <a:pt x="-32" y="5192"/>
                    <a:pt x="53" y="7809"/>
                  </a:cubicBezTo>
                  <a:lnTo>
                    <a:pt x="11" y="7766"/>
                  </a:lnTo>
                  <a:lnTo>
                    <a:pt x="0" y="777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4" name="Google Shape;1064;p63"/>
            <p:cNvSpPr/>
            <p:nvPr/>
          </p:nvSpPr>
          <p:spPr>
            <a:xfrm>
              <a:off x="9611908" y="3178196"/>
              <a:ext cx="53512" cy="24308"/>
            </a:xfrm>
            <a:custGeom>
              <a:avLst/>
              <a:gdLst/>
              <a:ahLst/>
              <a:cxnLst/>
              <a:rect l="l" t="t" r="r" b="b"/>
              <a:pathLst>
                <a:path w="23016" h="10455" extrusionOk="0">
                  <a:moveTo>
                    <a:pt x="2113" y="10455"/>
                  </a:moveTo>
                  <a:cubicBezTo>
                    <a:pt x="2113" y="10455"/>
                    <a:pt x="2566" y="10301"/>
                    <a:pt x="2609" y="10189"/>
                  </a:cubicBezTo>
                  <a:cubicBezTo>
                    <a:pt x="4146" y="6031"/>
                    <a:pt x="8363" y="3968"/>
                    <a:pt x="15243" y="3990"/>
                  </a:cubicBezTo>
                  <a:cubicBezTo>
                    <a:pt x="17181" y="3990"/>
                    <a:pt x="19188" y="4102"/>
                    <a:pt x="21077" y="3915"/>
                  </a:cubicBezTo>
                  <a:cubicBezTo>
                    <a:pt x="23052" y="3696"/>
                    <a:pt x="23847" y="2982"/>
                    <a:pt x="21883" y="1905"/>
                  </a:cubicBezTo>
                  <a:cubicBezTo>
                    <a:pt x="21771" y="450"/>
                    <a:pt x="20570" y="-40"/>
                    <a:pt x="18494" y="3"/>
                  </a:cubicBezTo>
                  <a:cubicBezTo>
                    <a:pt x="15921" y="45"/>
                    <a:pt x="13380" y="3"/>
                    <a:pt x="10813" y="3"/>
                  </a:cubicBezTo>
                  <a:cubicBezTo>
                    <a:pt x="378" y="3"/>
                    <a:pt x="-2472" y="3398"/>
                    <a:pt x="2123" y="10455"/>
                  </a:cubicBezTo>
                  <a:lnTo>
                    <a:pt x="2113" y="1045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5" name="Google Shape;1065;p63"/>
            <p:cNvSpPr/>
            <p:nvPr/>
          </p:nvSpPr>
          <p:spPr>
            <a:xfrm>
              <a:off x="9174176" y="3196161"/>
              <a:ext cx="64807" cy="28972"/>
            </a:xfrm>
            <a:custGeom>
              <a:avLst/>
              <a:gdLst/>
              <a:ahLst/>
              <a:cxnLst/>
              <a:rect l="l" t="t" r="r" b="b"/>
              <a:pathLst>
                <a:path w="27874" h="12461" extrusionOk="0">
                  <a:moveTo>
                    <a:pt x="23592" y="43"/>
                  </a:moveTo>
                  <a:cubicBezTo>
                    <a:pt x="23518" y="346"/>
                    <a:pt x="23406" y="597"/>
                    <a:pt x="23363" y="906"/>
                  </a:cubicBezTo>
                  <a:cubicBezTo>
                    <a:pt x="22797" y="4115"/>
                    <a:pt x="26587" y="9499"/>
                    <a:pt x="22071" y="10128"/>
                  </a:cubicBezTo>
                  <a:cubicBezTo>
                    <a:pt x="15276" y="11060"/>
                    <a:pt x="7083" y="12025"/>
                    <a:pt x="176" y="8854"/>
                  </a:cubicBezTo>
                  <a:cubicBezTo>
                    <a:pt x="-550" y="11316"/>
                    <a:pt x="972" y="12334"/>
                    <a:pt x="4649" y="12334"/>
                  </a:cubicBezTo>
                  <a:cubicBezTo>
                    <a:pt x="10264" y="12334"/>
                    <a:pt x="15842" y="12515"/>
                    <a:pt x="21452" y="12446"/>
                  </a:cubicBezTo>
                  <a:cubicBezTo>
                    <a:pt x="24105" y="12446"/>
                    <a:pt x="27072" y="11812"/>
                    <a:pt x="27259" y="9749"/>
                  </a:cubicBezTo>
                  <a:cubicBezTo>
                    <a:pt x="27558" y="6311"/>
                    <a:pt x="29725" y="2388"/>
                    <a:pt x="23614" y="0"/>
                  </a:cubicBezTo>
                  <a:lnTo>
                    <a:pt x="23571" y="43"/>
                  </a:lnTo>
                  <a:lnTo>
                    <a:pt x="23592" y="4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6" name="Google Shape;1066;p63"/>
            <p:cNvSpPr/>
            <p:nvPr/>
          </p:nvSpPr>
          <p:spPr>
            <a:xfrm>
              <a:off x="8987644" y="3188569"/>
              <a:ext cx="17200" cy="31646"/>
            </a:xfrm>
            <a:custGeom>
              <a:avLst/>
              <a:gdLst/>
              <a:ahLst/>
              <a:cxnLst/>
              <a:rect l="l" t="t" r="r" b="b"/>
              <a:pathLst>
                <a:path w="7398" h="13611" extrusionOk="0">
                  <a:moveTo>
                    <a:pt x="37" y="4950"/>
                  </a:moveTo>
                  <a:cubicBezTo>
                    <a:pt x="336" y="7674"/>
                    <a:pt x="491" y="9726"/>
                    <a:pt x="795" y="11752"/>
                  </a:cubicBezTo>
                  <a:cubicBezTo>
                    <a:pt x="907" y="12573"/>
                    <a:pt x="939" y="13612"/>
                    <a:pt x="2808" y="13612"/>
                  </a:cubicBezTo>
                  <a:cubicBezTo>
                    <a:pt x="4243" y="13612"/>
                    <a:pt x="4937" y="13010"/>
                    <a:pt x="5733" y="12226"/>
                  </a:cubicBezTo>
                  <a:cubicBezTo>
                    <a:pt x="9533" y="8415"/>
                    <a:pt x="5727" y="4865"/>
                    <a:pt x="5119" y="1246"/>
                  </a:cubicBezTo>
                  <a:cubicBezTo>
                    <a:pt x="5007" y="462"/>
                    <a:pt x="3827" y="126"/>
                    <a:pt x="2696" y="14"/>
                  </a:cubicBezTo>
                  <a:cubicBezTo>
                    <a:pt x="801" y="-135"/>
                    <a:pt x="689" y="910"/>
                    <a:pt x="491" y="1693"/>
                  </a:cubicBezTo>
                  <a:cubicBezTo>
                    <a:pt x="181" y="2994"/>
                    <a:pt x="112" y="4305"/>
                    <a:pt x="0" y="4950"/>
                  </a:cubicBezTo>
                  <a:lnTo>
                    <a:pt x="37" y="495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7" name="Google Shape;1067;p63"/>
            <p:cNvSpPr/>
            <p:nvPr/>
          </p:nvSpPr>
          <p:spPr>
            <a:xfrm>
              <a:off x="9100955" y="3206585"/>
              <a:ext cx="43624" cy="15138"/>
            </a:xfrm>
            <a:custGeom>
              <a:avLst/>
              <a:gdLst/>
              <a:ahLst/>
              <a:cxnLst/>
              <a:rect l="l" t="t" r="r" b="b"/>
              <a:pathLst>
                <a:path w="18763" h="6511" extrusionOk="0">
                  <a:moveTo>
                    <a:pt x="18428" y="1716"/>
                  </a:moveTo>
                  <a:cubicBezTo>
                    <a:pt x="15844" y="2010"/>
                    <a:pt x="14862" y="7169"/>
                    <a:pt x="10309" y="2569"/>
                  </a:cubicBezTo>
                  <a:cubicBezTo>
                    <a:pt x="8943" y="1189"/>
                    <a:pt x="3178" y="1898"/>
                    <a:pt x="301" y="0"/>
                  </a:cubicBezTo>
                  <a:cubicBezTo>
                    <a:pt x="413" y="2052"/>
                    <a:pt x="-1332" y="5080"/>
                    <a:pt x="2500" y="5714"/>
                  </a:cubicBezTo>
                  <a:cubicBezTo>
                    <a:pt x="7128" y="6455"/>
                    <a:pt x="12321" y="7057"/>
                    <a:pt x="16992" y="5714"/>
                  </a:cubicBezTo>
                  <a:cubicBezTo>
                    <a:pt x="19191" y="5080"/>
                    <a:pt x="18924" y="3284"/>
                    <a:pt x="18395" y="1786"/>
                  </a:cubicBezTo>
                  <a:lnTo>
                    <a:pt x="18438" y="1716"/>
                  </a:lnTo>
                  <a:lnTo>
                    <a:pt x="18428" y="171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8" name="Google Shape;1068;p63"/>
            <p:cNvSpPr/>
            <p:nvPr/>
          </p:nvSpPr>
          <p:spPr>
            <a:xfrm>
              <a:off x="9102774" y="3182293"/>
              <a:ext cx="34847" cy="6231"/>
            </a:xfrm>
            <a:custGeom>
              <a:avLst/>
              <a:gdLst/>
              <a:ahLst/>
              <a:cxnLst/>
              <a:rect l="l" t="t" r="r" b="b"/>
              <a:pathLst>
                <a:path w="14988" h="2680" extrusionOk="0">
                  <a:moveTo>
                    <a:pt x="0" y="2670"/>
                  </a:moveTo>
                  <a:cubicBezTo>
                    <a:pt x="5012" y="2628"/>
                    <a:pt x="9981" y="2601"/>
                    <a:pt x="14988" y="2558"/>
                  </a:cubicBezTo>
                  <a:cubicBezTo>
                    <a:pt x="14833" y="1849"/>
                    <a:pt x="14801" y="543"/>
                    <a:pt x="14534" y="506"/>
                  </a:cubicBezTo>
                  <a:cubicBezTo>
                    <a:pt x="9837" y="58"/>
                    <a:pt x="5012" y="-571"/>
                    <a:pt x="496" y="1034"/>
                  </a:cubicBezTo>
                  <a:cubicBezTo>
                    <a:pt x="43" y="1188"/>
                    <a:pt x="155" y="2121"/>
                    <a:pt x="43" y="2681"/>
                  </a:cubicBezTo>
                  <a:lnTo>
                    <a:pt x="0" y="2681"/>
                  </a:lnTo>
                  <a:lnTo>
                    <a:pt x="0" y="26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9" name="Google Shape;1069;p63"/>
            <p:cNvSpPr/>
            <p:nvPr/>
          </p:nvSpPr>
          <p:spPr>
            <a:xfrm>
              <a:off x="9165024" y="3192617"/>
              <a:ext cx="9907" cy="24129"/>
            </a:xfrm>
            <a:custGeom>
              <a:avLst/>
              <a:gdLst/>
              <a:ahLst/>
              <a:cxnLst/>
              <a:rect l="l" t="t" r="r" b="b"/>
              <a:pathLst>
                <a:path w="4261" h="10378" extrusionOk="0">
                  <a:moveTo>
                    <a:pt x="4106" y="10378"/>
                  </a:moveTo>
                  <a:cubicBezTo>
                    <a:pt x="4149" y="6903"/>
                    <a:pt x="4218" y="3433"/>
                    <a:pt x="4261" y="0"/>
                  </a:cubicBezTo>
                  <a:cubicBezTo>
                    <a:pt x="-1359" y="1716"/>
                    <a:pt x="-1429" y="7318"/>
                    <a:pt x="4106" y="1037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0" name="Google Shape;1070;p63"/>
            <p:cNvSpPr/>
            <p:nvPr/>
          </p:nvSpPr>
          <p:spPr>
            <a:xfrm>
              <a:off x="9263668" y="3190639"/>
              <a:ext cx="291653" cy="21144"/>
            </a:xfrm>
            <a:custGeom>
              <a:avLst/>
              <a:gdLst/>
              <a:ahLst/>
              <a:cxnLst/>
              <a:rect l="l" t="t" r="r" b="b"/>
              <a:pathLst>
                <a:path w="125442" h="9094" extrusionOk="0">
                  <a:moveTo>
                    <a:pt x="63014" y="9022"/>
                  </a:moveTo>
                  <a:lnTo>
                    <a:pt x="120270" y="9022"/>
                  </a:lnTo>
                  <a:cubicBezTo>
                    <a:pt x="122053" y="9022"/>
                    <a:pt x="124524" y="9427"/>
                    <a:pt x="125320" y="7833"/>
                  </a:cubicBezTo>
                  <a:cubicBezTo>
                    <a:pt x="125960" y="6602"/>
                    <a:pt x="123884" y="5248"/>
                    <a:pt x="123841" y="4619"/>
                  </a:cubicBezTo>
                  <a:cubicBezTo>
                    <a:pt x="123233" y="-1916"/>
                    <a:pt x="116251" y="398"/>
                    <a:pt x="111479" y="398"/>
                  </a:cubicBezTo>
                  <a:cubicBezTo>
                    <a:pt x="76534" y="398"/>
                    <a:pt x="41626" y="541"/>
                    <a:pt x="6681" y="584"/>
                  </a:cubicBezTo>
                  <a:cubicBezTo>
                    <a:pt x="2891" y="584"/>
                    <a:pt x="-184" y="584"/>
                    <a:pt x="9" y="4161"/>
                  </a:cubicBezTo>
                  <a:cubicBezTo>
                    <a:pt x="153" y="7487"/>
                    <a:pt x="1300" y="9176"/>
                    <a:pt x="7022" y="9091"/>
                  </a:cubicBezTo>
                  <a:cubicBezTo>
                    <a:pt x="25688" y="8867"/>
                    <a:pt x="44364" y="9022"/>
                    <a:pt x="62987" y="9022"/>
                  </a:cubicBezTo>
                  <a:lnTo>
                    <a:pt x="63024" y="9022"/>
                  </a:lnTo>
                  <a:lnTo>
                    <a:pt x="63014" y="90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1" name="Google Shape;1071;p63"/>
            <p:cNvSpPr/>
            <p:nvPr/>
          </p:nvSpPr>
          <p:spPr>
            <a:xfrm>
              <a:off x="9196846" y="2577020"/>
              <a:ext cx="98366" cy="11539"/>
            </a:xfrm>
            <a:custGeom>
              <a:avLst/>
              <a:gdLst/>
              <a:ahLst/>
              <a:cxnLst/>
              <a:rect l="l" t="t" r="r" b="b"/>
              <a:pathLst>
                <a:path w="42308" h="4963" extrusionOk="0">
                  <a:moveTo>
                    <a:pt x="21396" y="4941"/>
                  </a:moveTo>
                  <a:cubicBezTo>
                    <a:pt x="27561" y="4941"/>
                    <a:pt x="33747" y="4891"/>
                    <a:pt x="39912" y="4961"/>
                  </a:cubicBezTo>
                  <a:cubicBezTo>
                    <a:pt x="41668" y="4961"/>
                    <a:pt x="42309" y="4504"/>
                    <a:pt x="42309" y="3416"/>
                  </a:cubicBezTo>
                  <a:cubicBezTo>
                    <a:pt x="42309" y="2989"/>
                    <a:pt x="42309" y="2572"/>
                    <a:pt x="42261" y="2145"/>
                  </a:cubicBezTo>
                  <a:cubicBezTo>
                    <a:pt x="41973" y="193"/>
                    <a:pt x="41578" y="0"/>
                    <a:pt x="38685" y="0"/>
                  </a:cubicBezTo>
                  <a:lnTo>
                    <a:pt x="3350" y="0"/>
                  </a:lnTo>
                  <a:cubicBezTo>
                    <a:pt x="596" y="0"/>
                    <a:pt x="-685" y="1108"/>
                    <a:pt x="366" y="2837"/>
                  </a:cubicBezTo>
                  <a:cubicBezTo>
                    <a:pt x="761" y="3487"/>
                    <a:pt x="147" y="4494"/>
                    <a:pt x="1081" y="4758"/>
                  </a:cubicBezTo>
                  <a:cubicBezTo>
                    <a:pt x="2224" y="5073"/>
                    <a:pt x="3670" y="4931"/>
                    <a:pt x="4962" y="4931"/>
                  </a:cubicBezTo>
                  <a:lnTo>
                    <a:pt x="21396" y="4931"/>
                  </a:lnTo>
                  <a:lnTo>
                    <a:pt x="21396"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2" name="Google Shape;1072;p63"/>
            <p:cNvSpPr/>
            <p:nvPr/>
          </p:nvSpPr>
          <p:spPr>
            <a:xfrm>
              <a:off x="9343058" y="2576136"/>
              <a:ext cx="300641" cy="10353"/>
            </a:xfrm>
            <a:custGeom>
              <a:avLst/>
              <a:gdLst/>
              <a:ahLst/>
              <a:cxnLst/>
              <a:rect l="l" t="t" r="r" b="b"/>
              <a:pathLst>
                <a:path w="129308" h="4453" extrusionOk="0">
                  <a:moveTo>
                    <a:pt x="128146" y="4433"/>
                  </a:moveTo>
                  <a:cubicBezTo>
                    <a:pt x="130574" y="3762"/>
                    <a:pt x="128519" y="1566"/>
                    <a:pt x="128044" y="915"/>
                  </a:cubicBezTo>
                  <a:cubicBezTo>
                    <a:pt x="127382" y="-20"/>
                    <a:pt x="122499" y="0"/>
                    <a:pt x="118367" y="0"/>
                  </a:cubicBezTo>
                  <a:lnTo>
                    <a:pt x="11786" y="0"/>
                  </a:lnTo>
                  <a:cubicBezTo>
                    <a:pt x="10676" y="0"/>
                    <a:pt x="-74" y="529"/>
                    <a:pt x="0" y="3396"/>
                  </a:cubicBezTo>
                  <a:cubicBezTo>
                    <a:pt x="854" y="3762"/>
                    <a:pt x="1271" y="4097"/>
                    <a:pt x="1879" y="4454"/>
                  </a:cubicBezTo>
                  <a:lnTo>
                    <a:pt x="128130" y="4454"/>
                  </a:lnTo>
                  <a:lnTo>
                    <a:pt x="128146" y="44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3" name="Google Shape;1073;p63"/>
            <p:cNvSpPr/>
            <p:nvPr/>
          </p:nvSpPr>
          <p:spPr>
            <a:xfrm>
              <a:off x="9317319" y="2575759"/>
              <a:ext cx="7324" cy="12685"/>
            </a:xfrm>
            <a:custGeom>
              <a:avLst/>
              <a:gdLst/>
              <a:ahLst/>
              <a:cxnLst/>
              <a:rect l="l" t="t" r="r" b="b"/>
              <a:pathLst>
                <a:path w="3150" h="5456" extrusionOk="0">
                  <a:moveTo>
                    <a:pt x="1591" y="5440"/>
                  </a:moveTo>
                  <a:cubicBezTo>
                    <a:pt x="2290" y="5440"/>
                    <a:pt x="3128" y="5755"/>
                    <a:pt x="3149" y="3660"/>
                  </a:cubicBezTo>
                  <a:cubicBezTo>
                    <a:pt x="3171" y="773"/>
                    <a:pt x="2808" y="20"/>
                    <a:pt x="1340" y="0"/>
                  </a:cubicBezTo>
                  <a:cubicBezTo>
                    <a:pt x="112" y="0"/>
                    <a:pt x="0" y="214"/>
                    <a:pt x="0" y="2094"/>
                  </a:cubicBezTo>
                  <a:cubicBezTo>
                    <a:pt x="0" y="5104"/>
                    <a:pt x="176" y="5440"/>
                    <a:pt x="1612" y="5440"/>
                  </a:cubicBezTo>
                  <a:lnTo>
                    <a:pt x="1591" y="54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4" name="Google Shape;1074;p63"/>
            <p:cNvSpPr/>
            <p:nvPr/>
          </p:nvSpPr>
          <p:spPr>
            <a:xfrm>
              <a:off x="9347304" y="2586460"/>
              <a:ext cx="293845" cy="2009"/>
            </a:xfrm>
            <a:custGeom>
              <a:avLst/>
              <a:gdLst/>
              <a:ahLst/>
              <a:cxnLst/>
              <a:rect l="l" t="t" r="r" b="b"/>
              <a:pathLst>
                <a:path w="126385" h="864" extrusionOk="0">
                  <a:moveTo>
                    <a:pt x="126325" y="0"/>
                  </a:moveTo>
                  <a:lnTo>
                    <a:pt x="91" y="0"/>
                  </a:lnTo>
                  <a:cubicBezTo>
                    <a:pt x="-480" y="722"/>
                    <a:pt x="1697" y="864"/>
                    <a:pt x="5097" y="864"/>
                  </a:cubicBezTo>
                  <a:lnTo>
                    <a:pt x="120283" y="864"/>
                  </a:lnTo>
                  <a:cubicBezTo>
                    <a:pt x="123342" y="864"/>
                    <a:pt x="126790" y="864"/>
                    <a:pt x="126347" y="0"/>
                  </a:cubicBezTo>
                  <a:lnTo>
                    <a:pt x="12632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5" name="Google Shape;1075;p63"/>
            <p:cNvSpPr/>
            <p:nvPr/>
          </p:nvSpPr>
          <p:spPr>
            <a:xfrm>
              <a:off x="9169968" y="2577599"/>
              <a:ext cx="17226" cy="9040"/>
            </a:xfrm>
            <a:custGeom>
              <a:avLst/>
              <a:gdLst/>
              <a:ahLst/>
              <a:cxnLst/>
              <a:rect l="l" t="t" r="r" b="b"/>
              <a:pathLst>
                <a:path w="7409" h="3888" extrusionOk="0">
                  <a:moveTo>
                    <a:pt x="11" y="2746"/>
                  </a:moveTo>
                  <a:cubicBezTo>
                    <a:pt x="11" y="3539"/>
                    <a:pt x="550" y="3976"/>
                    <a:pt x="1799" y="3874"/>
                  </a:cubicBezTo>
                  <a:cubicBezTo>
                    <a:pt x="2210" y="3854"/>
                    <a:pt x="2626" y="3874"/>
                    <a:pt x="3048" y="3874"/>
                  </a:cubicBezTo>
                  <a:cubicBezTo>
                    <a:pt x="7574" y="3874"/>
                    <a:pt x="8412" y="2908"/>
                    <a:pt x="6325" y="0"/>
                  </a:cubicBezTo>
                  <a:cubicBezTo>
                    <a:pt x="6966" y="336"/>
                    <a:pt x="6693" y="580"/>
                    <a:pt x="6074" y="651"/>
                  </a:cubicBezTo>
                  <a:cubicBezTo>
                    <a:pt x="5466" y="722"/>
                    <a:pt x="4825" y="671"/>
                    <a:pt x="4217" y="651"/>
                  </a:cubicBezTo>
                  <a:cubicBezTo>
                    <a:pt x="2018" y="651"/>
                    <a:pt x="673" y="1312"/>
                    <a:pt x="176" y="2624"/>
                  </a:cubicBezTo>
                  <a:cubicBezTo>
                    <a:pt x="176" y="2624"/>
                    <a:pt x="75" y="2674"/>
                    <a:pt x="0" y="2725"/>
                  </a:cubicBezTo>
                  <a:lnTo>
                    <a:pt x="0" y="2746"/>
                  </a:lnTo>
                  <a:lnTo>
                    <a:pt x="11" y="27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6" name="Google Shape;1076;p63"/>
            <p:cNvSpPr/>
            <p:nvPr/>
          </p:nvSpPr>
          <p:spPr>
            <a:xfrm>
              <a:off x="9168472" y="2576231"/>
              <a:ext cx="17124" cy="7786"/>
            </a:xfrm>
            <a:custGeom>
              <a:avLst/>
              <a:gdLst/>
              <a:ahLst/>
              <a:cxnLst/>
              <a:rect l="l" t="t" r="r" b="b"/>
              <a:pathLst>
                <a:path w="7365" h="3349" extrusionOk="0">
                  <a:moveTo>
                    <a:pt x="675" y="3329"/>
                  </a:moveTo>
                  <a:cubicBezTo>
                    <a:pt x="675" y="3329"/>
                    <a:pt x="820" y="3278"/>
                    <a:pt x="852" y="3227"/>
                  </a:cubicBezTo>
                  <a:cubicBezTo>
                    <a:pt x="1337" y="1895"/>
                    <a:pt x="2677" y="1234"/>
                    <a:pt x="4887" y="1254"/>
                  </a:cubicBezTo>
                  <a:cubicBezTo>
                    <a:pt x="5501" y="1254"/>
                    <a:pt x="6141" y="1306"/>
                    <a:pt x="6750" y="1254"/>
                  </a:cubicBezTo>
                  <a:cubicBezTo>
                    <a:pt x="7390" y="1183"/>
                    <a:pt x="7625" y="960"/>
                    <a:pt x="6995" y="604"/>
                  </a:cubicBezTo>
                  <a:cubicBezTo>
                    <a:pt x="6974" y="116"/>
                    <a:pt x="6563" y="-26"/>
                    <a:pt x="5922" y="4"/>
                  </a:cubicBezTo>
                  <a:lnTo>
                    <a:pt x="3451" y="4"/>
                  </a:lnTo>
                  <a:cubicBezTo>
                    <a:pt x="126" y="4"/>
                    <a:pt x="-782" y="1092"/>
                    <a:pt x="665" y="3349"/>
                  </a:cubicBezTo>
                  <a:lnTo>
                    <a:pt x="686" y="3329"/>
                  </a:lnTo>
                  <a:lnTo>
                    <a:pt x="675" y="332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7" name="Google Shape;1077;p63"/>
            <p:cNvSpPr/>
            <p:nvPr/>
          </p:nvSpPr>
          <p:spPr>
            <a:xfrm>
              <a:off x="11351156" y="1877639"/>
              <a:ext cx="140179" cy="16480"/>
            </a:xfrm>
            <a:custGeom>
              <a:avLst/>
              <a:gdLst/>
              <a:ahLst/>
              <a:cxnLst/>
              <a:rect l="l" t="t" r="r" b="b"/>
              <a:pathLst>
                <a:path w="60292" h="7088" extrusionOk="0">
                  <a:moveTo>
                    <a:pt x="30482" y="7008"/>
                  </a:moveTo>
                  <a:cubicBezTo>
                    <a:pt x="39283" y="7008"/>
                    <a:pt x="48074" y="6936"/>
                    <a:pt x="56871" y="7028"/>
                  </a:cubicBezTo>
                  <a:cubicBezTo>
                    <a:pt x="59364" y="7048"/>
                    <a:pt x="60292" y="6377"/>
                    <a:pt x="60292" y="4842"/>
                  </a:cubicBezTo>
                  <a:cubicBezTo>
                    <a:pt x="60292" y="4242"/>
                    <a:pt x="60292" y="3632"/>
                    <a:pt x="60218" y="3032"/>
                  </a:cubicBezTo>
                  <a:cubicBezTo>
                    <a:pt x="59807" y="266"/>
                    <a:pt x="59235" y="-29"/>
                    <a:pt x="55125" y="2"/>
                  </a:cubicBezTo>
                  <a:lnTo>
                    <a:pt x="4776" y="2"/>
                  </a:lnTo>
                  <a:cubicBezTo>
                    <a:pt x="837" y="2"/>
                    <a:pt x="-968" y="1588"/>
                    <a:pt x="516" y="4069"/>
                  </a:cubicBezTo>
                  <a:cubicBezTo>
                    <a:pt x="1077" y="5004"/>
                    <a:pt x="217" y="6448"/>
                    <a:pt x="1520" y="6814"/>
                  </a:cubicBezTo>
                  <a:cubicBezTo>
                    <a:pt x="3153" y="7251"/>
                    <a:pt x="5208" y="7028"/>
                    <a:pt x="7066" y="7058"/>
                  </a:cubicBezTo>
                  <a:lnTo>
                    <a:pt x="30492" y="7058"/>
                  </a:lnTo>
                  <a:lnTo>
                    <a:pt x="30471" y="7008"/>
                  </a:lnTo>
                  <a:lnTo>
                    <a:pt x="30482" y="700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8" name="Google Shape;1078;p63"/>
            <p:cNvSpPr/>
            <p:nvPr/>
          </p:nvSpPr>
          <p:spPr>
            <a:xfrm>
              <a:off x="11559491" y="1876261"/>
              <a:ext cx="428495" cy="14680"/>
            </a:xfrm>
            <a:custGeom>
              <a:avLst/>
              <a:gdLst/>
              <a:ahLst/>
              <a:cxnLst/>
              <a:rect l="l" t="t" r="r" b="b"/>
              <a:pathLst>
                <a:path w="184299" h="6314" extrusionOk="0">
                  <a:moveTo>
                    <a:pt x="182643" y="6314"/>
                  </a:moveTo>
                  <a:cubicBezTo>
                    <a:pt x="186118" y="5348"/>
                    <a:pt x="183150" y="2216"/>
                    <a:pt x="182499" y="1301"/>
                  </a:cubicBezTo>
                  <a:cubicBezTo>
                    <a:pt x="181570" y="-30"/>
                    <a:pt x="174578" y="0"/>
                    <a:pt x="168680" y="0"/>
                  </a:cubicBezTo>
                  <a:lnTo>
                    <a:pt x="16803" y="0"/>
                  </a:lnTo>
                  <a:cubicBezTo>
                    <a:pt x="15234" y="0"/>
                    <a:pt x="-122" y="773"/>
                    <a:pt x="1" y="4809"/>
                  </a:cubicBezTo>
                  <a:cubicBezTo>
                    <a:pt x="1228" y="5318"/>
                    <a:pt x="1810" y="5816"/>
                    <a:pt x="2686" y="6304"/>
                  </a:cubicBezTo>
                  <a:lnTo>
                    <a:pt x="182632" y="6304"/>
                  </a:lnTo>
                  <a:lnTo>
                    <a:pt x="182643" y="63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9" name="Google Shape;1079;p63"/>
            <p:cNvSpPr/>
            <p:nvPr/>
          </p:nvSpPr>
          <p:spPr>
            <a:xfrm>
              <a:off x="11149542" y="1877918"/>
              <a:ext cx="138656" cy="17898"/>
            </a:xfrm>
            <a:custGeom>
              <a:avLst/>
              <a:gdLst/>
              <a:ahLst/>
              <a:cxnLst/>
              <a:rect l="l" t="t" r="r" b="b"/>
              <a:pathLst>
                <a:path w="59637" h="7698" extrusionOk="0">
                  <a:moveTo>
                    <a:pt x="29853" y="7671"/>
                  </a:moveTo>
                  <a:cubicBezTo>
                    <a:pt x="21932" y="7671"/>
                    <a:pt x="14033" y="7722"/>
                    <a:pt x="6112" y="7671"/>
                  </a:cubicBezTo>
                  <a:cubicBezTo>
                    <a:pt x="-272" y="7620"/>
                    <a:pt x="534" y="8464"/>
                    <a:pt x="69" y="3675"/>
                  </a:cubicBezTo>
                  <a:cubicBezTo>
                    <a:pt x="-181" y="1245"/>
                    <a:pt x="69" y="1154"/>
                    <a:pt x="3880" y="1154"/>
                  </a:cubicBezTo>
                  <a:lnTo>
                    <a:pt x="44254" y="1154"/>
                  </a:lnTo>
                  <a:cubicBezTo>
                    <a:pt x="45039" y="1154"/>
                    <a:pt x="46165" y="1347"/>
                    <a:pt x="46576" y="1052"/>
                  </a:cubicBezTo>
                  <a:cubicBezTo>
                    <a:pt x="49458" y="-850"/>
                    <a:pt x="52938" y="472"/>
                    <a:pt x="56093" y="157"/>
                  </a:cubicBezTo>
                  <a:cubicBezTo>
                    <a:pt x="56749" y="86"/>
                    <a:pt x="58148" y="106"/>
                    <a:pt x="58004" y="1001"/>
                  </a:cubicBezTo>
                  <a:cubicBezTo>
                    <a:pt x="57828" y="1967"/>
                    <a:pt x="58703" y="2617"/>
                    <a:pt x="59178" y="3390"/>
                  </a:cubicBezTo>
                  <a:cubicBezTo>
                    <a:pt x="60448" y="5505"/>
                    <a:pt x="58954" y="7651"/>
                    <a:pt x="56296" y="7651"/>
                  </a:cubicBezTo>
                  <a:lnTo>
                    <a:pt x="29885" y="7651"/>
                  </a:lnTo>
                  <a:lnTo>
                    <a:pt x="29864" y="7671"/>
                  </a:lnTo>
                  <a:lnTo>
                    <a:pt x="29853" y="7671"/>
                  </a:lnTo>
                  <a:close/>
                  <a:moveTo>
                    <a:pt x="55928" y="5871"/>
                  </a:moveTo>
                  <a:cubicBezTo>
                    <a:pt x="56728" y="5871"/>
                    <a:pt x="57854" y="6064"/>
                    <a:pt x="58228" y="5343"/>
                  </a:cubicBezTo>
                  <a:cubicBezTo>
                    <a:pt x="58527" y="4794"/>
                    <a:pt x="57566" y="4163"/>
                    <a:pt x="57545" y="3878"/>
                  </a:cubicBezTo>
                  <a:cubicBezTo>
                    <a:pt x="57278" y="920"/>
                    <a:pt x="54075" y="1957"/>
                    <a:pt x="51930" y="1957"/>
                  </a:cubicBezTo>
                  <a:cubicBezTo>
                    <a:pt x="36034" y="1957"/>
                    <a:pt x="20134" y="2028"/>
                    <a:pt x="4238" y="2058"/>
                  </a:cubicBezTo>
                  <a:cubicBezTo>
                    <a:pt x="2535" y="2058"/>
                    <a:pt x="1110" y="2058"/>
                    <a:pt x="1185" y="3675"/>
                  </a:cubicBezTo>
                  <a:cubicBezTo>
                    <a:pt x="1254" y="5190"/>
                    <a:pt x="1772" y="5963"/>
                    <a:pt x="4382" y="5932"/>
                  </a:cubicBezTo>
                  <a:cubicBezTo>
                    <a:pt x="12864" y="5840"/>
                    <a:pt x="21377" y="5882"/>
                    <a:pt x="29864" y="5882"/>
                  </a:cubicBezTo>
                  <a:lnTo>
                    <a:pt x="55933" y="5882"/>
                  </a:lnTo>
                  <a:lnTo>
                    <a:pt x="55928" y="5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0" name="Google Shape;1080;p63"/>
            <p:cNvSpPr/>
            <p:nvPr/>
          </p:nvSpPr>
          <p:spPr>
            <a:xfrm>
              <a:off x="11111563" y="1882009"/>
              <a:ext cx="25587" cy="14192"/>
            </a:xfrm>
            <a:custGeom>
              <a:avLst/>
              <a:gdLst/>
              <a:ahLst/>
              <a:cxnLst/>
              <a:rect l="l" t="t" r="r" b="b"/>
              <a:pathLst>
                <a:path w="11005" h="6104" extrusionOk="0">
                  <a:moveTo>
                    <a:pt x="10680" y="1096"/>
                  </a:moveTo>
                  <a:cubicBezTo>
                    <a:pt x="10680" y="618"/>
                    <a:pt x="10632" y="-84"/>
                    <a:pt x="9858" y="8"/>
                  </a:cubicBezTo>
                  <a:cubicBezTo>
                    <a:pt x="6603" y="465"/>
                    <a:pt x="3277" y="-378"/>
                    <a:pt x="75" y="374"/>
                  </a:cubicBezTo>
                  <a:cubicBezTo>
                    <a:pt x="53" y="1960"/>
                    <a:pt x="21" y="3526"/>
                    <a:pt x="0" y="5112"/>
                  </a:cubicBezTo>
                  <a:cubicBezTo>
                    <a:pt x="3154" y="6556"/>
                    <a:pt x="6902" y="6119"/>
                    <a:pt x="9981" y="5692"/>
                  </a:cubicBezTo>
                  <a:cubicBezTo>
                    <a:pt x="12036" y="5407"/>
                    <a:pt x="10323" y="2946"/>
                    <a:pt x="10568" y="1483"/>
                  </a:cubicBezTo>
                  <a:cubicBezTo>
                    <a:pt x="10568" y="1340"/>
                    <a:pt x="10643" y="1218"/>
                    <a:pt x="10691" y="1096"/>
                  </a:cubicBezTo>
                  <a:lnTo>
                    <a:pt x="10680" y="109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1" name="Google Shape;1081;p63"/>
            <p:cNvSpPr/>
            <p:nvPr/>
          </p:nvSpPr>
          <p:spPr>
            <a:xfrm>
              <a:off x="11522851" y="1875751"/>
              <a:ext cx="10483" cy="18037"/>
            </a:xfrm>
            <a:custGeom>
              <a:avLst/>
              <a:gdLst/>
              <a:ahLst/>
              <a:cxnLst/>
              <a:rect l="l" t="t" r="r" b="b"/>
              <a:pathLst>
                <a:path w="4509" h="7758" extrusionOk="0">
                  <a:moveTo>
                    <a:pt x="2275" y="7737"/>
                  </a:moveTo>
                  <a:cubicBezTo>
                    <a:pt x="3273" y="7737"/>
                    <a:pt x="4453" y="8164"/>
                    <a:pt x="4506" y="5206"/>
                  </a:cubicBezTo>
                  <a:cubicBezTo>
                    <a:pt x="4554" y="1088"/>
                    <a:pt x="4021" y="0"/>
                    <a:pt x="1912" y="0"/>
                  </a:cubicBezTo>
                  <a:cubicBezTo>
                    <a:pt x="178" y="0"/>
                    <a:pt x="-20" y="295"/>
                    <a:pt x="1" y="2989"/>
                  </a:cubicBezTo>
                  <a:cubicBezTo>
                    <a:pt x="1" y="7300"/>
                    <a:pt x="226" y="7758"/>
                    <a:pt x="2302" y="7758"/>
                  </a:cubicBezTo>
                  <a:lnTo>
                    <a:pt x="2281" y="7737"/>
                  </a:lnTo>
                  <a:lnTo>
                    <a:pt x="2275" y="77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2" name="Google Shape;1082;p63"/>
            <p:cNvSpPr/>
            <p:nvPr/>
          </p:nvSpPr>
          <p:spPr>
            <a:xfrm>
              <a:off x="11565576" y="1890954"/>
              <a:ext cx="418723" cy="2860"/>
            </a:xfrm>
            <a:custGeom>
              <a:avLst/>
              <a:gdLst/>
              <a:ahLst/>
              <a:cxnLst/>
              <a:rect l="l" t="t" r="r" b="b"/>
              <a:pathLst>
                <a:path w="180096" h="1230" extrusionOk="0">
                  <a:moveTo>
                    <a:pt x="180036" y="0"/>
                  </a:moveTo>
                  <a:lnTo>
                    <a:pt x="122" y="0"/>
                  </a:lnTo>
                  <a:cubicBezTo>
                    <a:pt x="-663" y="1037"/>
                    <a:pt x="2422" y="1230"/>
                    <a:pt x="7258" y="1230"/>
                  </a:cubicBezTo>
                  <a:lnTo>
                    <a:pt x="171400" y="1230"/>
                  </a:lnTo>
                  <a:cubicBezTo>
                    <a:pt x="175782" y="1230"/>
                    <a:pt x="180698" y="1230"/>
                    <a:pt x="180036"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3" name="Google Shape;1083;p63"/>
            <p:cNvSpPr/>
            <p:nvPr/>
          </p:nvSpPr>
          <p:spPr>
            <a:xfrm>
              <a:off x="10973947" y="1881039"/>
              <a:ext cx="20253" cy="14889"/>
            </a:xfrm>
            <a:custGeom>
              <a:avLst/>
              <a:gdLst/>
              <a:ahLst/>
              <a:cxnLst/>
              <a:rect l="l" t="t" r="r" b="b"/>
              <a:pathLst>
                <a:path w="8711" h="6404" extrusionOk="0">
                  <a:moveTo>
                    <a:pt x="4733" y="0"/>
                  </a:moveTo>
                  <a:cubicBezTo>
                    <a:pt x="479" y="71"/>
                    <a:pt x="-108" y="366"/>
                    <a:pt x="14" y="2338"/>
                  </a:cubicBezTo>
                  <a:cubicBezTo>
                    <a:pt x="260" y="5968"/>
                    <a:pt x="1018" y="6527"/>
                    <a:pt x="6521" y="6385"/>
                  </a:cubicBezTo>
                  <a:cubicBezTo>
                    <a:pt x="9094" y="6314"/>
                    <a:pt x="8699" y="4820"/>
                    <a:pt x="8677" y="3691"/>
                  </a:cubicBezTo>
                  <a:cubicBezTo>
                    <a:pt x="8608" y="681"/>
                    <a:pt x="7781" y="-41"/>
                    <a:pt x="4722" y="10"/>
                  </a:cubicBezTo>
                  <a:lnTo>
                    <a:pt x="4744" y="10"/>
                  </a:lnTo>
                  <a:lnTo>
                    <a:pt x="4733"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4" name="Google Shape;1084;p63"/>
            <p:cNvSpPr/>
            <p:nvPr/>
          </p:nvSpPr>
          <p:spPr>
            <a:xfrm>
              <a:off x="11312926" y="1878330"/>
              <a:ext cx="24552" cy="12841"/>
            </a:xfrm>
            <a:custGeom>
              <a:avLst/>
              <a:gdLst/>
              <a:ahLst/>
              <a:cxnLst/>
              <a:rect l="l" t="t" r="r" b="b"/>
              <a:pathLst>
                <a:path w="10560" h="5523" extrusionOk="0">
                  <a:moveTo>
                    <a:pt x="11" y="3894"/>
                  </a:moveTo>
                  <a:cubicBezTo>
                    <a:pt x="32" y="5023"/>
                    <a:pt x="795" y="5622"/>
                    <a:pt x="2551" y="5510"/>
                  </a:cubicBezTo>
                  <a:cubicBezTo>
                    <a:pt x="3138" y="5460"/>
                    <a:pt x="3731" y="5510"/>
                    <a:pt x="4339" y="5510"/>
                  </a:cubicBezTo>
                  <a:cubicBezTo>
                    <a:pt x="10793" y="5510"/>
                    <a:pt x="11993" y="4138"/>
                    <a:pt x="9010" y="0"/>
                  </a:cubicBezTo>
                  <a:cubicBezTo>
                    <a:pt x="9917" y="478"/>
                    <a:pt x="9544" y="813"/>
                    <a:pt x="8636" y="915"/>
                  </a:cubicBezTo>
                  <a:cubicBezTo>
                    <a:pt x="7777" y="1016"/>
                    <a:pt x="6880" y="935"/>
                    <a:pt x="5973" y="935"/>
                  </a:cubicBezTo>
                  <a:cubicBezTo>
                    <a:pt x="2840" y="935"/>
                    <a:pt x="918" y="1870"/>
                    <a:pt x="230" y="3751"/>
                  </a:cubicBezTo>
                  <a:cubicBezTo>
                    <a:pt x="230" y="3751"/>
                    <a:pt x="85" y="3823"/>
                    <a:pt x="0" y="3874"/>
                  </a:cubicBezTo>
                  <a:lnTo>
                    <a:pt x="0" y="3894"/>
                  </a:lnTo>
                  <a:lnTo>
                    <a:pt x="11" y="38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5" name="Google Shape;1085;p63"/>
            <p:cNvSpPr/>
            <p:nvPr/>
          </p:nvSpPr>
          <p:spPr>
            <a:xfrm>
              <a:off x="11077283" y="1880944"/>
              <a:ext cx="20509" cy="13032"/>
            </a:xfrm>
            <a:custGeom>
              <a:avLst/>
              <a:gdLst/>
              <a:ahLst/>
              <a:cxnLst/>
              <a:rect l="l" t="t" r="r" b="b"/>
              <a:pathLst>
                <a:path w="8821" h="5605" extrusionOk="0">
                  <a:moveTo>
                    <a:pt x="704" y="41"/>
                  </a:moveTo>
                  <a:cubicBezTo>
                    <a:pt x="256" y="1200"/>
                    <a:pt x="-518" y="2349"/>
                    <a:pt x="507" y="3558"/>
                  </a:cubicBezTo>
                  <a:cubicBezTo>
                    <a:pt x="1825" y="4423"/>
                    <a:pt x="4440" y="4108"/>
                    <a:pt x="5081" y="4738"/>
                  </a:cubicBezTo>
                  <a:cubicBezTo>
                    <a:pt x="7136" y="6833"/>
                    <a:pt x="7600" y="4494"/>
                    <a:pt x="8769" y="4352"/>
                  </a:cubicBezTo>
                  <a:cubicBezTo>
                    <a:pt x="8913" y="2817"/>
                    <a:pt x="8839" y="1322"/>
                    <a:pt x="7542" y="0"/>
                  </a:cubicBezTo>
                  <a:cubicBezTo>
                    <a:pt x="5268" y="0"/>
                    <a:pt x="2994" y="51"/>
                    <a:pt x="720" y="51"/>
                  </a:cubicBezTo>
                  <a:lnTo>
                    <a:pt x="704" y="51"/>
                  </a:lnTo>
                  <a:lnTo>
                    <a:pt x="704" y="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6" name="Google Shape;1086;p63"/>
            <p:cNvSpPr/>
            <p:nvPr/>
          </p:nvSpPr>
          <p:spPr>
            <a:xfrm>
              <a:off x="10921886" y="1880144"/>
              <a:ext cx="11209" cy="15617"/>
            </a:xfrm>
            <a:custGeom>
              <a:avLst/>
              <a:gdLst/>
              <a:ahLst/>
              <a:cxnLst/>
              <a:rect l="l" t="t" r="r" b="b"/>
              <a:pathLst>
                <a:path w="4821" h="6717" extrusionOk="0">
                  <a:moveTo>
                    <a:pt x="4811" y="3924"/>
                  </a:moveTo>
                  <a:cubicBezTo>
                    <a:pt x="3076" y="3008"/>
                    <a:pt x="5515" y="599"/>
                    <a:pt x="1880" y="314"/>
                  </a:cubicBezTo>
                  <a:cubicBezTo>
                    <a:pt x="1662" y="314"/>
                    <a:pt x="1784" y="-357"/>
                    <a:pt x="1074" y="263"/>
                  </a:cubicBezTo>
                  <a:cubicBezTo>
                    <a:pt x="-1253" y="2307"/>
                    <a:pt x="877" y="4239"/>
                    <a:pt x="1197" y="6181"/>
                  </a:cubicBezTo>
                  <a:cubicBezTo>
                    <a:pt x="1299" y="6832"/>
                    <a:pt x="2889" y="6923"/>
                    <a:pt x="3519" y="6273"/>
                  </a:cubicBezTo>
                  <a:cubicBezTo>
                    <a:pt x="4160" y="5652"/>
                    <a:pt x="4346" y="4808"/>
                    <a:pt x="4822" y="3934"/>
                  </a:cubicBezTo>
                  <a:lnTo>
                    <a:pt x="4822" y="3913"/>
                  </a:lnTo>
                  <a:lnTo>
                    <a:pt x="4811" y="39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7" name="Google Shape;1087;p63"/>
            <p:cNvSpPr/>
            <p:nvPr/>
          </p:nvSpPr>
          <p:spPr>
            <a:xfrm>
              <a:off x="10838434" y="1881790"/>
              <a:ext cx="10581" cy="14708"/>
            </a:xfrm>
            <a:custGeom>
              <a:avLst/>
              <a:gdLst/>
              <a:ahLst/>
              <a:cxnLst/>
              <a:rect l="l" t="t" r="r" b="b"/>
              <a:pathLst>
                <a:path w="4551" h="6326" extrusionOk="0">
                  <a:moveTo>
                    <a:pt x="0" y="2544"/>
                  </a:moveTo>
                  <a:cubicBezTo>
                    <a:pt x="192" y="3286"/>
                    <a:pt x="390" y="3988"/>
                    <a:pt x="566" y="4709"/>
                  </a:cubicBezTo>
                  <a:cubicBezTo>
                    <a:pt x="710" y="5381"/>
                    <a:pt x="320" y="6326"/>
                    <a:pt x="2012" y="6326"/>
                  </a:cubicBezTo>
                  <a:cubicBezTo>
                    <a:pt x="3603" y="6326"/>
                    <a:pt x="4142" y="5462"/>
                    <a:pt x="4430" y="4639"/>
                  </a:cubicBezTo>
                  <a:cubicBezTo>
                    <a:pt x="4916" y="3195"/>
                    <a:pt x="3822" y="1873"/>
                    <a:pt x="3251" y="572"/>
                  </a:cubicBezTo>
                  <a:cubicBezTo>
                    <a:pt x="2909" y="-222"/>
                    <a:pt x="1393" y="-181"/>
                    <a:pt x="731" y="642"/>
                  </a:cubicBezTo>
                  <a:cubicBezTo>
                    <a:pt x="267" y="1191"/>
                    <a:pt x="214" y="1914"/>
                    <a:pt x="0" y="2564"/>
                  </a:cubicBezTo>
                  <a:lnTo>
                    <a:pt x="0" y="254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8" name="Google Shape;1088;p63"/>
            <p:cNvSpPr/>
            <p:nvPr/>
          </p:nvSpPr>
          <p:spPr>
            <a:xfrm>
              <a:off x="11052061" y="1878365"/>
              <a:ext cx="9040" cy="16245"/>
            </a:xfrm>
            <a:custGeom>
              <a:avLst/>
              <a:gdLst/>
              <a:ahLst/>
              <a:cxnLst/>
              <a:rect l="l" t="t" r="r" b="b"/>
              <a:pathLst>
                <a:path w="3888" h="6987" extrusionOk="0">
                  <a:moveTo>
                    <a:pt x="0" y="3568"/>
                  </a:moveTo>
                  <a:cubicBezTo>
                    <a:pt x="96" y="4025"/>
                    <a:pt x="363" y="4889"/>
                    <a:pt x="438" y="5733"/>
                  </a:cubicBezTo>
                  <a:cubicBezTo>
                    <a:pt x="507" y="6506"/>
                    <a:pt x="1612" y="6547"/>
                    <a:pt x="2220" y="6912"/>
                  </a:cubicBezTo>
                  <a:cubicBezTo>
                    <a:pt x="2717" y="7198"/>
                    <a:pt x="3155" y="6597"/>
                    <a:pt x="3453" y="6313"/>
                  </a:cubicBezTo>
                  <a:cubicBezTo>
                    <a:pt x="4329" y="5449"/>
                    <a:pt x="3795" y="873"/>
                    <a:pt x="2626" y="243"/>
                  </a:cubicBezTo>
                  <a:cubicBezTo>
                    <a:pt x="1767" y="-215"/>
                    <a:pt x="859" y="-22"/>
                    <a:pt x="427" y="792"/>
                  </a:cubicBezTo>
                  <a:cubicBezTo>
                    <a:pt x="32" y="1564"/>
                    <a:pt x="-21" y="2358"/>
                    <a:pt x="11" y="3537"/>
                  </a:cubicBezTo>
                  <a:lnTo>
                    <a:pt x="11" y="3557"/>
                  </a:lnTo>
                  <a:lnTo>
                    <a:pt x="0" y="356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9" name="Google Shape;1089;p63"/>
            <p:cNvSpPr/>
            <p:nvPr/>
          </p:nvSpPr>
          <p:spPr>
            <a:xfrm>
              <a:off x="11310668" y="1876356"/>
              <a:ext cx="24343" cy="11090"/>
            </a:xfrm>
            <a:custGeom>
              <a:avLst/>
              <a:gdLst/>
              <a:ahLst/>
              <a:cxnLst/>
              <a:rect l="l" t="t" r="r" b="b"/>
              <a:pathLst>
                <a:path w="10470" h="4770" extrusionOk="0">
                  <a:moveTo>
                    <a:pt x="966" y="4739"/>
                  </a:moveTo>
                  <a:cubicBezTo>
                    <a:pt x="966" y="4739"/>
                    <a:pt x="1185" y="4668"/>
                    <a:pt x="1185" y="4617"/>
                  </a:cubicBezTo>
                  <a:cubicBezTo>
                    <a:pt x="1884" y="2726"/>
                    <a:pt x="3795" y="1791"/>
                    <a:pt x="6928" y="1801"/>
                  </a:cubicBezTo>
                  <a:cubicBezTo>
                    <a:pt x="7803" y="1801"/>
                    <a:pt x="8711" y="1852"/>
                    <a:pt x="9592" y="1781"/>
                  </a:cubicBezTo>
                  <a:cubicBezTo>
                    <a:pt x="10467" y="1689"/>
                    <a:pt x="10862" y="1354"/>
                    <a:pt x="9954" y="866"/>
                  </a:cubicBezTo>
                  <a:cubicBezTo>
                    <a:pt x="9901" y="195"/>
                    <a:pt x="9341" y="-19"/>
                    <a:pt x="8412" y="1"/>
                  </a:cubicBezTo>
                  <a:lnTo>
                    <a:pt x="4921" y="1"/>
                  </a:lnTo>
                  <a:cubicBezTo>
                    <a:pt x="181" y="1"/>
                    <a:pt x="-1121" y="1537"/>
                    <a:pt x="955" y="4770"/>
                  </a:cubicBezTo>
                  <a:lnTo>
                    <a:pt x="955" y="4749"/>
                  </a:lnTo>
                  <a:lnTo>
                    <a:pt x="966" y="47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0" name="Google Shape;1090;p63"/>
            <p:cNvSpPr/>
            <p:nvPr/>
          </p:nvSpPr>
          <p:spPr>
            <a:xfrm>
              <a:off x="11111407" y="1884550"/>
              <a:ext cx="29518" cy="13176"/>
            </a:xfrm>
            <a:custGeom>
              <a:avLst/>
              <a:gdLst/>
              <a:ahLst/>
              <a:cxnLst/>
              <a:rect l="l" t="t" r="r" b="b"/>
              <a:pathLst>
                <a:path w="12696" h="5667" extrusionOk="0">
                  <a:moveTo>
                    <a:pt x="10768" y="10"/>
                  </a:moveTo>
                  <a:cubicBezTo>
                    <a:pt x="10715" y="132"/>
                    <a:pt x="10667" y="275"/>
                    <a:pt x="10645" y="397"/>
                  </a:cubicBezTo>
                  <a:cubicBezTo>
                    <a:pt x="10394" y="1861"/>
                    <a:pt x="12113" y="4321"/>
                    <a:pt x="10053" y="4606"/>
                  </a:cubicBezTo>
                  <a:cubicBezTo>
                    <a:pt x="6978" y="5044"/>
                    <a:pt x="3226" y="5470"/>
                    <a:pt x="77" y="4027"/>
                  </a:cubicBezTo>
                  <a:cubicBezTo>
                    <a:pt x="-244" y="5155"/>
                    <a:pt x="440" y="5613"/>
                    <a:pt x="2110" y="5613"/>
                  </a:cubicBezTo>
                  <a:cubicBezTo>
                    <a:pt x="4651" y="5613"/>
                    <a:pt x="7224" y="5684"/>
                    <a:pt x="9764" y="5663"/>
                  </a:cubicBezTo>
                  <a:cubicBezTo>
                    <a:pt x="10965" y="5663"/>
                    <a:pt x="12337" y="5369"/>
                    <a:pt x="12412" y="4433"/>
                  </a:cubicBezTo>
                  <a:cubicBezTo>
                    <a:pt x="12556" y="2867"/>
                    <a:pt x="13538" y="1088"/>
                    <a:pt x="10747" y="0"/>
                  </a:cubicBezTo>
                  <a:lnTo>
                    <a:pt x="10768" y="0"/>
                  </a:lnTo>
                  <a:lnTo>
                    <a:pt x="10768"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1" name="Google Shape;1091;p63"/>
            <p:cNvSpPr/>
            <p:nvPr/>
          </p:nvSpPr>
          <p:spPr>
            <a:xfrm>
              <a:off x="11026617" y="1881099"/>
              <a:ext cx="7772" cy="14389"/>
            </a:xfrm>
            <a:custGeom>
              <a:avLst/>
              <a:gdLst/>
              <a:ahLst/>
              <a:cxnLst/>
              <a:rect l="l" t="t" r="r" b="b"/>
              <a:pathLst>
                <a:path w="3343" h="6189" extrusionOk="0">
                  <a:moveTo>
                    <a:pt x="11" y="2234"/>
                  </a:moveTo>
                  <a:cubicBezTo>
                    <a:pt x="134" y="3464"/>
                    <a:pt x="203" y="4400"/>
                    <a:pt x="352" y="5345"/>
                  </a:cubicBezTo>
                  <a:cubicBezTo>
                    <a:pt x="400" y="5701"/>
                    <a:pt x="422" y="6189"/>
                    <a:pt x="1249" y="6189"/>
                  </a:cubicBezTo>
                  <a:cubicBezTo>
                    <a:pt x="1911" y="6189"/>
                    <a:pt x="2231" y="5925"/>
                    <a:pt x="2589" y="5569"/>
                  </a:cubicBezTo>
                  <a:cubicBezTo>
                    <a:pt x="4307" y="3841"/>
                    <a:pt x="2589" y="2224"/>
                    <a:pt x="2322" y="556"/>
                  </a:cubicBezTo>
                  <a:cubicBezTo>
                    <a:pt x="2269" y="190"/>
                    <a:pt x="1735" y="27"/>
                    <a:pt x="1217" y="7"/>
                  </a:cubicBezTo>
                  <a:cubicBezTo>
                    <a:pt x="358" y="-64"/>
                    <a:pt x="310" y="414"/>
                    <a:pt x="214" y="770"/>
                  </a:cubicBezTo>
                  <a:cubicBezTo>
                    <a:pt x="69" y="1349"/>
                    <a:pt x="37" y="1949"/>
                    <a:pt x="0" y="2244"/>
                  </a:cubicBezTo>
                  <a:lnTo>
                    <a:pt x="11" y="223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2" name="Google Shape;1092;p63"/>
            <p:cNvSpPr/>
            <p:nvPr/>
          </p:nvSpPr>
          <p:spPr>
            <a:xfrm>
              <a:off x="11078162" y="1889224"/>
              <a:ext cx="19869" cy="6901"/>
            </a:xfrm>
            <a:custGeom>
              <a:avLst/>
              <a:gdLst/>
              <a:ahLst/>
              <a:cxnLst/>
              <a:rect l="l" t="t" r="r" b="b"/>
              <a:pathLst>
                <a:path w="8546" h="2968" extrusionOk="0">
                  <a:moveTo>
                    <a:pt x="8412" y="793"/>
                  </a:moveTo>
                  <a:cubicBezTo>
                    <a:pt x="7238" y="935"/>
                    <a:pt x="6806" y="3274"/>
                    <a:pt x="4719" y="1179"/>
                  </a:cubicBezTo>
                  <a:cubicBezTo>
                    <a:pt x="4110" y="549"/>
                    <a:pt x="1463" y="884"/>
                    <a:pt x="139" y="0"/>
                  </a:cubicBezTo>
                  <a:cubicBezTo>
                    <a:pt x="192" y="935"/>
                    <a:pt x="-614" y="2308"/>
                    <a:pt x="1142" y="2603"/>
                  </a:cubicBezTo>
                  <a:cubicBezTo>
                    <a:pt x="3251" y="2938"/>
                    <a:pt x="5615" y="3223"/>
                    <a:pt x="7745" y="2603"/>
                  </a:cubicBezTo>
                  <a:cubicBezTo>
                    <a:pt x="8743" y="2308"/>
                    <a:pt x="8620" y="1495"/>
                    <a:pt x="8375" y="824"/>
                  </a:cubicBezTo>
                  <a:lnTo>
                    <a:pt x="8396" y="803"/>
                  </a:lnTo>
                  <a:lnTo>
                    <a:pt x="8412" y="7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3" name="Google Shape;1093;p63"/>
            <p:cNvSpPr/>
            <p:nvPr/>
          </p:nvSpPr>
          <p:spPr>
            <a:xfrm>
              <a:off x="11078957" y="1878232"/>
              <a:ext cx="15847" cy="2806"/>
            </a:xfrm>
            <a:custGeom>
              <a:avLst/>
              <a:gdLst/>
              <a:ahLst/>
              <a:cxnLst/>
              <a:rect l="l" t="t" r="r" b="b"/>
              <a:pathLst>
                <a:path w="6816" h="1207" extrusionOk="0">
                  <a:moveTo>
                    <a:pt x="0" y="1208"/>
                  </a:moveTo>
                  <a:cubicBezTo>
                    <a:pt x="2274" y="1208"/>
                    <a:pt x="4542" y="1157"/>
                    <a:pt x="6816" y="1157"/>
                  </a:cubicBezTo>
                  <a:cubicBezTo>
                    <a:pt x="6747" y="841"/>
                    <a:pt x="6747" y="242"/>
                    <a:pt x="6597" y="222"/>
                  </a:cubicBezTo>
                  <a:cubicBezTo>
                    <a:pt x="4441" y="28"/>
                    <a:pt x="2274" y="-257"/>
                    <a:pt x="219" y="466"/>
                  </a:cubicBezTo>
                  <a:cubicBezTo>
                    <a:pt x="21" y="537"/>
                    <a:pt x="69" y="943"/>
                    <a:pt x="0" y="120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4" name="Google Shape;1094;p63"/>
            <p:cNvSpPr/>
            <p:nvPr/>
          </p:nvSpPr>
          <p:spPr>
            <a:xfrm>
              <a:off x="11107207" y="1882916"/>
              <a:ext cx="4527" cy="11016"/>
            </a:xfrm>
            <a:custGeom>
              <a:avLst/>
              <a:gdLst/>
              <a:ahLst/>
              <a:cxnLst/>
              <a:rect l="l" t="t" r="r" b="b"/>
              <a:pathLst>
                <a:path w="1947" h="4738" extrusionOk="0">
                  <a:moveTo>
                    <a:pt x="1872" y="4738"/>
                  </a:moveTo>
                  <a:cubicBezTo>
                    <a:pt x="1872" y="3152"/>
                    <a:pt x="1926" y="1586"/>
                    <a:pt x="1947" y="0"/>
                  </a:cubicBezTo>
                  <a:cubicBezTo>
                    <a:pt x="-620" y="793"/>
                    <a:pt x="-652" y="3345"/>
                    <a:pt x="1872" y="473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5" name="Google Shape;1095;p63"/>
            <p:cNvSpPr/>
            <p:nvPr/>
          </p:nvSpPr>
          <p:spPr>
            <a:xfrm>
              <a:off x="11152204" y="1882069"/>
              <a:ext cx="132792" cy="9651"/>
            </a:xfrm>
            <a:custGeom>
              <a:avLst/>
              <a:gdLst/>
              <a:ahLst/>
              <a:cxnLst/>
              <a:rect l="l" t="t" r="r" b="b"/>
              <a:pathLst>
                <a:path w="57115" h="4151" extrusionOk="0">
                  <a:moveTo>
                    <a:pt x="28687" y="4091"/>
                  </a:moveTo>
                  <a:lnTo>
                    <a:pt x="54756" y="4091"/>
                  </a:lnTo>
                  <a:cubicBezTo>
                    <a:pt x="55562" y="4091"/>
                    <a:pt x="56688" y="4284"/>
                    <a:pt x="57062" y="3562"/>
                  </a:cubicBezTo>
                  <a:cubicBezTo>
                    <a:pt x="57350" y="3013"/>
                    <a:pt x="56400" y="2382"/>
                    <a:pt x="56378" y="2098"/>
                  </a:cubicBezTo>
                  <a:cubicBezTo>
                    <a:pt x="56111" y="-861"/>
                    <a:pt x="52909" y="176"/>
                    <a:pt x="50747" y="176"/>
                  </a:cubicBezTo>
                  <a:cubicBezTo>
                    <a:pt x="34852" y="176"/>
                    <a:pt x="18956" y="247"/>
                    <a:pt x="3061" y="277"/>
                  </a:cubicBezTo>
                  <a:cubicBezTo>
                    <a:pt x="1347" y="277"/>
                    <a:pt x="-67" y="277"/>
                    <a:pt x="2" y="1884"/>
                  </a:cubicBezTo>
                  <a:cubicBezTo>
                    <a:pt x="77" y="3399"/>
                    <a:pt x="590" y="4172"/>
                    <a:pt x="3205" y="4152"/>
                  </a:cubicBezTo>
                  <a:cubicBezTo>
                    <a:pt x="11697" y="4050"/>
                    <a:pt x="20205" y="4101"/>
                    <a:pt x="28687" y="4101"/>
                  </a:cubicBezTo>
                  <a:lnTo>
                    <a:pt x="28687" y="40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6" name="Google Shape;1096;p63"/>
            <p:cNvSpPr/>
            <p:nvPr/>
          </p:nvSpPr>
          <p:spPr>
            <a:xfrm>
              <a:off x="8374434" y="3573419"/>
              <a:ext cx="246666" cy="28990"/>
            </a:xfrm>
            <a:custGeom>
              <a:avLst/>
              <a:gdLst/>
              <a:ahLst/>
              <a:cxnLst/>
              <a:rect l="l" t="t" r="r" b="b"/>
              <a:pathLst>
                <a:path w="106093" h="12469" extrusionOk="0">
                  <a:moveTo>
                    <a:pt x="53636" y="12337"/>
                  </a:moveTo>
                  <a:cubicBezTo>
                    <a:pt x="69125" y="12337"/>
                    <a:pt x="84578" y="12214"/>
                    <a:pt x="100073" y="12374"/>
                  </a:cubicBezTo>
                  <a:cubicBezTo>
                    <a:pt x="104460" y="12417"/>
                    <a:pt x="106094" y="11228"/>
                    <a:pt x="106094" y="8520"/>
                  </a:cubicBezTo>
                  <a:cubicBezTo>
                    <a:pt x="106094" y="7465"/>
                    <a:pt x="106094" y="6399"/>
                    <a:pt x="105971" y="5338"/>
                  </a:cubicBezTo>
                  <a:cubicBezTo>
                    <a:pt x="105234" y="471"/>
                    <a:pt x="104247" y="-40"/>
                    <a:pt x="97014" y="2"/>
                  </a:cubicBezTo>
                  <a:lnTo>
                    <a:pt x="8405" y="2"/>
                  </a:lnTo>
                  <a:cubicBezTo>
                    <a:pt x="1471" y="2"/>
                    <a:pt x="-1710" y="2795"/>
                    <a:pt x="916" y="7161"/>
                  </a:cubicBezTo>
                  <a:cubicBezTo>
                    <a:pt x="1909" y="8808"/>
                    <a:pt x="398" y="11351"/>
                    <a:pt x="2683" y="11990"/>
                  </a:cubicBezTo>
                  <a:cubicBezTo>
                    <a:pt x="5565" y="12752"/>
                    <a:pt x="9179" y="12363"/>
                    <a:pt x="12451" y="12417"/>
                  </a:cubicBezTo>
                  <a:lnTo>
                    <a:pt x="53684" y="12417"/>
                  </a:lnTo>
                  <a:lnTo>
                    <a:pt x="53641" y="12337"/>
                  </a:lnTo>
                  <a:lnTo>
                    <a:pt x="53636" y="123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7" name="Google Shape;1097;p63"/>
            <p:cNvSpPr/>
            <p:nvPr/>
          </p:nvSpPr>
          <p:spPr>
            <a:xfrm>
              <a:off x="8740986" y="3571096"/>
              <a:ext cx="754039" cy="25789"/>
            </a:xfrm>
            <a:custGeom>
              <a:avLst/>
              <a:gdLst/>
              <a:ahLst/>
              <a:cxnLst/>
              <a:rect l="l" t="t" r="r" b="b"/>
              <a:pathLst>
                <a:path w="324318" h="11092" extrusionOk="0">
                  <a:moveTo>
                    <a:pt x="321400" y="11092"/>
                  </a:moveTo>
                  <a:cubicBezTo>
                    <a:pt x="327517" y="9392"/>
                    <a:pt x="322302" y="3891"/>
                    <a:pt x="321144" y="2287"/>
                  </a:cubicBezTo>
                  <a:cubicBezTo>
                    <a:pt x="319511" y="-43"/>
                    <a:pt x="307202" y="0"/>
                    <a:pt x="296831" y="0"/>
                  </a:cubicBezTo>
                  <a:lnTo>
                    <a:pt x="29572" y="0"/>
                  </a:lnTo>
                  <a:cubicBezTo>
                    <a:pt x="26812" y="0"/>
                    <a:pt x="-207" y="1354"/>
                    <a:pt x="1" y="8470"/>
                  </a:cubicBezTo>
                  <a:cubicBezTo>
                    <a:pt x="2158" y="9355"/>
                    <a:pt x="3182" y="10250"/>
                    <a:pt x="4730" y="11092"/>
                  </a:cubicBezTo>
                  <a:lnTo>
                    <a:pt x="321400" y="110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8" name="Google Shape;1098;p63"/>
            <p:cNvSpPr/>
            <p:nvPr/>
          </p:nvSpPr>
          <p:spPr>
            <a:xfrm>
              <a:off x="8019618" y="3573958"/>
              <a:ext cx="244009" cy="31501"/>
            </a:xfrm>
            <a:custGeom>
              <a:avLst/>
              <a:gdLst/>
              <a:ahLst/>
              <a:cxnLst/>
              <a:rect l="l" t="t" r="r" b="b"/>
              <a:pathLst>
                <a:path w="104950" h="13549" extrusionOk="0">
                  <a:moveTo>
                    <a:pt x="52534" y="13496"/>
                  </a:moveTo>
                  <a:cubicBezTo>
                    <a:pt x="38593" y="13496"/>
                    <a:pt x="24688" y="13576"/>
                    <a:pt x="10746" y="13496"/>
                  </a:cubicBezTo>
                  <a:cubicBezTo>
                    <a:pt x="-489" y="13416"/>
                    <a:pt x="936" y="14898"/>
                    <a:pt x="119" y="6471"/>
                  </a:cubicBezTo>
                  <a:cubicBezTo>
                    <a:pt x="-313" y="2191"/>
                    <a:pt x="119" y="2025"/>
                    <a:pt x="6834" y="2025"/>
                  </a:cubicBezTo>
                  <a:lnTo>
                    <a:pt x="77883" y="2025"/>
                  </a:lnTo>
                  <a:cubicBezTo>
                    <a:pt x="79260" y="2025"/>
                    <a:pt x="81240" y="2361"/>
                    <a:pt x="81971" y="1855"/>
                  </a:cubicBezTo>
                  <a:cubicBezTo>
                    <a:pt x="87058" y="-1503"/>
                    <a:pt x="93159" y="837"/>
                    <a:pt x="98715" y="288"/>
                  </a:cubicBezTo>
                  <a:cubicBezTo>
                    <a:pt x="99884" y="154"/>
                    <a:pt x="102334" y="208"/>
                    <a:pt x="102073" y="1775"/>
                  </a:cubicBezTo>
                  <a:cubicBezTo>
                    <a:pt x="101774" y="3470"/>
                    <a:pt x="103322" y="4610"/>
                    <a:pt x="104138" y="5964"/>
                  </a:cubicBezTo>
                  <a:cubicBezTo>
                    <a:pt x="106380" y="9696"/>
                    <a:pt x="103749" y="13464"/>
                    <a:pt x="99057" y="13464"/>
                  </a:cubicBezTo>
                  <a:lnTo>
                    <a:pt x="52577" y="13464"/>
                  </a:lnTo>
                  <a:lnTo>
                    <a:pt x="52534" y="13507"/>
                  </a:lnTo>
                  <a:lnTo>
                    <a:pt x="52534" y="13496"/>
                  </a:lnTo>
                  <a:close/>
                  <a:moveTo>
                    <a:pt x="98416" y="10325"/>
                  </a:moveTo>
                  <a:cubicBezTo>
                    <a:pt x="99842" y="10325"/>
                    <a:pt x="101817" y="10660"/>
                    <a:pt x="102468" y="9386"/>
                  </a:cubicBezTo>
                  <a:cubicBezTo>
                    <a:pt x="102980" y="8411"/>
                    <a:pt x="101299" y="7313"/>
                    <a:pt x="101256" y="6807"/>
                  </a:cubicBezTo>
                  <a:cubicBezTo>
                    <a:pt x="100781" y="1599"/>
                    <a:pt x="95145" y="3422"/>
                    <a:pt x="91360" y="3422"/>
                  </a:cubicBezTo>
                  <a:cubicBezTo>
                    <a:pt x="63391" y="3422"/>
                    <a:pt x="35411" y="3555"/>
                    <a:pt x="7442" y="3592"/>
                  </a:cubicBezTo>
                  <a:cubicBezTo>
                    <a:pt x="4437" y="3592"/>
                    <a:pt x="1934" y="3592"/>
                    <a:pt x="2062" y="6428"/>
                  </a:cubicBezTo>
                  <a:cubicBezTo>
                    <a:pt x="2195" y="9093"/>
                    <a:pt x="3092" y="10458"/>
                    <a:pt x="7698" y="10415"/>
                  </a:cubicBezTo>
                  <a:cubicBezTo>
                    <a:pt x="22633" y="10245"/>
                    <a:pt x="37610" y="10335"/>
                    <a:pt x="52545" y="10335"/>
                  </a:cubicBezTo>
                  <a:lnTo>
                    <a:pt x="98427" y="10335"/>
                  </a:lnTo>
                  <a:lnTo>
                    <a:pt x="98416" y="1032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9" name="Google Shape;1099;p63"/>
            <p:cNvSpPr/>
            <p:nvPr/>
          </p:nvSpPr>
          <p:spPr>
            <a:xfrm>
              <a:off x="7952761" y="3581150"/>
              <a:ext cx="45021" cy="24973"/>
            </a:xfrm>
            <a:custGeom>
              <a:avLst/>
              <a:gdLst/>
              <a:ahLst/>
              <a:cxnLst/>
              <a:rect l="l" t="t" r="r" b="b"/>
              <a:pathLst>
                <a:path w="19364" h="10741" extrusionOk="0">
                  <a:moveTo>
                    <a:pt x="18810" y="1928"/>
                  </a:moveTo>
                  <a:cubicBezTo>
                    <a:pt x="18810" y="1075"/>
                    <a:pt x="18730" y="-146"/>
                    <a:pt x="17342" y="14"/>
                  </a:cubicBezTo>
                  <a:cubicBezTo>
                    <a:pt x="11620" y="819"/>
                    <a:pt x="5765" y="-668"/>
                    <a:pt x="128" y="643"/>
                  </a:cubicBezTo>
                  <a:cubicBezTo>
                    <a:pt x="85" y="3442"/>
                    <a:pt x="43" y="6197"/>
                    <a:pt x="0" y="8996"/>
                  </a:cubicBezTo>
                  <a:cubicBezTo>
                    <a:pt x="5551" y="11533"/>
                    <a:pt x="12138" y="10771"/>
                    <a:pt x="17561" y="10009"/>
                  </a:cubicBezTo>
                  <a:cubicBezTo>
                    <a:pt x="21174" y="9502"/>
                    <a:pt x="18169" y="5179"/>
                    <a:pt x="18596" y="2599"/>
                  </a:cubicBezTo>
                  <a:cubicBezTo>
                    <a:pt x="18596" y="2344"/>
                    <a:pt x="18719" y="2130"/>
                    <a:pt x="18810" y="1917"/>
                  </a:cubicBezTo>
                  <a:lnTo>
                    <a:pt x="18810" y="19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0" name="Google Shape;1100;p63"/>
            <p:cNvSpPr/>
            <p:nvPr/>
          </p:nvSpPr>
          <p:spPr>
            <a:xfrm>
              <a:off x="8676455" y="3570189"/>
              <a:ext cx="18433" cy="31699"/>
            </a:xfrm>
            <a:custGeom>
              <a:avLst/>
              <a:gdLst/>
              <a:ahLst/>
              <a:cxnLst/>
              <a:rect l="l" t="t" r="r" b="b"/>
              <a:pathLst>
                <a:path w="7928" h="13634" extrusionOk="0">
                  <a:moveTo>
                    <a:pt x="4006" y="13592"/>
                  </a:moveTo>
                  <a:cubicBezTo>
                    <a:pt x="5773" y="13592"/>
                    <a:pt x="7839" y="14354"/>
                    <a:pt x="7924" y="9147"/>
                  </a:cubicBezTo>
                  <a:cubicBezTo>
                    <a:pt x="8004" y="1898"/>
                    <a:pt x="7054" y="0"/>
                    <a:pt x="3361" y="0"/>
                  </a:cubicBezTo>
                  <a:cubicBezTo>
                    <a:pt x="302" y="0"/>
                    <a:pt x="-40" y="506"/>
                    <a:pt x="3" y="5245"/>
                  </a:cubicBezTo>
                  <a:cubicBezTo>
                    <a:pt x="3" y="12830"/>
                    <a:pt x="393" y="13635"/>
                    <a:pt x="4049" y="13635"/>
                  </a:cubicBezTo>
                  <a:lnTo>
                    <a:pt x="4006" y="135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1" name="Google Shape;1101;p63"/>
            <p:cNvSpPr/>
            <p:nvPr/>
          </p:nvSpPr>
          <p:spPr>
            <a:xfrm>
              <a:off x="8751755" y="3596876"/>
              <a:ext cx="736904" cy="5006"/>
            </a:xfrm>
            <a:custGeom>
              <a:avLst/>
              <a:gdLst/>
              <a:ahLst/>
              <a:cxnLst/>
              <a:rect l="l" t="t" r="r" b="b"/>
              <a:pathLst>
                <a:path w="316948" h="2153" extrusionOk="0">
                  <a:moveTo>
                    <a:pt x="316844" y="0"/>
                  </a:moveTo>
                  <a:lnTo>
                    <a:pt x="212" y="0"/>
                  </a:lnTo>
                  <a:cubicBezTo>
                    <a:pt x="-1160" y="1818"/>
                    <a:pt x="4263" y="2153"/>
                    <a:pt x="12782" y="2153"/>
                  </a:cubicBezTo>
                  <a:lnTo>
                    <a:pt x="301648" y="2153"/>
                  </a:lnTo>
                  <a:cubicBezTo>
                    <a:pt x="309355" y="2153"/>
                    <a:pt x="317997" y="2153"/>
                    <a:pt x="316844"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2" name="Google Shape;1102;p63"/>
            <p:cNvSpPr/>
            <p:nvPr/>
          </p:nvSpPr>
          <p:spPr>
            <a:xfrm>
              <a:off x="7710591" y="3579390"/>
              <a:ext cx="35621" cy="26214"/>
            </a:xfrm>
            <a:custGeom>
              <a:avLst/>
              <a:gdLst/>
              <a:ahLst/>
              <a:cxnLst/>
              <a:rect l="l" t="t" r="r" b="b"/>
              <a:pathLst>
                <a:path w="15321" h="11275" extrusionOk="0">
                  <a:moveTo>
                    <a:pt x="8330" y="14"/>
                  </a:moveTo>
                  <a:cubicBezTo>
                    <a:pt x="842" y="147"/>
                    <a:pt x="-189" y="659"/>
                    <a:pt x="25" y="4124"/>
                  </a:cubicBezTo>
                  <a:cubicBezTo>
                    <a:pt x="463" y="10520"/>
                    <a:pt x="1792" y="11496"/>
                    <a:pt x="11469" y="11240"/>
                  </a:cubicBezTo>
                  <a:cubicBezTo>
                    <a:pt x="15984" y="11117"/>
                    <a:pt x="15301" y="8484"/>
                    <a:pt x="15264" y="6490"/>
                  </a:cubicBezTo>
                  <a:cubicBezTo>
                    <a:pt x="15136" y="1197"/>
                    <a:pt x="13673" y="-76"/>
                    <a:pt x="8287" y="3"/>
                  </a:cubicBezTo>
                  <a:lnTo>
                    <a:pt x="8330" y="3"/>
                  </a:lnTo>
                  <a:lnTo>
                    <a:pt x="8330" y="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3" name="Google Shape;1103;p63"/>
            <p:cNvSpPr/>
            <p:nvPr/>
          </p:nvSpPr>
          <p:spPr>
            <a:xfrm>
              <a:off x="8307084" y="3574640"/>
              <a:ext cx="43159" cy="22618"/>
            </a:xfrm>
            <a:custGeom>
              <a:avLst/>
              <a:gdLst/>
              <a:ahLst/>
              <a:cxnLst/>
              <a:rect l="l" t="t" r="r" b="b"/>
              <a:pathLst>
                <a:path w="18563" h="9728" extrusionOk="0">
                  <a:moveTo>
                    <a:pt x="0" y="6865"/>
                  </a:moveTo>
                  <a:cubicBezTo>
                    <a:pt x="43" y="8854"/>
                    <a:pt x="1377" y="9914"/>
                    <a:pt x="4473" y="9701"/>
                  </a:cubicBezTo>
                  <a:cubicBezTo>
                    <a:pt x="5508" y="9621"/>
                    <a:pt x="6539" y="9701"/>
                    <a:pt x="7617" y="9701"/>
                  </a:cubicBezTo>
                  <a:cubicBezTo>
                    <a:pt x="18975" y="9701"/>
                    <a:pt x="21084" y="7292"/>
                    <a:pt x="15837" y="0"/>
                  </a:cubicBezTo>
                  <a:cubicBezTo>
                    <a:pt x="17427" y="842"/>
                    <a:pt x="16787" y="1444"/>
                    <a:pt x="15196" y="1604"/>
                  </a:cubicBezTo>
                  <a:cubicBezTo>
                    <a:pt x="13686" y="1780"/>
                    <a:pt x="12095" y="1647"/>
                    <a:pt x="10504" y="1647"/>
                  </a:cubicBezTo>
                  <a:cubicBezTo>
                    <a:pt x="5001" y="1647"/>
                    <a:pt x="1623" y="3294"/>
                    <a:pt x="395" y="6610"/>
                  </a:cubicBezTo>
                  <a:cubicBezTo>
                    <a:pt x="395" y="6610"/>
                    <a:pt x="133" y="6732"/>
                    <a:pt x="11" y="6823"/>
                  </a:cubicBezTo>
                  <a:lnTo>
                    <a:pt x="11" y="6865"/>
                  </a:lnTo>
                  <a:lnTo>
                    <a:pt x="0" y="68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4" name="Google Shape;1104;p63"/>
            <p:cNvSpPr/>
            <p:nvPr/>
          </p:nvSpPr>
          <p:spPr>
            <a:xfrm>
              <a:off x="7892438" y="3579239"/>
              <a:ext cx="36103" cy="22964"/>
            </a:xfrm>
            <a:custGeom>
              <a:avLst/>
              <a:gdLst/>
              <a:ahLst/>
              <a:cxnLst/>
              <a:rect l="l" t="t" r="r" b="b"/>
              <a:pathLst>
                <a:path w="15528" h="9877" extrusionOk="0">
                  <a:moveTo>
                    <a:pt x="1234" y="91"/>
                  </a:moveTo>
                  <a:cubicBezTo>
                    <a:pt x="460" y="2127"/>
                    <a:pt x="-917" y="4158"/>
                    <a:pt x="892" y="6274"/>
                  </a:cubicBezTo>
                  <a:cubicBezTo>
                    <a:pt x="3214" y="7798"/>
                    <a:pt x="7820" y="7249"/>
                    <a:pt x="8936" y="8347"/>
                  </a:cubicBezTo>
                  <a:cubicBezTo>
                    <a:pt x="12555" y="12041"/>
                    <a:pt x="13366" y="7921"/>
                    <a:pt x="15432" y="7665"/>
                  </a:cubicBezTo>
                  <a:cubicBezTo>
                    <a:pt x="15693" y="4952"/>
                    <a:pt x="15560" y="2329"/>
                    <a:pt x="13275" y="0"/>
                  </a:cubicBezTo>
                  <a:cubicBezTo>
                    <a:pt x="9278" y="0"/>
                    <a:pt x="5269" y="80"/>
                    <a:pt x="1271" y="80"/>
                  </a:cubicBezTo>
                  <a:lnTo>
                    <a:pt x="1234" y="80"/>
                  </a:lnTo>
                  <a:lnTo>
                    <a:pt x="1234" y="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5" name="Google Shape;1105;p63"/>
            <p:cNvSpPr/>
            <p:nvPr/>
          </p:nvSpPr>
          <p:spPr>
            <a:xfrm>
              <a:off x="7619054" y="3577855"/>
              <a:ext cx="19716" cy="27540"/>
            </a:xfrm>
            <a:custGeom>
              <a:avLst/>
              <a:gdLst/>
              <a:ahLst/>
              <a:cxnLst/>
              <a:rect l="l" t="t" r="r" b="b"/>
              <a:pathLst>
                <a:path w="8480" h="11845" extrusionOk="0">
                  <a:moveTo>
                    <a:pt x="8470" y="6911"/>
                  </a:moveTo>
                  <a:cubicBezTo>
                    <a:pt x="5412" y="5301"/>
                    <a:pt x="9719" y="1063"/>
                    <a:pt x="3303" y="557"/>
                  </a:cubicBezTo>
                  <a:cubicBezTo>
                    <a:pt x="2919" y="557"/>
                    <a:pt x="3127" y="-637"/>
                    <a:pt x="1889" y="472"/>
                  </a:cubicBezTo>
                  <a:cubicBezTo>
                    <a:pt x="-2200" y="4075"/>
                    <a:pt x="1537" y="7470"/>
                    <a:pt x="2108" y="10898"/>
                  </a:cubicBezTo>
                  <a:cubicBezTo>
                    <a:pt x="2279" y="12044"/>
                    <a:pt x="5081" y="12209"/>
                    <a:pt x="6196" y="11068"/>
                  </a:cubicBezTo>
                  <a:cubicBezTo>
                    <a:pt x="7312" y="9970"/>
                    <a:pt x="7654" y="8488"/>
                    <a:pt x="8481" y="6959"/>
                  </a:cubicBezTo>
                  <a:lnTo>
                    <a:pt x="8481" y="6921"/>
                  </a:lnTo>
                  <a:lnTo>
                    <a:pt x="8470" y="6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6" name="Google Shape;1106;p63"/>
            <p:cNvSpPr/>
            <p:nvPr/>
          </p:nvSpPr>
          <p:spPr>
            <a:xfrm>
              <a:off x="7472068" y="3580774"/>
              <a:ext cx="18628" cy="25866"/>
            </a:xfrm>
            <a:custGeom>
              <a:avLst/>
              <a:gdLst/>
              <a:ahLst/>
              <a:cxnLst/>
              <a:rect l="l" t="t" r="r" b="b"/>
              <a:pathLst>
                <a:path w="8012" h="11125" extrusionOk="0">
                  <a:moveTo>
                    <a:pt x="0" y="4473"/>
                  </a:moveTo>
                  <a:cubicBezTo>
                    <a:pt x="341" y="5784"/>
                    <a:pt x="692" y="7015"/>
                    <a:pt x="992" y="8284"/>
                  </a:cubicBezTo>
                  <a:cubicBezTo>
                    <a:pt x="1250" y="9478"/>
                    <a:pt x="558" y="11125"/>
                    <a:pt x="3532" y="11125"/>
                  </a:cubicBezTo>
                  <a:cubicBezTo>
                    <a:pt x="6331" y="11125"/>
                    <a:pt x="7282" y="9595"/>
                    <a:pt x="7798" y="8161"/>
                  </a:cubicBezTo>
                  <a:cubicBezTo>
                    <a:pt x="8655" y="5624"/>
                    <a:pt x="6724" y="3295"/>
                    <a:pt x="5732" y="1008"/>
                  </a:cubicBezTo>
                  <a:cubicBezTo>
                    <a:pt x="5123" y="-399"/>
                    <a:pt x="2458" y="-308"/>
                    <a:pt x="1301" y="1125"/>
                  </a:cubicBezTo>
                  <a:cubicBezTo>
                    <a:pt x="486" y="2106"/>
                    <a:pt x="403" y="3375"/>
                    <a:pt x="10" y="4515"/>
                  </a:cubicBezTo>
                  <a:lnTo>
                    <a:pt x="10" y="4473"/>
                  </a:lnTo>
                  <a:lnTo>
                    <a:pt x="0" y="44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7" name="Google Shape;1107;p63"/>
            <p:cNvSpPr/>
            <p:nvPr/>
          </p:nvSpPr>
          <p:spPr>
            <a:xfrm>
              <a:off x="7848014" y="3574700"/>
              <a:ext cx="15922" cy="28586"/>
            </a:xfrm>
            <a:custGeom>
              <a:avLst/>
              <a:gdLst/>
              <a:ahLst/>
              <a:cxnLst/>
              <a:rect l="l" t="t" r="r" b="b"/>
              <a:pathLst>
                <a:path w="6848" h="12295" extrusionOk="0">
                  <a:moveTo>
                    <a:pt x="8" y="6275"/>
                  </a:moveTo>
                  <a:cubicBezTo>
                    <a:pt x="184" y="7074"/>
                    <a:pt x="648" y="8604"/>
                    <a:pt x="782" y="10086"/>
                  </a:cubicBezTo>
                  <a:cubicBezTo>
                    <a:pt x="920" y="11440"/>
                    <a:pt x="2853" y="11520"/>
                    <a:pt x="3925" y="12159"/>
                  </a:cubicBezTo>
                  <a:cubicBezTo>
                    <a:pt x="4790" y="12671"/>
                    <a:pt x="5559" y="11610"/>
                    <a:pt x="6082" y="11104"/>
                  </a:cubicBezTo>
                  <a:cubicBezTo>
                    <a:pt x="7630" y="9579"/>
                    <a:pt x="6680" y="1525"/>
                    <a:pt x="4614" y="427"/>
                  </a:cubicBezTo>
                  <a:cubicBezTo>
                    <a:pt x="3109" y="-378"/>
                    <a:pt x="1518" y="-42"/>
                    <a:pt x="744" y="1403"/>
                  </a:cubicBezTo>
                  <a:cubicBezTo>
                    <a:pt x="50" y="2757"/>
                    <a:pt x="-30" y="4159"/>
                    <a:pt x="8" y="6232"/>
                  </a:cubicBezTo>
                  <a:lnTo>
                    <a:pt x="8" y="627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8" name="Google Shape;1108;p63"/>
            <p:cNvSpPr/>
            <p:nvPr/>
          </p:nvSpPr>
          <p:spPr>
            <a:xfrm>
              <a:off x="8303131" y="3571200"/>
              <a:ext cx="42854" cy="19511"/>
            </a:xfrm>
            <a:custGeom>
              <a:avLst/>
              <a:gdLst/>
              <a:ahLst/>
              <a:cxnLst/>
              <a:rect l="l" t="t" r="r" b="b"/>
              <a:pathLst>
                <a:path w="18432" h="8392" extrusionOk="0">
                  <a:moveTo>
                    <a:pt x="1695" y="8339"/>
                  </a:moveTo>
                  <a:cubicBezTo>
                    <a:pt x="1695" y="8339"/>
                    <a:pt x="2079" y="8222"/>
                    <a:pt x="2079" y="8126"/>
                  </a:cubicBezTo>
                  <a:cubicBezTo>
                    <a:pt x="3317" y="4794"/>
                    <a:pt x="6685" y="3147"/>
                    <a:pt x="12194" y="3174"/>
                  </a:cubicBezTo>
                  <a:cubicBezTo>
                    <a:pt x="13742" y="3174"/>
                    <a:pt x="15332" y="3259"/>
                    <a:pt x="16880" y="3137"/>
                  </a:cubicBezTo>
                  <a:cubicBezTo>
                    <a:pt x="18428" y="2961"/>
                    <a:pt x="19122" y="2374"/>
                    <a:pt x="17521" y="1527"/>
                  </a:cubicBezTo>
                  <a:cubicBezTo>
                    <a:pt x="17441" y="338"/>
                    <a:pt x="16448" y="-35"/>
                    <a:pt x="14815" y="3"/>
                  </a:cubicBezTo>
                  <a:lnTo>
                    <a:pt x="8660" y="3"/>
                  </a:lnTo>
                  <a:cubicBezTo>
                    <a:pt x="312" y="3"/>
                    <a:pt x="-1972" y="2721"/>
                    <a:pt x="1684" y="8392"/>
                  </a:cubicBezTo>
                  <a:lnTo>
                    <a:pt x="1684" y="8350"/>
                  </a:lnTo>
                  <a:lnTo>
                    <a:pt x="1695" y="83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9" name="Google Shape;1109;p63"/>
            <p:cNvSpPr/>
            <p:nvPr/>
          </p:nvSpPr>
          <p:spPr>
            <a:xfrm>
              <a:off x="7952529" y="3585622"/>
              <a:ext cx="51915" cy="23183"/>
            </a:xfrm>
            <a:custGeom>
              <a:avLst/>
              <a:gdLst/>
              <a:ahLst/>
              <a:cxnLst/>
              <a:rect l="l" t="t" r="r" b="b"/>
              <a:pathLst>
                <a:path w="22329" h="9971" extrusionOk="0">
                  <a:moveTo>
                    <a:pt x="18942" y="11"/>
                  </a:moveTo>
                  <a:cubicBezTo>
                    <a:pt x="18862" y="224"/>
                    <a:pt x="18766" y="474"/>
                    <a:pt x="18728" y="688"/>
                  </a:cubicBezTo>
                  <a:cubicBezTo>
                    <a:pt x="18291" y="3273"/>
                    <a:pt x="21306" y="7596"/>
                    <a:pt x="17693" y="8102"/>
                  </a:cubicBezTo>
                  <a:cubicBezTo>
                    <a:pt x="12270" y="8864"/>
                    <a:pt x="5694" y="9626"/>
                    <a:pt x="132" y="7084"/>
                  </a:cubicBezTo>
                  <a:cubicBezTo>
                    <a:pt x="-423" y="9077"/>
                    <a:pt x="773" y="9882"/>
                    <a:pt x="3708" y="9882"/>
                  </a:cubicBezTo>
                  <a:cubicBezTo>
                    <a:pt x="8181" y="9882"/>
                    <a:pt x="12702" y="10005"/>
                    <a:pt x="17175" y="9962"/>
                  </a:cubicBezTo>
                  <a:cubicBezTo>
                    <a:pt x="19283" y="9962"/>
                    <a:pt x="21691" y="9456"/>
                    <a:pt x="21824" y="7798"/>
                  </a:cubicBezTo>
                  <a:cubicBezTo>
                    <a:pt x="22086" y="5042"/>
                    <a:pt x="23810" y="1908"/>
                    <a:pt x="18904" y="0"/>
                  </a:cubicBezTo>
                  <a:lnTo>
                    <a:pt x="18942" y="0"/>
                  </a:lnTo>
                  <a:lnTo>
                    <a:pt x="18942"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0" name="Google Shape;1110;p63"/>
            <p:cNvSpPr/>
            <p:nvPr/>
          </p:nvSpPr>
          <p:spPr>
            <a:xfrm>
              <a:off x="7803326" y="3579532"/>
              <a:ext cx="13687" cy="25322"/>
            </a:xfrm>
            <a:custGeom>
              <a:avLst/>
              <a:gdLst/>
              <a:ahLst/>
              <a:cxnLst/>
              <a:rect l="l" t="t" r="r" b="b"/>
              <a:pathLst>
                <a:path w="5887" h="10891" extrusionOk="0">
                  <a:moveTo>
                    <a:pt x="11" y="3935"/>
                  </a:moveTo>
                  <a:cubicBezTo>
                    <a:pt x="230" y="6099"/>
                    <a:pt x="352" y="7746"/>
                    <a:pt x="614" y="9404"/>
                  </a:cubicBezTo>
                  <a:cubicBezTo>
                    <a:pt x="694" y="10038"/>
                    <a:pt x="747" y="10891"/>
                    <a:pt x="2204" y="10891"/>
                  </a:cubicBezTo>
                  <a:cubicBezTo>
                    <a:pt x="3368" y="10891"/>
                    <a:pt x="3928" y="10422"/>
                    <a:pt x="4569" y="9793"/>
                  </a:cubicBezTo>
                  <a:cubicBezTo>
                    <a:pt x="7574" y="6744"/>
                    <a:pt x="4569" y="3903"/>
                    <a:pt x="4094" y="987"/>
                  </a:cubicBezTo>
                  <a:cubicBezTo>
                    <a:pt x="4009" y="358"/>
                    <a:pt x="3058" y="49"/>
                    <a:pt x="2151" y="12"/>
                  </a:cubicBezTo>
                  <a:cubicBezTo>
                    <a:pt x="641" y="-111"/>
                    <a:pt x="560" y="732"/>
                    <a:pt x="384" y="1361"/>
                  </a:cubicBezTo>
                  <a:cubicBezTo>
                    <a:pt x="128" y="2379"/>
                    <a:pt x="85" y="3439"/>
                    <a:pt x="0" y="3946"/>
                  </a:cubicBezTo>
                  <a:lnTo>
                    <a:pt x="11" y="39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1" name="Google Shape;1111;p63"/>
            <p:cNvSpPr/>
            <p:nvPr/>
          </p:nvSpPr>
          <p:spPr>
            <a:xfrm>
              <a:off x="7893973" y="3593851"/>
              <a:ext cx="35005" cy="12146"/>
            </a:xfrm>
            <a:custGeom>
              <a:avLst/>
              <a:gdLst/>
              <a:ahLst/>
              <a:cxnLst/>
              <a:rect l="l" t="t" r="r" b="b"/>
              <a:pathLst>
                <a:path w="15056" h="5224" extrusionOk="0">
                  <a:moveTo>
                    <a:pt x="14794" y="1391"/>
                  </a:moveTo>
                  <a:cubicBezTo>
                    <a:pt x="12728" y="1647"/>
                    <a:pt x="11954" y="5751"/>
                    <a:pt x="8298" y="2073"/>
                  </a:cubicBezTo>
                  <a:cubicBezTo>
                    <a:pt x="7225" y="975"/>
                    <a:pt x="2576" y="1567"/>
                    <a:pt x="254" y="0"/>
                  </a:cubicBezTo>
                  <a:cubicBezTo>
                    <a:pt x="334" y="1647"/>
                    <a:pt x="-1080" y="4067"/>
                    <a:pt x="2016" y="4573"/>
                  </a:cubicBezTo>
                  <a:cubicBezTo>
                    <a:pt x="5714" y="5176"/>
                    <a:pt x="9899" y="5671"/>
                    <a:pt x="13635" y="4573"/>
                  </a:cubicBezTo>
                  <a:cubicBezTo>
                    <a:pt x="15402" y="4067"/>
                    <a:pt x="15189" y="2622"/>
                    <a:pt x="14751" y="1444"/>
                  </a:cubicBezTo>
                  <a:lnTo>
                    <a:pt x="14794" y="1402"/>
                  </a:lnTo>
                  <a:lnTo>
                    <a:pt x="14794" y="13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2" name="Google Shape;1112;p63"/>
            <p:cNvSpPr/>
            <p:nvPr/>
          </p:nvSpPr>
          <p:spPr>
            <a:xfrm>
              <a:off x="7895382" y="3574479"/>
              <a:ext cx="27895" cy="4955"/>
            </a:xfrm>
            <a:custGeom>
              <a:avLst/>
              <a:gdLst/>
              <a:ahLst/>
              <a:cxnLst/>
              <a:rect l="l" t="t" r="r" b="b"/>
              <a:pathLst>
                <a:path w="11998" h="2131" extrusionOk="0">
                  <a:moveTo>
                    <a:pt x="0" y="2132"/>
                  </a:moveTo>
                  <a:cubicBezTo>
                    <a:pt x="3998" y="2132"/>
                    <a:pt x="8001" y="2047"/>
                    <a:pt x="11999" y="2047"/>
                  </a:cubicBezTo>
                  <a:cubicBezTo>
                    <a:pt x="11876" y="1498"/>
                    <a:pt x="11876" y="442"/>
                    <a:pt x="11620" y="389"/>
                  </a:cubicBezTo>
                  <a:cubicBezTo>
                    <a:pt x="7830" y="53"/>
                    <a:pt x="3998" y="-453"/>
                    <a:pt x="379" y="815"/>
                  </a:cubicBezTo>
                  <a:cubicBezTo>
                    <a:pt x="37" y="948"/>
                    <a:pt x="123" y="1673"/>
                    <a:pt x="0" y="213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3" name="Google Shape;1113;p63"/>
            <p:cNvSpPr/>
            <p:nvPr/>
          </p:nvSpPr>
          <p:spPr>
            <a:xfrm>
              <a:off x="7945088" y="3582697"/>
              <a:ext cx="7956" cy="19407"/>
            </a:xfrm>
            <a:custGeom>
              <a:avLst/>
              <a:gdLst/>
              <a:ahLst/>
              <a:cxnLst/>
              <a:rect l="l" t="t" r="r" b="b"/>
              <a:pathLst>
                <a:path w="3422" h="8347" extrusionOk="0">
                  <a:moveTo>
                    <a:pt x="3300" y="8347"/>
                  </a:moveTo>
                  <a:cubicBezTo>
                    <a:pt x="3300" y="5554"/>
                    <a:pt x="3380" y="2798"/>
                    <a:pt x="3422" y="0"/>
                  </a:cubicBezTo>
                  <a:cubicBezTo>
                    <a:pt x="-1093" y="1397"/>
                    <a:pt x="-1147" y="5890"/>
                    <a:pt x="3300" y="834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4" name="Google Shape;1114;p63"/>
            <p:cNvSpPr/>
            <p:nvPr/>
          </p:nvSpPr>
          <p:spPr>
            <a:xfrm>
              <a:off x="8024278" y="3581225"/>
              <a:ext cx="233679" cy="16975"/>
            </a:xfrm>
            <a:custGeom>
              <a:avLst/>
              <a:gdLst/>
              <a:ahLst/>
              <a:cxnLst/>
              <a:rect l="l" t="t" r="r" b="b"/>
              <a:pathLst>
                <a:path w="100507" h="7301" extrusionOk="0">
                  <a:moveTo>
                    <a:pt x="50477" y="7210"/>
                  </a:moveTo>
                  <a:lnTo>
                    <a:pt x="96359" y="7210"/>
                  </a:lnTo>
                  <a:cubicBezTo>
                    <a:pt x="97784" y="7210"/>
                    <a:pt x="99759" y="7546"/>
                    <a:pt x="100411" y="6277"/>
                  </a:cubicBezTo>
                  <a:cubicBezTo>
                    <a:pt x="100923" y="5302"/>
                    <a:pt x="99242" y="4204"/>
                    <a:pt x="99199" y="3692"/>
                  </a:cubicBezTo>
                  <a:cubicBezTo>
                    <a:pt x="98724" y="-1510"/>
                    <a:pt x="93087" y="308"/>
                    <a:pt x="89303" y="308"/>
                  </a:cubicBezTo>
                  <a:cubicBezTo>
                    <a:pt x="61334" y="308"/>
                    <a:pt x="33354" y="430"/>
                    <a:pt x="5385" y="483"/>
                  </a:cubicBezTo>
                  <a:cubicBezTo>
                    <a:pt x="2369" y="483"/>
                    <a:pt x="-123" y="483"/>
                    <a:pt x="5" y="3319"/>
                  </a:cubicBezTo>
                  <a:cubicBezTo>
                    <a:pt x="138" y="5979"/>
                    <a:pt x="1035" y="7343"/>
                    <a:pt x="5641" y="7301"/>
                  </a:cubicBezTo>
                  <a:cubicBezTo>
                    <a:pt x="20576" y="7130"/>
                    <a:pt x="35553" y="7221"/>
                    <a:pt x="50488" y="7221"/>
                  </a:cubicBezTo>
                  <a:lnTo>
                    <a:pt x="50477" y="72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5" name="Google Shape;1115;p63"/>
            <p:cNvSpPr/>
            <p:nvPr/>
          </p:nvSpPr>
          <p:spPr>
            <a:xfrm>
              <a:off x="9097021" y="4397767"/>
              <a:ext cx="198492" cy="23303"/>
            </a:xfrm>
            <a:custGeom>
              <a:avLst/>
              <a:gdLst/>
              <a:ahLst/>
              <a:cxnLst/>
              <a:rect l="l" t="t" r="r" b="b"/>
              <a:pathLst>
                <a:path w="85373" h="10023" extrusionOk="0">
                  <a:moveTo>
                    <a:pt x="43168" y="9946"/>
                  </a:moveTo>
                  <a:cubicBezTo>
                    <a:pt x="55615" y="9946"/>
                    <a:pt x="68062" y="9845"/>
                    <a:pt x="80509" y="9994"/>
                  </a:cubicBezTo>
                  <a:cubicBezTo>
                    <a:pt x="84059" y="10048"/>
                    <a:pt x="85351" y="9083"/>
                    <a:pt x="85372" y="6887"/>
                  </a:cubicBezTo>
                  <a:cubicBezTo>
                    <a:pt x="85372" y="6039"/>
                    <a:pt x="85393" y="5176"/>
                    <a:pt x="85271" y="4334"/>
                  </a:cubicBezTo>
                  <a:cubicBezTo>
                    <a:pt x="84678" y="405"/>
                    <a:pt x="83872" y="21"/>
                    <a:pt x="78081" y="21"/>
                  </a:cubicBezTo>
                  <a:cubicBezTo>
                    <a:pt x="54312" y="21"/>
                    <a:pt x="30539" y="21"/>
                    <a:pt x="6770" y="0"/>
                  </a:cubicBezTo>
                  <a:cubicBezTo>
                    <a:pt x="1193" y="0"/>
                    <a:pt x="-1369" y="2271"/>
                    <a:pt x="728" y="5757"/>
                  </a:cubicBezTo>
                  <a:cubicBezTo>
                    <a:pt x="1534" y="7089"/>
                    <a:pt x="285" y="9131"/>
                    <a:pt x="2143" y="9632"/>
                  </a:cubicBezTo>
                  <a:cubicBezTo>
                    <a:pt x="4465" y="10250"/>
                    <a:pt x="7347" y="9946"/>
                    <a:pt x="9994" y="9968"/>
                  </a:cubicBezTo>
                  <a:lnTo>
                    <a:pt x="43157" y="9968"/>
                  </a:lnTo>
                  <a:lnTo>
                    <a:pt x="43157" y="9946"/>
                  </a:lnTo>
                  <a:lnTo>
                    <a:pt x="43168" y="99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6" name="Google Shape;1116;p63"/>
            <p:cNvSpPr/>
            <p:nvPr/>
          </p:nvSpPr>
          <p:spPr>
            <a:xfrm>
              <a:off x="8811405" y="4398242"/>
              <a:ext cx="196209" cy="25370"/>
            </a:xfrm>
            <a:custGeom>
              <a:avLst/>
              <a:gdLst/>
              <a:ahLst/>
              <a:cxnLst/>
              <a:rect l="l" t="t" r="r" b="b"/>
              <a:pathLst>
                <a:path w="84391" h="10912" extrusionOk="0">
                  <a:moveTo>
                    <a:pt x="42288" y="10862"/>
                  </a:moveTo>
                  <a:cubicBezTo>
                    <a:pt x="31089" y="10862"/>
                    <a:pt x="19864" y="10915"/>
                    <a:pt x="8655" y="10862"/>
                  </a:cubicBezTo>
                  <a:cubicBezTo>
                    <a:pt x="-392" y="10814"/>
                    <a:pt x="788" y="11992"/>
                    <a:pt x="94" y="5201"/>
                  </a:cubicBezTo>
                  <a:cubicBezTo>
                    <a:pt x="-248" y="1731"/>
                    <a:pt x="94" y="1608"/>
                    <a:pt x="5474" y="1608"/>
                  </a:cubicBezTo>
                  <a:lnTo>
                    <a:pt x="62624" y="1608"/>
                  </a:lnTo>
                  <a:cubicBezTo>
                    <a:pt x="63750" y="1608"/>
                    <a:pt x="65309" y="1875"/>
                    <a:pt x="65912" y="1491"/>
                  </a:cubicBezTo>
                  <a:cubicBezTo>
                    <a:pt x="69990" y="-1206"/>
                    <a:pt x="74906" y="676"/>
                    <a:pt x="79389" y="207"/>
                  </a:cubicBezTo>
                  <a:cubicBezTo>
                    <a:pt x="80318" y="105"/>
                    <a:pt x="82304" y="159"/>
                    <a:pt x="82074" y="1417"/>
                  </a:cubicBezTo>
                  <a:cubicBezTo>
                    <a:pt x="81845" y="2792"/>
                    <a:pt x="83078" y="3703"/>
                    <a:pt x="83739" y="4812"/>
                  </a:cubicBezTo>
                  <a:cubicBezTo>
                    <a:pt x="85543" y="7802"/>
                    <a:pt x="83419" y="10835"/>
                    <a:pt x="79624" y="10835"/>
                  </a:cubicBezTo>
                  <a:lnTo>
                    <a:pt x="42234" y="10835"/>
                  </a:lnTo>
                  <a:lnTo>
                    <a:pt x="42234" y="10883"/>
                  </a:lnTo>
                  <a:lnTo>
                    <a:pt x="42288" y="10862"/>
                  </a:lnTo>
                  <a:close/>
                  <a:moveTo>
                    <a:pt x="79192" y="8261"/>
                  </a:moveTo>
                  <a:cubicBezTo>
                    <a:pt x="80339" y="8261"/>
                    <a:pt x="81930" y="8527"/>
                    <a:pt x="82448" y="7488"/>
                  </a:cubicBezTo>
                  <a:cubicBezTo>
                    <a:pt x="82869" y="6694"/>
                    <a:pt x="81519" y="5830"/>
                    <a:pt x="81498" y="5414"/>
                  </a:cubicBezTo>
                  <a:cubicBezTo>
                    <a:pt x="81103" y="1193"/>
                    <a:pt x="76598" y="2690"/>
                    <a:pt x="73523" y="2690"/>
                  </a:cubicBezTo>
                  <a:cubicBezTo>
                    <a:pt x="50993" y="2690"/>
                    <a:pt x="28500" y="2792"/>
                    <a:pt x="5970" y="2813"/>
                  </a:cubicBezTo>
                  <a:cubicBezTo>
                    <a:pt x="3526" y="2813"/>
                    <a:pt x="1540" y="2813"/>
                    <a:pt x="1663" y="5121"/>
                  </a:cubicBezTo>
                  <a:cubicBezTo>
                    <a:pt x="1770" y="7264"/>
                    <a:pt x="2490" y="8351"/>
                    <a:pt x="6189" y="8303"/>
                  </a:cubicBezTo>
                  <a:cubicBezTo>
                    <a:pt x="18220" y="8159"/>
                    <a:pt x="30257" y="8250"/>
                    <a:pt x="42266" y="8250"/>
                  </a:cubicBezTo>
                  <a:cubicBezTo>
                    <a:pt x="54569" y="8271"/>
                    <a:pt x="66873" y="8303"/>
                    <a:pt x="79170" y="8250"/>
                  </a:cubicBezTo>
                  <a:lnTo>
                    <a:pt x="79192" y="8250"/>
                  </a:lnTo>
                  <a:lnTo>
                    <a:pt x="79192" y="826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7" name="Google Shape;1117;p63"/>
            <p:cNvSpPr/>
            <p:nvPr/>
          </p:nvSpPr>
          <p:spPr>
            <a:xfrm>
              <a:off x="8757819" y="4404008"/>
              <a:ext cx="36179" cy="20072"/>
            </a:xfrm>
            <a:custGeom>
              <a:avLst/>
              <a:gdLst/>
              <a:ahLst/>
              <a:cxnLst/>
              <a:rect l="l" t="t" r="r" b="b"/>
              <a:pathLst>
                <a:path w="15561" h="8633" extrusionOk="0">
                  <a:moveTo>
                    <a:pt x="15121" y="1560"/>
                  </a:moveTo>
                  <a:cubicBezTo>
                    <a:pt x="15121" y="888"/>
                    <a:pt x="15052" y="-130"/>
                    <a:pt x="13947" y="14"/>
                  </a:cubicBezTo>
                  <a:cubicBezTo>
                    <a:pt x="9346" y="664"/>
                    <a:pt x="4628" y="-535"/>
                    <a:pt x="107" y="542"/>
                  </a:cubicBezTo>
                  <a:cubicBezTo>
                    <a:pt x="85" y="2775"/>
                    <a:pt x="32" y="5014"/>
                    <a:pt x="0" y="7231"/>
                  </a:cubicBezTo>
                  <a:cubicBezTo>
                    <a:pt x="4452" y="9273"/>
                    <a:pt x="9762" y="8654"/>
                    <a:pt x="14113" y="8047"/>
                  </a:cubicBezTo>
                  <a:cubicBezTo>
                    <a:pt x="17022" y="7636"/>
                    <a:pt x="14593" y="4171"/>
                    <a:pt x="14935" y="2098"/>
                  </a:cubicBezTo>
                  <a:cubicBezTo>
                    <a:pt x="14956" y="1901"/>
                    <a:pt x="15041" y="1741"/>
                    <a:pt x="15079" y="1549"/>
                  </a:cubicBezTo>
                  <a:lnTo>
                    <a:pt x="15100" y="1549"/>
                  </a:lnTo>
                  <a:lnTo>
                    <a:pt x="15121" y="156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8" name="Google Shape;1118;p63"/>
            <p:cNvSpPr/>
            <p:nvPr/>
          </p:nvSpPr>
          <p:spPr>
            <a:xfrm>
              <a:off x="8562913" y="4402657"/>
              <a:ext cx="28716" cy="21060"/>
            </a:xfrm>
            <a:custGeom>
              <a:avLst/>
              <a:gdLst/>
              <a:ahLst/>
              <a:cxnLst/>
              <a:rect l="l" t="t" r="r" b="b"/>
              <a:pathLst>
                <a:path w="12351" h="9058" extrusionOk="0">
                  <a:moveTo>
                    <a:pt x="6698" y="3"/>
                  </a:moveTo>
                  <a:cubicBezTo>
                    <a:pt x="655" y="126"/>
                    <a:pt x="-172" y="536"/>
                    <a:pt x="26" y="3308"/>
                  </a:cubicBezTo>
                  <a:cubicBezTo>
                    <a:pt x="367" y="8462"/>
                    <a:pt x="1472" y="9225"/>
                    <a:pt x="9249" y="9033"/>
                  </a:cubicBezTo>
                  <a:cubicBezTo>
                    <a:pt x="12895" y="8931"/>
                    <a:pt x="12329" y="6815"/>
                    <a:pt x="12307" y="5232"/>
                  </a:cubicBezTo>
                  <a:cubicBezTo>
                    <a:pt x="12211" y="973"/>
                    <a:pt x="11037" y="-66"/>
                    <a:pt x="6708" y="3"/>
                  </a:cubicBezTo>
                  <a:lnTo>
                    <a:pt x="6698" y="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9" name="Google Shape;1119;p63"/>
            <p:cNvSpPr/>
            <p:nvPr/>
          </p:nvSpPr>
          <p:spPr>
            <a:xfrm>
              <a:off x="9042911" y="4398860"/>
              <a:ext cx="34754" cy="18184"/>
            </a:xfrm>
            <a:custGeom>
              <a:avLst/>
              <a:gdLst/>
              <a:ahLst/>
              <a:cxnLst/>
              <a:rect l="l" t="t" r="r" b="b"/>
              <a:pathLst>
                <a:path w="14948" h="7821" extrusionOk="0">
                  <a:moveTo>
                    <a:pt x="0" y="5512"/>
                  </a:moveTo>
                  <a:cubicBezTo>
                    <a:pt x="48" y="7127"/>
                    <a:pt x="1105" y="7974"/>
                    <a:pt x="3614" y="7798"/>
                  </a:cubicBezTo>
                  <a:cubicBezTo>
                    <a:pt x="4441" y="7750"/>
                    <a:pt x="5274" y="7798"/>
                    <a:pt x="6133" y="7798"/>
                  </a:cubicBezTo>
                  <a:cubicBezTo>
                    <a:pt x="15287" y="7798"/>
                    <a:pt x="16968" y="5847"/>
                    <a:pt x="12762" y="0"/>
                  </a:cubicBezTo>
                  <a:cubicBezTo>
                    <a:pt x="14033" y="704"/>
                    <a:pt x="13520" y="1162"/>
                    <a:pt x="12250" y="1301"/>
                  </a:cubicBezTo>
                  <a:cubicBezTo>
                    <a:pt x="11027" y="1423"/>
                    <a:pt x="9730" y="1354"/>
                    <a:pt x="8487" y="1354"/>
                  </a:cubicBezTo>
                  <a:cubicBezTo>
                    <a:pt x="4057" y="1354"/>
                    <a:pt x="1340" y="2687"/>
                    <a:pt x="347" y="5346"/>
                  </a:cubicBezTo>
                  <a:cubicBezTo>
                    <a:pt x="347" y="5346"/>
                    <a:pt x="123" y="5469"/>
                    <a:pt x="27" y="5522"/>
                  </a:cubicBezTo>
                  <a:lnTo>
                    <a:pt x="11" y="5522"/>
                  </a:lnTo>
                  <a:lnTo>
                    <a:pt x="0" y="551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0" name="Google Shape;1120;p63"/>
            <p:cNvSpPr/>
            <p:nvPr/>
          </p:nvSpPr>
          <p:spPr>
            <a:xfrm>
              <a:off x="8709239" y="4402429"/>
              <a:ext cx="29023" cy="18519"/>
            </a:xfrm>
            <a:custGeom>
              <a:avLst/>
              <a:gdLst/>
              <a:ahLst/>
              <a:cxnLst/>
              <a:rect l="l" t="t" r="r" b="b"/>
              <a:pathLst>
                <a:path w="12483" h="7965" extrusionOk="0">
                  <a:moveTo>
                    <a:pt x="999" y="101"/>
                  </a:moveTo>
                  <a:cubicBezTo>
                    <a:pt x="386" y="1738"/>
                    <a:pt x="-741" y="3374"/>
                    <a:pt x="706" y="5085"/>
                  </a:cubicBezTo>
                  <a:cubicBezTo>
                    <a:pt x="2569" y="6338"/>
                    <a:pt x="6284" y="5858"/>
                    <a:pt x="7164" y="6743"/>
                  </a:cubicBezTo>
                  <a:cubicBezTo>
                    <a:pt x="10095" y="9701"/>
                    <a:pt x="10735" y="6386"/>
                    <a:pt x="12401" y="6194"/>
                  </a:cubicBezTo>
                  <a:cubicBezTo>
                    <a:pt x="12619" y="4030"/>
                    <a:pt x="12523" y="1903"/>
                    <a:pt x="10666" y="0"/>
                  </a:cubicBezTo>
                  <a:cubicBezTo>
                    <a:pt x="7442" y="21"/>
                    <a:pt x="4229" y="53"/>
                    <a:pt x="1010" y="69"/>
                  </a:cubicBezTo>
                  <a:lnTo>
                    <a:pt x="1010" y="91"/>
                  </a:lnTo>
                  <a:lnTo>
                    <a:pt x="999" y="1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1" name="Google Shape;1121;p63"/>
            <p:cNvSpPr/>
            <p:nvPr/>
          </p:nvSpPr>
          <p:spPr>
            <a:xfrm>
              <a:off x="8489222" y="4401346"/>
              <a:ext cx="15836" cy="22101"/>
            </a:xfrm>
            <a:custGeom>
              <a:avLst/>
              <a:gdLst/>
              <a:ahLst/>
              <a:cxnLst/>
              <a:rect l="l" t="t" r="r" b="b"/>
              <a:pathLst>
                <a:path w="6811" h="9506" extrusionOk="0">
                  <a:moveTo>
                    <a:pt x="6811" y="5572"/>
                  </a:moveTo>
                  <a:cubicBezTo>
                    <a:pt x="4367" y="4272"/>
                    <a:pt x="7815" y="855"/>
                    <a:pt x="2653" y="450"/>
                  </a:cubicBezTo>
                  <a:cubicBezTo>
                    <a:pt x="2349" y="450"/>
                    <a:pt x="2525" y="-515"/>
                    <a:pt x="1527" y="381"/>
                  </a:cubicBezTo>
                  <a:cubicBezTo>
                    <a:pt x="-1782" y="3286"/>
                    <a:pt x="1255" y="6010"/>
                    <a:pt x="1671" y="8755"/>
                  </a:cubicBezTo>
                  <a:cubicBezTo>
                    <a:pt x="1815" y="9671"/>
                    <a:pt x="4068" y="9794"/>
                    <a:pt x="4975" y="8877"/>
                  </a:cubicBezTo>
                  <a:cubicBezTo>
                    <a:pt x="5883" y="7982"/>
                    <a:pt x="6171" y="6804"/>
                    <a:pt x="6811" y="557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2" name="Google Shape;1122;p63"/>
            <p:cNvSpPr/>
            <p:nvPr/>
          </p:nvSpPr>
          <p:spPr>
            <a:xfrm>
              <a:off x="8370967" y="4403678"/>
              <a:ext cx="14973" cy="20860"/>
            </a:xfrm>
            <a:custGeom>
              <a:avLst/>
              <a:gdLst/>
              <a:ahLst/>
              <a:cxnLst/>
              <a:rect l="l" t="t" r="r" b="b"/>
              <a:pathLst>
                <a:path w="6440" h="8972" extrusionOk="0">
                  <a:moveTo>
                    <a:pt x="0" y="3604"/>
                  </a:moveTo>
                  <a:cubicBezTo>
                    <a:pt x="267" y="4639"/>
                    <a:pt x="560" y="5646"/>
                    <a:pt x="785" y="6685"/>
                  </a:cubicBezTo>
                  <a:cubicBezTo>
                    <a:pt x="1003" y="7650"/>
                    <a:pt x="464" y="8972"/>
                    <a:pt x="2840" y="8972"/>
                  </a:cubicBezTo>
                  <a:cubicBezTo>
                    <a:pt x="5060" y="8972"/>
                    <a:pt x="5845" y="7741"/>
                    <a:pt x="6261" y="6563"/>
                  </a:cubicBezTo>
                  <a:cubicBezTo>
                    <a:pt x="6971" y="4521"/>
                    <a:pt x="5402" y="2666"/>
                    <a:pt x="4596" y="806"/>
                  </a:cubicBezTo>
                  <a:cubicBezTo>
                    <a:pt x="4110" y="-319"/>
                    <a:pt x="1986" y="-249"/>
                    <a:pt x="1025" y="907"/>
                  </a:cubicBezTo>
                  <a:cubicBezTo>
                    <a:pt x="363" y="1702"/>
                    <a:pt x="310" y="2709"/>
                    <a:pt x="0" y="3626"/>
                  </a:cubicBezTo>
                  <a:lnTo>
                    <a:pt x="0" y="36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3" name="Google Shape;1123;p63"/>
            <p:cNvSpPr/>
            <p:nvPr/>
          </p:nvSpPr>
          <p:spPr>
            <a:xfrm>
              <a:off x="8673509" y="4398944"/>
              <a:ext cx="12832" cy="23004"/>
            </a:xfrm>
            <a:custGeom>
              <a:avLst/>
              <a:gdLst/>
              <a:ahLst/>
              <a:cxnLst/>
              <a:rect l="l" t="t" r="r" b="b"/>
              <a:pathLst>
                <a:path w="5519" h="9894" extrusionOk="0">
                  <a:moveTo>
                    <a:pt x="11" y="5012"/>
                  </a:moveTo>
                  <a:cubicBezTo>
                    <a:pt x="155" y="5662"/>
                    <a:pt x="528" y="6861"/>
                    <a:pt x="640" y="8093"/>
                  </a:cubicBezTo>
                  <a:cubicBezTo>
                    <a:pt x="769" y="9201"/>
                    <a:pt x="2306" y="9249"/>
                    <a:pt x="3165" y="9777"/>
                  </a:cubicBezTo>
                  <a:cubicBezTo>
                    <a:pt x="3864" y="10214"/>
                    <a:pt x="4484" y="9318"/>
                    <a:pt x="4900" y="8913"/>
                  </a:cubicBezTo>
                  <a:cubicBezTo>
                    <a:pt x="6149" y="7682"/>
                    <a:pt x="5386" y="1238"/>
                    <a:pt x="3720" y="342"/>
                  </a:cubicBezTo>
                  <a:cubicBezTo>
                    <a:pt x="2503" y="-308"/>
                    <a:pt x="1233" y="-25"/>
                    <a:pt x="614" y="1136"/>
                  </a:cubicBezTo>
                  <a:cubicBezTo>
                    <a:pt x="43" y="2224"/>
                    <a:pt x="-27" y="3354"/>
                    <a:pt x="21" y="5028"/>
                  </a:cubicBezTo>
                  <a:lnTo>
                    <a:pt x="0" y="5012"/>
                  </a:lnTo>
                  <a:lnTo>
                    <a:pt x="11" y="501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4" name="Google Shape;1124;p63"/>
            <p:cNvSpPr/>
            <p:nvPr/>
          </p:nvSpPr>
          <p:spPr>
            <a:xfrm>
              <a:off x="9039744" y="4395970"/>
              <a:ext cx="34522" cy="15691"/>
            </a:xfrm>
            <a:custGeom>
              <a:avLst/>
              <a:gdLst/>
              <a:ahLst/>
              <a:cxnLst/>
              <a:rect l="l" t="t" r="r" b="b"/>
              <a:pathLst>
                <a:path w="14848" h="6749" extrusionOk="0">
                  <a:moveTo>
                    <a:pt x="1368" y="6749"/>
                  </a:moveTo>
                  <a:cubicBezTo>
                    <a:pt x="1368" y="6749"/>
                    <a:pt x="1661" y="6648"/>
                    <a:pt x="1688" y="6579"/>
                  </a:cubicBezTo>
                  <a:cubicBezTo>
                    <a:pt x="2681" y="3892"/>
                    <a:pt x="5398" y="2565"/>
                    <a:pt x="9828" y="2581"/>
                  </a:cubicBezTo>
                  <a:cubicBezTo>
                    <a:pt x="11077" y="2581"/>
                    <a:pt x="12369" y="2655"/>
                    <a:pt x="13602" y="2533"/>
                  </a:cubicBezTo>
                  <a:cubicBezTo>
                    <a:pt x="14872" y="2389"/>
                    <a:pt x="15384" y="1931"/>
                    <a:pt x="14114" y="1232"/>
                  </a:cubicBezTo>
                  <a:cubicBezTo>
                    <a:pt x="14045" y="294"/>
                    <a:pt x="13260" y="-20"/>
                    <a:pt x="11936" y="1"/>
                  </a:cubicBezTo>
                  <a:cubicBezTo>
                    <a:pt x="10276" y="22"/>
                    <a:pt x="8632" y="1"/>
                    <a:pt x="6967" y="1"/>
                  </a:cubicBezTo>
                  <a:cubicBezTo>
                    <a:pt x="247" y="1"/>
                    <a:pt x="-1594" y="2186"/>
                    <a:pt x="1368" y="6744"/>
                  </a:cubicBezTo>
                  <a:lnTo>
                    <a:pt x="1368" y="67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5" name="Google Shape;1125;p63"/>
            <p:cNvSpPr/>
            <p:nvPr/>
          </p:nvSpPr>
          <p:spPr>
            <a:xfrm>
              <a:off x="8757647" y="4407585"/>
              <a:ext cx="41766" cy="18656"/>
            </a:xfrm>
            <a:custGeom>
              <a:avLst/>
              <a:gdLst/>
              <a:ahLst/>
              <a:cxnLst/>
              <a:rect l="l" t="t" r="r" b="b"/>
              <a:pathLst>
                <a:path w="17964" h="8024" extrusionOk="0">
                  <a:moveTo>
                    <a:pt x="15191" y="21"/>
                  </a:moveTo>
                  <a:cubicBezTo>
                    <a:pt x="15137" y="213"/>
                    <a:pt x="15068" y="378"/>
                    <a:pt x="15047" y="570"/>
                  </a:cubicBezTo>
                  <a:cubicBezTo>
                    <a:pt x="14684" y="2644"/>
                    <a:pt x="17123" y="6114"/>
                    <a:pt x="14219" y="6519"/>
                  </a:cubicBezTo>
                  <a:cubicBezTo>
                    <a:pt x="9843" y="7116"/>
                    <a:pt x="4564" y="7750"/>
                    <a:pt x="112" y="5703"/>
                  </a:cubicBezTo>
                  <a:cubicBezTo>
                    <a:pt x="-352" y="7292"/>
                    <a:pt x="630" y="7942"/>
                    <a:pt x="2994" y="7942"/>
                  </a:cubicBezTo>
                  <a:cubicBezTo>
                    <a:pt x="6608" y="7942"/>
                    <a:pt x="10200" y="8065"/>
                    <a:pt x="13830" y="8011"/>
                  </a:cubicBezTo>
                  <a:cubicBezTo>
                    <a:pt x="15543" y="8011"/>
                    <a:pt x="17443" y="7606"/>
                    <a:pt x="17566" y="6284"/>
                  </a:cubicBezTo>
                  <a:cubicBezTo>
                    <a:pt x="17764" y="4067"/>
                    <a:pt x="19157" y="1535"/>
                    <a:pt x="15212" y="0"/>
                  </a:cubicBezTo>
                  <a:lnTo>
                    <a:pt x="15191" y="2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6" name="Google Shape;1126;p63"/>
            <p:cNvSpPr/>
            <p:nvPr/>
          </p:nvSpPr>
          <p:spPr>
            <a:xfrm>
              <a:off x="8637415" y="4402701"/>
              <a:ext cx="11067" cy="20374"/>
            </a:xfrm>
            <a:custGeom>
              <a:avLst/>
              <a:gdLst/>
              <a:ahLst/>
              <a:cxnLst/>
              <a:rect l="l" t="t" r="r" b="b"/>
              <a:pathLst>
                <a:path w="4760" h="8763" extrusionOk="0">
                  <a:moveTo>
                    <a:pt x="21" y="3183"/>
                  </a:moveTo>
                  <a:cubicBezTo>
                    <a:pt x="219" y="4942"/>
                    <a:pt x="320" y="6263"/>
                    <a:pt x="507" y="7564"/>
                  </a:cubicBezTo>
                  <a:cubicBezTo>
                    <a:pt x="576" y="8092"/>
                    <a:pt x="608" y="8763"/>
                    <a:pt x="1809" y="8763"/>
                  </a:cubicBezTo>
                  <a:cubicBezTo>
                    <a:pt x="2738" y="8763"/>
                    <a:pt x="3181" y="8374"/>
                    <a:pt x="3688" y="7879"/>
                  </a:cubicBezTo>
                  <a:cubicBezTo>
                    <a:pt x="6133" y="5416"/>
                    <a:pt x="3688" y="3140"/>
                    <a:pt x="3293" y="800"/>
                  </a:cubicBezTo>
                  <a:cubicBezTo>
                    <a:pt x="3224" y="294"/>
                    <a:pt x="2466" y="80"/>
                    <a:pt x="1735" y="11"/>
                  </a:cubicBezTo>
                  <a:cubicBezTo>
                    <a:pt x="507" y="-96"/>
                    <a:pt x="432" y="587"/>
                    <a:pt x="320" y="1098"/>
                  </a:cubicBezTo>
                  <a:cubicBezTo>
                    <a:pt x="123" y="1941"/>
                    <a:pt x="75" y="2783"/>
                    <a:pt x="0" y="3193"/>
                  </a:cubicBezTo>
                  <a:lnTo>
                    <a:pt x="21" y="3193"/>
                  </a:lnTo>
                  <a:lnTo>
                    <a:pt x="21" y="31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7" name="Google Shape;1127;p63"/>
            <p:cNvSpPr/>
            <p:nvPr/>
          </p:nvSpPr>
          <p:spPr>
            <a:xfrm>
              <a:off x="8710383" y="4414328"/>
              <a:ext cx="28139" cy="9753"/>
            </a:xfrm>
            <a:custGeom>
              <a:avLst/>
              <a:gdLst/>
              <a:ahLst/>
              <a:cxnLst/>
              <a:rect l="l" t="t" r="r" b="b"/>
              <a:pathLst>
                <a:path w="12103" h="4195" extrusionOk="0">
                  <a:moveTo>
                    <a:pt x="11887" y="1098"/>
                  </a:moveTo>
                  <a:cubicBezTo>
                    <a:pt x="10221" y="1290"/>
                    <a:pt x="9581" y="4616"/>
                    <a:pt x="6650" y="1658"/>
                  </a:cubicBezTo>
                  <a:cubicBezTo>
                    <a:pt x="5770" y="762"/>
                    <a:pt x="2049" y="1221"/>
                    <a:pt x="192" y="0"/>
                  </a:cubicBezTo>
                  <a:cubicBezTo>
                    <a:pt x="267" y="1322"/>
                    <a:pt x="-860" y="3273"/>
                    <a:pt x="1617" y="3683"/>
                  </a:cubicBezTo>
                  <a:cubicBezTo>
                    <a:pt x="4601" y="4158"/>
                    <a:pt x="7947" y="4547"/>
                    <a:pt x="10952" y="3683"/>
                  </a:cubicBezTo>
                  <a:cubicBezTo>
                    <a:pt x="12383" y="3262"/>
                    <a:pt x="12207" y="2116"/>
                    <a:pt x="11865" y="1151"/>
                  </a:cubicBezTo>
                  <a:lnTo>
                    <a:pt x="11887" y="10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8" name="Google Shape;1128;p63"/>
            <p:cNvSpPr/>
            <p:nvPr/>
          </p:nvSpPr>
          <p:spPr>
            <a:xfrm>
              <a:off x="8711576" y="4398665"/>
              <a:ext cx="22462" cy="4011"/>
            </a:xfrm>
            <a:custGeom>
              <a:avLst/>
              <a:gdLst/>
              <a:ahLst/>
              <a:cxnLst/>
              <a:rect l="l" t="t" r="r" b="b"/>
              <a:pathLst>
                <a:path w="9661" h="1725" extrusionOk="0">
                  <a:moveTo>
                    <a:pt x="0" y="1725"/>
                  </a:moveTo>
                  <a:cubicBezTo>
                    <a:pt x="3235" y="1704"/>
                    <a:pt x="6437" y="1672"/>
                    <a:pt x="9661" y="1656"/>
                  </a:cubicBezTo>
                  <a:cubicBezTo>
                    <a:pt x="9554" y="1198"/>
                    <a:pt x="9533" y="355"/>
                    <a:pt x="9368" y="334"/>
                  </a:cubicBezTo>
                  <a:cubicBezTo>
                    <a:pt x="6330" y="36"/>
                    <a:pt x="3235" y="-369"/>
                    <a:pt x="320" y="670"/>
                  </a:cubicBezTo>
                  <a:cubicBezTo>
                    <a:pt x="32" y="761"/>
                    <a:pt x="107" y="1358"/>
                    <a:pt x="32" y="1725"/>
                  </a:cubicBezTo>
                  <a:lnTo>
                    <a:pt x="11" y="1725"/>
                  </a:lnTo>
                  <a:lnTo>
                    <a:pt x="0" y="172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9" name="Google Shape;1129;p63"/>
            <p:cNvSpPr/>
            <p:nvPr/>
          </p:nvSpPr>
          <p:spPr>
            <a:xfrm>
              <a:off x="8751683" y="4405303"/>
              <a:ext cx="6396" cy="15552"/>
            </a:xfrm>
            <a:custGeom>
              <a:avLst/>
              <a:gdLst/>
              <a:ahLst/>
              <a:cxnLst/>
              <a:rect l="l" t="t" r="r" b="b"/>
              <a:pathLst>
                <a:path w="2751" h="6689" extrusionOk="0">
                  <a:moveTo>
                    <a:pt x="2645" y="6690"/>
                  </a:moveTo>
                  <a:cubicBezTo>
                    <a:pt x="2667" y="4451"/>
                    <a:pt x="2720" y="2207"/>
                    <a:pt x="2752" y="0"/>
                  </a:cubicBezTo>
                  <a:cubicBezTo>
                    <a:pt x="-872" y="1103"/>
                    <a:pt x="-926" y="4717"/>
                    <a:pt x="2645" y="669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0" name="Google Shape;1130;p63"/>
            <p:cNvSpPr/>
            <p:nvPr/>
          </p:nvSpPr>
          <p:spPr>
            <a:xfrm>
              <a:off x="8815237" y="4404004"/>
              <a:ext cx="188016" cy="13659"/>
            </a:xfrm>
            <a:custGeom>
              <a:avLst/>
              <a:gdLst/>
              <a:ahLst/>
              <a:cxnLst/>
              <a:rect l="l" t="t" r="r" b="b"/>
              <a:pathLst>
                <a:path w="80867" h="5875" extrusionOk="0">
                  <a:moveTo>
                    <a:pt x="40629" y="5820"/>
                  </a:moveTo>
                  <a:lnTo>
                    <a:pt x="77533" y="5820"/>
                  </a:lnTo>
                  <a:cubicBezTo>
                    <a:pt x="78681" y="5820"/>
                    <a:pt x="80272" y="6086"/>
                    <a:pt x="80789" y="5047"/>
                  </a:cubicBezTo>
                  <a:cubicBezTo>
                    <a:pt x="81200" y="4258"/>
                    <a:pt x="79861" y="3395"/>
                    <a:pt x="79839" y="2974"/>
                  </a:cubicBezTo>
                  <a:cubicBezTo>
                    <a:pt x="79444" y="-1243"/>
                    <a:pt x="74950" y="260"/>
                    <a:pt x="71865" y="260"/>
                  </a:cubicBezTo>
                  <a:cubicBezTo>
                    <a:pt x="49335" y="260"/>
                    <a:pt x="26842" y="351"/>
                    <a:pt x="4312" y="383"/>
                  </a:cubicBezTo>
                  <a:cubicBezTo>
                    <a:pt x="1867" y="383"/>
                    <a:pt x="-108" y="383"/>
                    <a:pt x="5" y="2691"/>
                  </a:cubicBezTo>
                  <a:cubicBezTo>
                    <a:pt x="111" y="4834"/>
                    <a:pt x="832" y="5927"/>
                    <a:pt x="4531" y="5873"/>
                  </a:cubicBezTo>
                  <a:cubicBezTo>
                    <a:pt x="16562" y="5729"/>
                    <a:pt x="28598" y="5820"/>
                    <a:pt x="40597" y="5820"/>
                  </a:cubicBezTo>
                  <a:lnTo>
                    <a:pt x="40618" y="5820"/>
                  </a:lnTo>
                  <a:lnTo>
                    <a:pt x="40629" y="582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1" name="Google Shape;1131;p63"/>
            <p:cNvSpPr/>
            <p:nvPr/>
          </p:nvSpPr>
          <p:spPr>
            <a:xfrm>
              <a:off x="9055426" y="2577213"/>
              <a:ext cx="97252" cy="12643"/>
            </a:xfrm>
            <a:custGeom>
              <a:avLst/>
              <a:gdLst/>
              <a:ahLst/>
              <a:cxnLst/>
              <a:rect l="l" t="t" r="r" b="b"/>
              <a:pathLst>
                <a:path w="41829" h="5438" extrusionOk="0">
                  <a:moveTo>
                    <a:pt x="20944" y="5412"/>
                  </a:moveTo>
                  <a:cubicBezTo>
                    <a:pt x="15387" y="5412"/>
                    <a:pt x="9842" y="5432"/>
                    <a:pt x="4285" y="5412"/>
                  </a:cubicBezTo>
                  <a:cubicBezTo>
                    <a:pt x="-188" y="5392"/>
                    <a:pt x="367" y="5971"/>
                    <a:pt x="47" y="2596"/>
                  </a:cubicBezTo>
                  <a:cubicBezTo>
                    <a:pt x="-124" y="887"/>
                    <a:pt x="47" y="816"/>
                    <a:pt x="2716" y="816"/>
                  </a:cubicBezTo>
                  <a:lnTo>
                    <a:pt x="31037" y="816"/>
                  </a:lnTo>
                  <a:cubicBezTo>
                    <a:pt x="31603" y="816"/>
                    <a:pt x="32356" y="938"/>
                    <a:pt x="32649" y="745"/>
                  </a:cubicBezTo>
                  <a:cubicBezTo>
                    <a:pt x="34683" y="-607"/>
                    <a:pt x="37101" y="338"/>
                    <a:pt x="39332" y="125"/>
                  </a:cubicBezTo>
                  <a:cubicBezTo>
                    <a:pt x="39796" y="74"/>
                    <a:pt x="40778" y="105"/>
                    <a:pt x="40672" y="725"/>
                  </a:cubicBezTo>
                  <a:cubicBezTo>
                    <a:pt x="40549" y="1396"/>
                    <a:pt x="41157" y="1854"/>
                    <a:pt x="41499" y="2403"/>
                  </a:cubicBezTo>
                  <a:cubicBezTo>
                    <a:pt x="42406" y="3897"/>
                    <a:pt x="41355" y="5392"/>
                    <a:pt x="39465" y="5392"/>
                  </a:cubicBezTo>
                  <a:lnTo>
                    <a:pt x="20944" y="5392"/>
                  </a:lnTo>
                  <a:lnTo>
                    <a:pt x="20922" y="5412"/>
                  </a:lnTo>
                  <a:lnTo>
                    <a:pt x="20944" y="5412"/>
                  </a:lnTo>
                  <a:close/>
                  <a:moveTo>
                    <a:pt x="39236" y="4141"/>
                  </a:moveTo>
                  <a:cubicBezTo>
                    <a:pt x="39796" y="4141"/>
                    <a:pt x="40581" y="4283"/>
                    <a:pt x="40848" y="3755"/>
                  </a:cubicBezTo>
                  <a:cubicBezTo>
                    <a:pt x="41045" y="3368"/>
                    <a:pt x="40383" y="2941"/>
                    <a:pt x="40383" y="2718"/>
                  </a:cubicBezTo>
                  <a:cubicBezTo>
                    <a:pt x="40186" y="623"/>
                    <a:pt x="37965" y="1365"/>
                    <a:pt x="36417" y="1365"/>
                  </a:cubicBezTo>
                  <a:cubicBezTo>
                    <a:pt x="25262" y="1365"/>
                    <a:pt x="14117" y="1416"/>
                    <a:pt x="2940" y="1436"/>
                  </a:cubicBezTo>
                  <a:cubicBezTo>
                    <a:pt x="1744" y="1436"/>
                    <a:pt x="741" y="1436"/>
                    <a:pt x="816" y="2565"/>
                  </a:cubicBezTo>
                  <a:cubicBezTo>
                    <a:pt x="864" y="3623"/>
                    <a:pt x="1227" y="4182"/>
                    <a:pt x="3063" y="4151"/>
                  </a:cubicBezTo>
                  <a:cubicBezTo>
                    <a:pt x="9036" y="4080"/>
                    <a:pt x="14976" y="4131"/>
                    <a:pt x="20944" y="4131"/>
                  </a:cubicBezTo>
                  <a:lnTo>
                    <a:pt x="39236" y="4131"/>
                  </a:lnTo>
                  <a:lnTo>
                    <a:pt x="39236" y="41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2" name="Google Shape;1132;p63"/>
            <p:cNvSpPr/>
            <p:nvPr/>
          </p:nvSpPr>
          <p:spPr>
            <a:xfrm>
              <a:off x="9028876" y="2580177"/>
              <a:ext cx="17935" cy="9970"/>
            </a:xfrm>
            <a:custGeom>
              <a:avLst/>
              <a:gdLst/>
              <a:ahLst/>
              <a:cxnLst/>
              <a:rect l="l" t="t" r="r" b="b"/>
              <a:pathLst>
                <a:path w="7714" h="4288" extrusionOk="0">
                  <a:moveTo>
                    <a:pt x="7489" y="780"/>
                  </a:moveTo>
                  <a:cubicBezTo>
                    <a:pt x="7489" y="444"/>
                    <a:pt x="7467" y="-64"/>
                    <a:pt x="6896" y="7"/>
                  </a:cubicBezTo>
                  <a:cubicBezTo>
                    <a:pt x="4628" y="322"/>
                    <a:pt x="2279" y="-258"/>
                    <a:pt x="48" y="271"/>
                  </a:cubicBezTo>
                  <a:cubicBezTo>
                    <a:pt x="48" y="1379"/>
                    <a:pt x="32" y="2487"/>
                    <a:pt x="0" y="3596"/>
                  </a:cubicBezTo>
                  <a:cubicBezTo>
                    <a:pt x="2199" y="4602"/>
                    <a:pt x="4841" y="4298"/>
                    <a:pt x="6992" y="4003"/>
                  </a:cubicBezTo>
                  <a:cubicBezTo>
                    <a:pt x="8439" y="3809"/>
                    <a:pt x="7238" y="2081"/>
                    <a:pt x="7403" y="1044"/>
                  </a:cubicBezTo>
                  <a:cubicBezTo>
                    <a:pt x="7403" y="942"/>
                    <a:pt x="7457" y="850"/>
                    <a:pt x="7478" y="780"/>
                  </a:cubicBezTo>
                  <a:lnTo>
                    <a:pt x="7489" y="78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3" name="Google Shape;1133;p63"/>
            <p:cNvSpPr/>
            <p:nvPr/>
          </p:nvSpPr>
          <p:spPr>
            <a:xfrm>
              <a:off x="8932197" y="2579536"/>
              <a:ext cx="14255" cy="10435"/>
            </a:xfrm>
            <a:custGeom>
              <a:avLst/>
              <a:gdLst/>
              <a:ahLst/>
              <a:cxnLst/>
              <a:rect l="l" t="t" r="r" b="b"/>
              <a:pathLst>
                <a:path w="6131" h="4488" extrusionOk="0">
                  <a:moveTo>
                    <a:pt x="3316" y="0"/>
                  </a:moveTo>
                  <a:cubicBezTo>
                    <a:pt x="332" y="51"/>
                    <a:pt x="-84" y="264"/>
                    <a:pt x="12" y="1637"/>
                  </a:cubicBezTo>
                  <a:cubicBezTo>
                    <a:pt x="188" y="4189"/>
                    <a:pt x="711" y="4576"/>
                    <a:pt x="4586" y="4474"/>
                  </a:cubicBezTo>
                  <a:cubicBezTo>
                    <a:pt x="6396" y="4423"/>
                    <a:pt x="6124" y="3386"/>
                    <a:pt x="6108" y="2593"/>
                  </a:cubicBezTo>
                  <a:cubicBezTo>
                    <a:pt x="6054" y="478"/>
                    <a:pt x="5467" y="-30"/>
                    <a:pt x="3338" y="20"/>
                  </a:cubicBezTo>
                  <a:lnTo>
                    <a:pt x="331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4" name="Google Shape;1134;p63"/>
            <p:cNvSpPr/>
            <p:nvPr/>
          </p:nvSpPr>
          <p:spPr>
            <a:xfrm>
              <a:off x="9004770" y="2579392"/>
              <a:ext cx="14403" cy="9137"/>
            </a:xfrm>
            <a:custGeom>
              <a:avLst/>
              <a:gdLst/>
              <a:ahLst/>
              <a:cxnLst/>
              <a:rect l="l" t="t" r="r" b="b"/>
              <a:pathLst>
                <a:path w="6195" h="3930" extrusionOk="0">
                  <a:moveTo>
                    <a:pt x="498" y="51"/>
                  </a:moveTo>
                  <a:cubicBezTo>
                    <a:pt x="177" y="864"/>
                    <a:pt x="-362" y="1667"/>
                    <a:pt x="354" y="2511"/>
                  </a:cubicBezTo>
                  <a:cubicBezTo>
                    <a:pt x="1282" y="3132"/>
                    <a:pt x="3113" y="2898"/>
                    <a:pt x="3556" y="3324"/>
                  </a:cubicBezTo>
                  <a:cubicBezTo>
                    <a:pt x="5003" y="4789"/>
                    <a:pt x="5312" y="3152"/>
                    <a:pt x="6150" y="3060"/>
                  </a:cubicBezTo>
                  <a:cubicBezTo>
                    <a:pt x="6273" y="1972"/>
                    <a:pt x="6198" y="946"/>
                    <a:pt x="5291" y="0"/>
                  </a:cubicBezTo>
                  <a:cubicBezTo>
                    <a:pt x="3700" y="0"/>
                    <a:pt x="2110" y="20"/>
                    <a:pt x="498" y="51"/>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5" name="Google Shape;1135;p63"/>
            <p:cNvSpPr/>
            <p:nvPr/>
          </p:nvSpPr>
          <p:spPr>
            <a:xfrm>
              <a:off x="8895723" y="2578882"/>
              <a:ext cx="7842" cy="10900"/>
            </a:xfrm>
            <a:custGeom>
              <a:avLst/>
              <a:gdLst/>
              <a:ahLst/>
              <a:cxnLst/>
              <a:rect l="l" t="t" r="r" b="b"/>
              <a:pathLst>
                <a:path w="3373" h="4688" extrusionOk="0">
                  <a:moveTo>
                    <a:pt x="3374" y="2754"/>
                  </a:moveTo>
                  <a:cubicBezTo>
                    <a:pt x="2151" y="2104"/>
                    <a:pt x="3859" y="416"/>
                    <a:pt x="1319" y="233"/>
                  </a:cubicBezTo>
                  <a:cubicBezTo>
                    <a:pt x="1175" y="233"/>
                    <a:pt x="1244" y="-255"/>
                    <a:pt x="758" y="182"/>
                  </a:cubicBezTo>
                  <a:cubicBezTo>
                    <a:pt x="-880" y="1626"/>
                    <a:pt x="614" y="2978"/>
                    <a:pt x="833" y="4320"/>
                  </a:cubicBezTo>
                  <a:cubicBezTo>
                    <a:pt x="902" y="4778"/>
                    <a:pt x="2007" y="4818"/>
                    <a:pt x="2472" y="4391"/>
                  </a:cubicBezTo>
                  <a:cubicBezTo>
                    <a:pt x="2920" y="3954"/>
                    <a:pt x="3064" y="3354"/>
                    <a:pt x="3374" y="275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6" name="Google Shape;1136;p63"/>
            <p:cNvSpPr/>
            <p:nvPr/>
          </p:nvSpPr>
          <p:spPr>
            <a:xfrm>
              <a:off x="8836993" y="2579984"/>
              <a:ext cx="7466" cy="10332"/>
            </a:xfrm>
            <a:custGeom>
              <a:avLst/>
              <a:gdLst/>
              <a:ahLst/>
              <a:cxnLst/>
              <a:rect l="l" t="t" r="r" b="b"/>
              <a:pathLst>
                <a:path w="3211" h="4444" extrusionOk="0">
                  <a:moveTo>
                    <a:pt x="27" y="1802"/>
                  </a:moveTo>
                  <a:cubicBezTo>
                    <a:pt x="155" y="2310"/>
                    <a:pt x="299" y="2808"/>
                    <a:pt x="422" y="3317"/>
                  </a:cubicBezTo>
                  <a:cubicBezTo>
                    <a:pt x="523" y="3794"/>
                    <a:pt x="246" y="4445"/>
                    <a:pt x="1441" y="4445"/>
                  </a:cubicBezTo>
                  <a:cubicBezTo>
                    <a:pt x="2551" y="4445"/>
                    <a:pt x="2930" y="3845"/>
                    <a:pt x="3128" y="3265"/>
                  </a:cubicBezTo>
                  <a:cubicBezTo>
                    <a:pt x="3469" y="2259"/>
                    <a:pt x="2685" y="1344"/>
                    <a:pt x="2301" y="398"/>
                  </a:cubicBezTo>
                  <a:cubicBezTo>
                    <a:pt x="2055" y="-151"/>
                    <a:pt x="998" y="-131"/>
                    <a:pt x="512" y="449"/>
                  </a:cubicBezTo>
                  <a:cubicBezTo>
                    <a:pt x="192" y="835"/>
                    <a:pt x="171" y="1344"/>
                    <a:pt x="0" y="1802"/>
                  </a:cubicBezTo>
                  <a:lnTo>
                    <a:pt x="16" y="1802"/>
                  </a:lnTo>
                  <a:lnTo>
                    <a:pt x="27" y="18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7" name="Google Shape;1137;p63"/>
            <p:cNvSpPr/>
            <p:nvPr/>
          </p:nvSpPr>
          <p:spPr>
            <a:xfrm>
              <a:off x="8987021" y="2577599"/>
              <a:ext cx="6377" cy="11448"/>
            </a:xfrm>
            <a:custGeom>
              <a:avLst/>
              <a:gdLst/>
              <a:ahLst/>
              <a:cxnLst/>
              <a:rect l="l" t="t" r="r" b="b"/>
              <a:pathLst>
                <a:path w="2743" h="4924" extrusionOk="0">
                  <a:moveTo>
                    <a:pt x="6" y="2508"/>
                  </a:moveTo>
                  <a:cubicBezTo>
                    <a:pt x="81" y="2844"/>
                    <a:pt x="257" y="3423"/>
                    <a:pt x="326" y="4023"/>
                  </a:cubicBezTo>
                  <a:cubicBezTo>
                    <a:pt x="380" y="4572"/>
                    <a:pt x="1159" y="4603"/>
                    <a:pt x="1581" y="4867"/>
                  </a:cubicBezTo>
                  <a:cubicBezTo>
                    <a:pt x="1922" y="5081"/>
                    <a:pt x="2242" y="4643"/>
                    <a:pt x="2440" y="4430"/>
                  </a:cubicBezTo>
                  <a:cubicBezTo>
                    <a:pt x="3048" y="3830"/>
                    <a:pt x="2685" y="627"/>
                    <a:pt x="1847" y="169"/>
                  </a:cubicBezTo>
                  <a:cubicBezTo>
                    <a:pt x="1239" y="-146"/>
                    <a:pt x="598" y="-24"/>
                    <a:pt x="310" y="556"/>
                  </a:cubicBezTo>
                  <a:cubicBezTo>
                    <a:pt x="6" y="1085"/>
                    <a:pt x="-15" y="1644"/>
                    <a:pt x="6" y="2477"/>
                  </a:cubicBezTo>
                  <a:lnTo>
                    <a:pt x="6" y="2498"/>
                  </a:lnTo>
                  <a:lnTo>
                    <a:pt x="6" y="250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8" name="Google Shape;1138;p63"/>
            <p:cNvSpPr/>
            <p:nvPr/>
          </p:nvSpPr>
          <p:spPr>
            <a:xfrm>
              <a:off x="9028743" y="2581980"/>
              <a:ext cx="20723" cy="9242"/>
            </a:xfrm>
            <a:custGeom>
              <a:avLst/>
              <a:gdLst/>
              <a:ahLst/>
              <a:cxnLst/>
              <a:rect l="l" t="t" r="r" b="b"/>
              <a:pathLst>
                <a:path w="8913" h="3975" extrusionOk="0">
                  <a:moveTo>
                    <a:pt x="7534" y="0"/>
                  </a:moveTo>
                  <a:cubicBezTo>
                    <a:pt x="7534" y="0"/>
                    <a:pt x="7465" y="193"/>
                    <a:pt x="7465" y="264"/>
                  </a:cubicBezTo>
                  <a:cubicBezTo>
                    <a:pt x="7289" y="1302"/>
                    <a:pt x="8490" y="3010"/>
                    <a:pt x="7043" y="3223"/>
                  </a:cubicBezTo>
                  <a:cubicBezTo>
                    <a:pt x="4892" y="3539"/>
                    <a:pt x="2250" y="3823"/>
                    <a:pt x="51" y="2817"/>
                  </a:cubicBezTo>
                  <a:cubicBezTo>
                    <a:pt x="-168" y="3610"/>
                    <a:pt x="318" y="3925"/>
                    <a:pt x="1492" y="3925"/>
                  </a:cubicBezTo>
                  <a:cubicBezTo>
                    <a:pt x="3280" y="3925"/>
                    <a:pt x="5068" y="3976"/>
                    <a:pt x="6857" y="3976"/>
                  </a:cubicBezTo>
                  <a:cubicBezTo>
                    <a:pt x="7710" y="3976"/>
                    <a:pt x="8645" y="3782"/>
                    <a:pt x="8714" y="3112"/>
                  </a:cubicBezTo>
                  <a:cubicBezTo>
                    <a:pt x="8815" y="2023"/>
                    <a:pt x="9499" y="753"/>
                    <a:pt x="7566" y="11"/>
                  </a:cubicBezTo>
                  <a:lnTo>
                    <a:pt x="7545" y="11"/>
                  </a:lnTo>
                  <a:lnTo>
                    <a:pt x="753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9" name="Google Shape;1139;p63"/>
            <p:cNvSpPr/>
            <p:nvPr/>
          </p:nvSpPr>
          <p:spPr>
            <a:xfrm>
              <a:off x="8969102" y="2579573"/>
              <a:ext cx="5431" cy="10081"/>
            </a:xfrm>
            <a:custGeom>
              <a:avLst/>
              <a:gdLst/>
              <a:ahLst/>
              <a:cxnLst/>
              <a:rect l="l" t="t" r="r" b="b"/>
              <a:pathLst>
                <a:path w="2336" h="4336" extrusionOk="0">
                  <a:moveTo>
                    <a:pt x="0" y="1571"/>
                  </a:moveTo>
                  <a:cubicBezTo>
                    <a:pt x="101" y="2435"/>
                    <a:pt x="144" y="3085"/>
                    <a:pt x="246" y="3736"/>
                  </a:cubicBezTo>
                  <a:cubicBezTo>
                    <a:pt x="299" y="4001"/>
                    <a:pt x="299" y="4337"/>
                    <a:pt x="875" y="4337"/>
                  </a:cubicBezTo>
                  <a:cubicBezTo>
                    <a:pt x="1345" y="4337"/>
                    <a:pt x="1559" y="4143"/>
                    <a:pt x="1809" y="3910"/>
                  </a:cubicBezTo>
                  <a:cubicBezTo>
                    <a:pt x="3010" y="2700"/>
                    <a:pt x="1809" y="1550"/>
                    <a:pt x="1612" y="391"/>
                  </a:cubicBezTo>
                  <a:cubicBezTo>
                    <a:pt x="1559" y="147"/>
                    <a:pt x="1201" y="25"/>
                    <a:pt x="859" y="5"/>
                  </a:cubicBezTo>
                  <a:cubicBezTo>
                    <a:pt x="246" y="-46"/>
                    <a:pt x="214" y="300"/>
                    <a:pt x="144" y="564"/>
                  </a:cubicBezTo>
                  <a:cubicBezTo>
                    <a:pt x="37" y="971"/>
                    <a:pt x="21" y="1408"/>
                    <a:pt x="0" y="1601"/>
                  </a:cubicBezTo>
                  <a:lnTo>
                    <a:pt x="0" y="1581"/>
                  </a:lnTo>
                  <a:lnTo>
                    <a:pt x="0" y="15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0" name="Google Shape;1140;p63"/>
            <p:cNvSpPr/>
            <p:nvPr/>
          </p:nvSpPr>
          <p:spPr>
            <a:xfrm>
              <a:off x="9005342" y="2585309"/>
              <a:ext cx="14020" cy="4859"/>
            </a:xfrm>
            <a:custGeom>
              <a:avLst/>
              <a:gdLst/>
              <a:ahLst/>
              <a:cxnLst/>
              <a:rect l="l" t="t" r="r" b="b"/>
              <a:pathLst>
                <a:path w="6030" h="2090" extrusionOk="0">
                  <a:moveTo>
                    <a:pt x="5899" y="549"/>
                  </a:moveTo>
                  <a:cubicBezTo>
                    <a:pt x="5077" y="641"/>
                    <a:pt x="4756" y="2278"/>
                    <a:pt x="3310" y="813"/>
                  </a:cubicBezTo>
                  <a:cubicBezTo>
                    <a:pt x="2872" y="386"/>
                    <a:pt x="1036" y="600"/>
                    <a:pt x="107" y="0"/>
                  </a:cubicBezTo>
                  <a:cubicBezTo>
                    <a:pt x="129" y="651"/>
                    <a:pt x="-432" y="1617"/>
                    <a:pt x="817" y="1830"/>
                  </a:cubicBezTo>
                  <a:cubicBezTo>
                    <a:pt x="2285" y="2074"/>
                    <a:pt x="3950" y="2268"/>
                    <a:pt x="5466" y="1830"/>
                  </a:cubicBezTo>
                  <a:cubicBezTo>
                    <a:pt x="6181" y="1617"/>
                    <a:pt x="6075" y="1058"/>
                    <a:pt x="5909" y="579"/>
                  </a:cubicBezTo>
                  <a:lnTo>
                    <a:pt x="5909" y="559"/>
                  </a:lnTo>
                  <a:lnTo>
                    <a:pt x="5899" y="5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1" name="Google Shape;1141;p63"/>
            <p:cNvSpPr/>
            <p:nvPr/>
          </p:nvSpPr>
          <p:spPr>
            <a:xfrm>
              <a:off x="9005914" y="2577515"/>
              <a:ext cx="11144" cy="1997"/>
            </a:xfrm>
            <a:custGeom>
              <a:avLst/>
              <a:gdLst/>
              <a:ahLst/>
              <a:cxnLst/>
              <a:rect l="l" t="t" r="r" b="b"/>
              <a:pathLst>
                <a:path w="4793" h="859" extrusionOk="0">
                  <a:moveTo>
                    <a:pt x="0" y="859"/>
                  </a:moveTo>
                  <a:cubicBezTo>
                    <a:pt x="1591" y="859"/>
                    <a:pt x="3181" y="839"/>
                    <a:pt x="4793" y="809"/>
                  </a:cubicBezTo>
                  <a:cubicBezTo>
                    <a:pt x="4740" y="595"/>
                    <a:pt x="4740" y="158"/>
                    <a:pt x="4649" y="158"/>
                  </a:cubicBezTo>
                  <a:cubicBezTo>
                    <a:pt x="3128" y="15"/>
                    <a:pt x="1612" y="-178"/>
                    <a:pt x="176" y="330"/>
                  </a:cubicBezTo>
                  <a:cubicBezTo>
                    <a:pt x="32" y="381"/>
                    <a:pt x="69" y="666"/>
                    <a:pt x="32" y="859"/>
                  </a:cubicBezTo>
                  <a:lnTo>
                    <a:pt x="11" y="859"/>
                  </a:lnTo>
                  <a:lnTo>
                    <a:pt x="0" y="85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2" name="Google Shape;1142;p63"/>
            <p:cNvSpPr/>
            <p:nvPr/>
          </p:nvSpPr>
          <p:spPr>
            <a:xfrm>
              <a:off x="9025734" y="2580819"/>
              <a:ext cx="3164" cy="7731"/>
            </a:xfrm>
            <a:custGeom>
              <a:avLst/>
              <a:gdLst/>
              <a:ahLst/>
              <a:cxnLst/>
              <a:rect l="l" t="t" r="r" b="b"/>
              <a:pathLst>
                <a:path w="1361" h="3325" extrusionOk="0">
                  <a:moveTo>
                    <a:pt x="1313" y="3325"/>
                  </a:moveTo>
                  <a:cubicBezTo>
                    <a:pt x="1313" y="2216"/>
                    <a:pt x="1335" y="1108"/>
                    <a:pt x="1361" y="0"/>
                  </a:cubicBezTo>
                  <a:cubicBezTo>
                    <a:pt x="-421" y="549"/>
                    <a:pt x="-469" y="2338"/>
                    <a:pt x="1313" y="332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3" name="Google Shape;1143;p63"/>
            <p:cNvSpPr/>
            <p:nvPr/>
          </p:nvSpPr>
          <p:spPr>
            <a:xfrm>
              <a:off x="9057240" y="2580154"/>
              <a:ext cx="93177" cy="6784"/>
            </a:xfrm>
            <a:custGeom>
              <a:avLst/>
              <a:gdLst/>
              <a:ahLst/>
              <a:cxnLst/>
              <a:rect l="l" t="t" r="r" b="b"/>
              <a:pathLst>
                <a:path w="40076" h="2918" extrusionOk="0">
                  <a:moveTo>
                    <a:pt x="20137" y="2897"/>
                  </a:moveTo>
                  <a:lnTo>
                    <a:pt x="38429" y="2897"/>
                  </a:lnTo>
                  <a:cubicBezTo>
                    <a:pt x="38984" y="2897"/>
                    <a:pt x="39769" y="3039"/>
                    <a:pt x="40041" y="2511"/>
                  </a:cubicBezTo>
                  <a:cubicBezTo>
                    <a:pt x="40233" y="2124"/>
                    <a:pt x="39576" y="1697"/>
                    <a:pt x="39576" y="1474"/>
                  </a:cubicBezTo>
                  <a:cubicBezTo>
                    <a:pt x="39379" y="-621"/>
                    <a:pt x="37159" y="132"/>
                    <a:pt x="35605" y="132"/>
                  </a:cubicBezTo>
                  <a:cubicBezTo>
                    <a:pt x="24455" y="132"/>
                    <a:pt x="13310" y="182"/>
                    <a:pt x="2133" y="202"/>
                  </a:cubicBezTo>
                  <a:cubicBezTo>
                    <a:pt x="932" y="202"/>
                    <a:pt x="-66" y="202"/>
                    <a:pt x="3" y="1331"/>
                  </a:cubicBezTo>
                  <a:cubicBezTo>
                    <a:pt x="57" y="2388"/>
                    <a:pt x="420" y="2948"/>
                    <a:pt x="2256" y="2917"/>
                  </a:cubicBezTo>
                  <a:cubicBezTo>
                    <a:pt x="8229" y="2846"/>
                    <a:pt x="14164" y="2897"/>
                    <a:pt x="20137" y="289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4" name="Google Shape;1144;p63"/>
            <p:cNvSpPr/>
            <p:nvPr/>
          </p:nvSpPr>
          <p:spPr>
            <a:xfrm>
              <a:off x="9092101" y="2271200"/>
              <a:ext cx="310655" cy="36463"/>
            </a:xfrm>
            <a:custGeom>
              <a:avLst/>
              <a:gdLst/>
              <a:ahLst/>
              <a:cxnLst/>
              <a:rect l="l" t="t" r="r" b="b"/>
              <a:pathLst>
                <a:path w="133615" h="15683" extrusionOk="0">
                  <a:moveTo>
                    <a:pt x="67573" y="15587"/>
                  </a:moveTo>
                  <a:cubicBezTo>
                    <a:pt x="87034" y="15587"/>
                    <a:pt x="106575" y="15435"/>
                    <a:pt x="126047" y="15668"/>
                  </a:cubicBezTo>
                  <a:cubicBezTo>
                    <a:pt x="131603" y="15668"/>
                    <a:pt x="133615" y="14225"/>
                    <a:pt x="133615" y="10798"/>
                  </a:cubicBezTo>
                  <a:cubicBezTo>
                    <a:pt x="133615" y="9436"/>
                    <a:pt x="133615" y="8135"/>
                    <a:pt x="133461" y="6772"/>
                  </a:cubicBezTo>
                  <a:cubicBezTo>
                    <a:pt x="132532" y="610"/>
                    <a:pt x="131294" y="0"/>
                    <a:pt x="122182" y="0"/>
                  </a:cubicBezTo>
                  <a:lnTo>
                    <a:pt x="10578" y="0"/>
                  </a:lnTo>
                  <a:cubicBezTo>
                    <a:pt x="1851" y="0"/>
                    <a:pt x="-2163" y="3498"/>
                    <a:pt x="1163" y="8968"/>
                  </a:cubicBezTo>
                  <a:cubicBezTo>
                    <a:pt x="2401" y="11022"/>
                    <a:pt x="469" y="14215"/>
                    <a:pt x="3404" y="15048"/>
                  </a:cubicBezTo>
                  <a:cubicBezTo>
                    <a:pt x="7029" y="16035"/>
                    <a:pt x="11592" y="15577"/>
                    <a:pt x="15681" y="15577"/>
                  </a:cubicBezTo>
                  <a:lnTo>
                    <a:pt x="67584" y="15577"/>
                  </a:lnTo>
                  <a:lnTo>
                    <a:pt x="67573" y="1558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5" name="Google Shape;1145;p63"/>
            <p:cNvSpPr/>
            <p:nvPr/>
          </p:nvSpPr>
          <p:spPr>
            <a:xfrm>
              <a:off x="9554003" y="2268391"/>
              <a:ext cx="949504" cy="32694"/>
            </a:xfrm>
            <a:custGeom>
              <a:avLst/>
              <a:gdLst/>
              <a:ahLst/>
              <a:cxnLst/>
              <a:rect l="l" t="t" r="r" b="b"/>
              <a:pathLst>
                <a:path w="408389" h="14062" extrusionOk="0">
                  <a:moveTo>
                    <a:pt x="404726" y="13991"/>
                  </a:moveTo>
                  <a:cubicBezTo>
                    <a:pt x="412380" y="11856"/>
                    <a:pt x="405894" y="4942"/>
                    <a:pt x="404437" y="2888"/>
                  </a:cubicBezTo>
                  <a:cubicBezTo>
                    <a:pt x="402318" y="-81"/>
                    <a:pt x="386876" y="0"/>
                    <a:pt x="373821" y="0"/>
                  </a:cubicBezTo>
                  <a:lnTo>
                    <a:pt x="37236" y="0"/>
                  </a:lnTo>
                  <a:cubicBezTo>
                    <a:pt x="33756" y="0"/>
                    <a:pt x="-228" y="1668"/>
                    <a:pt x="1" y="10717"/>
                  </a:cubicBezTo>
                  <a:cubicBezTo>
                    <a:pt x="2707" y="11856"/>
                    <a:pt x="4020" y="12923"/>
                    <a:pt x="5953" y="14062"/>
                  </a:cubicBezTo>
                  <a:lnTo>
                    <a:pt x="404651" y="14062"/>
                  </a:lnTo>
                  <a:lnTo>
                    <a:pt x="404726" y="139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6" name="Google Shape;1146;p63"/>
            <p:cNvSpPr/>
            <p:nvPr/>
          </p:nvSpPr>
          <p:spPr>
            <a:xfrm>
              <a:off x="8645626" y="2271758"/>
              <a:ext cx="307128" cy="39946"/>
            </a:xfrm>
            <a:custGeom>
              <a:avLst/>
              <a:gdLst/>
              <a:ahLst/>
              <a:cxnLst/>
              <a:rect l="l" t="t" r="r" b="b"/>
              <a:pathLst>
                <a:path w="132098" h="17181" extrusionOk="0">
                  <a:moveTo>
                    <a:pt x="66114" y="17104"/>
                  </a:moveTo>
                  <a:cubicBezTo>
                    <a:pt x="48575" y="17104"/>
                    <a:pt x="31046" y="17176"/>
                    <a:pt x="13517" y="17104"/>
                  </a:cubicBezTo>
                  <a:cubicBezTo>
                    <a:pt x="-622" y="17034"/>
                    <a:pt x="1155" y="18853"/>
                    <a:pt x="152" y="8208"/>
                  </a:cubicBezTo>
                  <a:cubicBezTo>
                    <a:pt x="-398" y="2809"/>
                    <a:pt x="152" y="2585"/>
                    <a:pt x="8569" y="2585"/>
                  </a:cubicBezTo>
                  <a:lnTo>
                    <a:pt x="98006" y="2585"/>
                  </a:lnTo>
                  <a:cubicBezTo>
                    <a:pt x="99784" y="2585"/>
                    <a:pt x="102180" y="2962"/>
                    <a:pt x="103109" y="2351"/>
                  </a:cubicBezTo>
                  <a:cubicBezTo>
                    <a:pt x="109525" y="-1909"/>
                    <a:pt x="117168" y="1060"/>
                    <a:pt x="124193" y="379"/>
                  </a:cubicBezTo>
                  <a:cubicBezTo>
                    <a:pt x="125655" y="226"/>
                    <a:pt x="128746" y="308"/>
                    <a:pt x="128436" y="2280"/>
                  </a:cubicBezTo>
                  <a:cubicBezTo>
                    <a:pt x="128052" y="4415"/>
                    <a:pt x="129984" y="5849"/>
                    <a:pt x="131057" y="7608"/>
                  </a:cubicBezTo>
                  <a:cubicBezTo>
                    <a:pt x="133918" y="12326"/>
                    <a:pt x="130592" y="17034"/>
                    <a:pt x="124646" y="17034"/>
                  </a:cubicBezTo>
                  <a:lnTo>
                    <a:pt x="66173" y="17034"/>
                  </a:lnTo>
                  <a:lnTo>
                    <a:pt x="66103" y="17104"/>
                  </a:lnTo>
                  <a:lnTo>
                    <a:pt x="66114" y="17104"/>
                  </a:lnTo>
                  <a:close/>
                  <a:moveTo>
                    <a:pt x="123883" y="13079"/>
                  </a:moveTo>
                  <a:cubicBezTo>
                    <a:pt x="125655" y="13079"/>
                    <a:pt x="128126" y="13536"/>
                    <a:pt x="128986" y="11858"/>
                  </a:cubicBezTo>
                  <a:cubicBezTo>
                    <a:pt x="129605" y="10638"/>
                    <a:pt x="127518" y="9275"/>
                    <a:pt x="127518" y="8584"/>
                  </a:cubicBezTo>
                  <a:cubicBezTo>
                    <a:pt x="126899" y="1965"/>
                    <a:pt x="119875" y="4324"/>
                    <a:pt x="115007" y="4324"/>
                  </a:cubicBezTo>
                  <a:cubicBezTo>
                    <a:pt x="79789" y="4324"/>
                    <a:pt x="44566" y="4477"/>
                    <a:pt x="9274" y="4558"/>
                  </a:cubicBezTo>
                  <a:cubicBezTo>
                    <a:pt x="5484" y="4558"/>
                    <a:pt x="2319" y="4558"/>
                    <a:pt x="2549" y="8127"/>
                  </a:cubicBezTo>
                  <a:cubicBezTo>
                    <a:pt x="2703" y="11472"/>
                    <a:pt x="3862" y="13221"/>
                    <a:pt x="9653" y="13149"/>
                  </a:cubicBezTo>
                  <a:cubicBezTo>
                    <a:pt x="28495" y="12926"/>
                    <a:pt x="47272" y="13079"/>
                    <a:pt x="66114" y="13079"/>
                  </a:cubicBezTo>
                  <a:lnTo>
                    <a:pt x="123883" y="13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7" name="Google Shape;1147;p63"/>
            <p:cNvSpPr/>
            <p:nvPr/>
          </p:nvSpPr>
          <p:spPr>
            <a:xfrm>
              <a:off x="8561743" y="2281101"/>
              <a:ext cx="56660" cy="31474"/>
            </a:xfrm>
            <a:custGeom>
              <a:avLst/>
              <a:gdLst/>
              <a:ahLst/>
              <a:cxnLst/>
              <a:rect l="l" t="t" r="r" b="b"/>
              <a:pathLst>
                <a:path w="24370" h="13537" extrusionOk="0">
                  <a:moveTo>
                    <a:pt x="23630" y="2453"/>
                  </a:moveTo>
                  <a:cubicBezTo>
                    <a:pt x="23630" y="1386"/>
                    <a:pt x="23560" y="-211"/>
                    <a:pt x="21783" y="23"/>
                  </a:cubicBezTo>
                  <a:cubicBezTo>
                    <a:pt x="14604" y="1009"/>
                    <a:pt x="7190" y="-821"/>
                    <a:pt x="155" y="857"/>
                  </a:cubicBezTo>
                  <a:cubicBezTo>
                    <a:pt x="155" y="4354"/>
                    <a:pt x="80" y="7852"/>
                    <a:pt x="0" y="11350"/>
                  </a:cubicBezTo>
                  <a:cubicBezTo>
                    <a:pt x="6950" y="14542"/>
                    <a:pt x="15287" y="13556"/>
                    <a:pt x="22092" y="12641"/>
                  </a:cubicBezTo>
                  <a:cubicBezTo>
                    <a:pt x="26651" y="12031"/>
                    <a:pt x="22866" y="6561"/>
                    <a:pt x="23405" y="3287"/>
                  </a:cubicBezTo>
                  <a:cubicBezTo>
                    <a:pt x="23405" y="2982"/>
                    <a:pt x="23560" y="2677"/>
                    <a:pt x="23630" y="245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8" name="Google Shape;1148;p63"/>
            <p:cNvSpPr/>
            <p:nvPr/>
          </p:nvSpPr>
          <p:spPr>
            <a:xfrm>
              <a:off x="9472623" y="2267110"/>
              <a:ext cx="23176" cy="40095"/>
            </a:xfrm>
            <a:custGeom>
              <a:avLst/>
              <a:gdLst/>
              <a:ahLst/>
              <a:cxnLst/>
              <a:rect l="l" t="t" r="r" b="b"/>
              <a:pathLst>
                <a:path w="9968" h="17245" extrusionOk="0">
                  <a:moveTo>
                    <a:pt x="5023" y="17193"/>
                  </a:moveTo>
                  <a:cubicBezTo>
                    <a:pt x="7259" y="17193"/>
                    <a:pt x="9885" y="18180"/>
                    <a:pt x="9965" y="11560"/>
                  </a:cubicBezTo>
                  <a:cubicBezTo>
                    <a:pt x="10040" y="2440"/>
                    <a:pt x="8882" y="81"/>
                    <a:pt x="4243" y="0"/>
                  </a:cubicBezTo>
                  <a:cubicBezTo>
                    <a:pt x="384" y="0"/>
                    <a:pt x="0" y="681"/>
                    <a:pt x="0" y="6619"/>
                  </a:cubicBezTo>
                  <a:cubicBezTo>
                    <a:pt x="0" y="16126"/>
                    <a:pt x="539" y="17193"/>
                    <a:pt x="5092" y="17193"/>
                  </a:cubicBezTo>
                  <a:lnTo>
                    <a:pt x="5023" y="171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9" name="Google Shape;1149;p63"/>
            <p:cNvSpPr/>
            <p:nvPr/>
          </p:nvSpPr>
          <p:spPr>
            <a:xfrm>
              <a:off x="9567406" y="2300938"/>
              <a:ext cx="928026" cy="6359"/>
            </a:xfrm>
            <a:custGeom>
              <a:avLst/>
              <a:gdLst/>
              <a:ahLst/>
              <a:cxnLst/>
              <a:rect l="l" t="t" r="r" b="b"/>
              <a:pathLst>
                <a:path w="399151" h="2735" extrusionOk="0">
                  <a:moveTo>
                    <a:pt x="398961" y="0"/>
                  </a:moveTo>
                  <a:lnTo>
                    <a:pt x="279" y="0"/>
                  </a:lnTo>
                  <a:cubicBezTo>
                    <a:pt x="-1498" y="2278"/>
                    <a:pt x="5382" y="2735"/>
                    <a:pt x="16110" y="2735"/>
                  </a:cubicBezTo>
                  <a:lnTo>
                    <a:pt x="379906" y="2735"/>
                  </a:lnTo>
                  <a:cubicBezTo>
                    <a:pt x="389562" y="2735"/>
                    <a:pt x="400418" y="2735"/>
                    <a:pt x="399031" y="0"/>
                  </a:cubicBezTo>
                  <a:lnTo>
                    <a:pt x="39896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0" name="Google Shape;1150;p63"/>
            <p:cNvSpPr/>
            <p:nvPr/>
          </p:nvSpPr>
          <p:spPr>
            <a:xfrm>
              <a:off x="8256465" y="2278982"/>
              <a:ext cx="45003" cy="32955"/>
            </a:xfrm>
            <a:custGeom>
              <a:avLst/>
              <a:gdLst/>
              <a:ahLst/>
              <a:cxnLst/>
              <a:rect l="l" t="t" r="r" b="b"/>
              <a:pathLst>
                <a:path w="19356" h="14174" extrusionOk="0">
                  <a:moveTo>
                    <a:pt x="10469" y="0"/>
                  </a:moveTo>
                  <a:cubicBezTo>
                    <a:pt x="1054" y="152"/>
                    <a:pt x="-270" y="834"/>
                    <a:pt x="40" y="5165"/>
                  </a:cubicBezTo>
                  <a:cubicBezTo>
                    <a:pt x="579" y="13228"/>
                    <a:pt x="2281" y="14438"/>
                    <a:pt x="14478" y="14133"/>
                  </a:cubicBezTo>
                  <a:cubicBezTo>
                    <a:pt x="20189" y="13980"/>
                    <a:pt x="19346" y="10706"/>
                    <a:pt x="19271" y="8205"/>
                  </a:cubicBezTo>
                  <a:cubicBezTo>
                    <a:pt x="19116" y="1515"/>
                    <a:pt x="17269" y="-82"/>
                    <a:pt x="10544" y="71"/>
                  </a:cubicBezTo>
                  <a:lnTo>
                    <a:pt x="1046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1" name="Google Shape;1151;p63"/>
            <p:cNvSpPr/>
            <p:nvPr/>
          </p:nvSpPr>
          <p:spPr>
            <a:xfrm>
              <a:off x="9007439" y="2272979"/>
              <a:ext cx="54286" cy="28558"/>
            </a:xfrm>
            <a:custGeom>
              <a:avLst/>
              <a:gdLst/>
              <a:ahLst/>
              <a:cxnLst/>
              <a:rect l="l" t="t" r="r" b="b"/>
              <a:pathLst>
                <a:path w="23349" h="12283" extrusionOk="0">
                  <a:moveTo>
                    <a:pt x="11" y="8673"/>
                  </a:moveTo>
                  <a:cubicBezTo>
                    <a:pt x="11" y="11185"/>
                    <a:pt x="1703" y="12547"/>
                    <a:pt x="5647" y="12242"/>
                  </a:cubicBezTo>
                  <a:cubicBezTo>
                    <a:pt x="6960" y="12171"/>
                    <a:pt x="8273" y="12242"/>
                    <a:pt x="9586" y="12242"/>
                  </a:cubicBezTo>
                  <a:cubicBezTo>
                    <a:pt x="23880" y="12242"/>
                    <a:pt x="26501" y="9202"/>
                    <a:pt x="19936" y="0"/>
                  </a:cubicBezTo>
                  <a:cubicBezTo>
                    <a:pt x="21938" y="1068"/>
                    <a:pt x="21089" y="1830"/>
                    <a:pt x="19157" y="2054"/>
                  </a:cubicBezTo>
                  <a:cubicBezTo>
                    <a:pt x="17230" y="2278"/>
                    <a:pt x="15223" y="2125"/>
                    <a:pt x="13291" y="2054"/>
                  </a:cubicBezTo>
                  <a:cubicBezTo>
                    <a:pt x="6341" y="2054"/>
                    <a:pt x="2098" y="4128"/>
                    <a:pt x="544" y="8286"/>
                  </a:cubicBezTo>
                  <a:cubicBezTo>
                    <a:pt x="544" y="8286"/>
                    <a:pt x="235" y="8439"/>
                    <a:pt x="0" y="8591"/>
                  </a:cubicBezTo>
                  <a:lnTo>
                    <a:pt x="0" y="8673"/>
                  </a:lnTo>
                  <a:lnTo>
                    <a:pt x="11" y="86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2" name="Google Shape;1152;p63"/>
            <p:cNvSpPr/>
            <p:nvPr/>
          </p:nvSpPr>
          <p:spPr>
            <a:xfrm>
              <a:off x="8485513" y="2278643"/>
              <a:ext cx="45472" cy="28867"/>
            </a:xfrm>
            <a:custGeom>
              <a:avLst/>
              <a:gdLst/>
              <a:ahLst/>
              <a:cxnLst/>
              <a:rect l="l" t="t" r="r" b="b"/>
              <a:pathLst>
                <a:path w="19558" h="12416" extrusionOk="0">
                  <a:moveTo>
                    <a:pt x="1569" y="152"/>
                  </a:moveTo>
                  <a:cubicBezTo>
                    <a:pt x="565" y="2735"/>
                    <a:pt x="-1138" y="5247"/>
                    <a:pt x="1104" y="7911"/>
                  </a:cubicBezTo>
                  <a:cubicBezTo>
                    <a:pt x="4035" y="9883"/>
                    <a:pt x="9831" y="9131"/>
                    <a:pt x="11224" y="10493"/>
                  </a:cubicBezTo>
                  <a:cubicBezTo>
                    <a:pt x="15777" y="15129"/>
                    <a:pt x="16781" y="9964"/>
                    <a:pt x="19418" y="9660"/>
                  </a:cubicBezTo>
                  <a:cubicBezTo>
                    <a:pt x="19796" y="6233"/>
                    <a:pt x="19572" y="2969"/>
                    <a:pt x="16711" y="0"/>
                  </a:cubicBezTo>
                  <a:cubicBezTo>
                    <a:pt x="11689" y="0"/>
                    <a:pt x="6671" y="71"/>
                    <a:pt x="1569" y="15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3" name="Google Shape;1153;p63"/>
            <p:cNvSpPr/>
            <p:nvPr/>
          </p:nvSpPr>
          <p:spPr>
            <a:xfrm>
              <a:off x="8141112" y="2276962"/>
              <a:ext cx="24787" cy="34459"/>
            </a:xfrm>
            <a:custGeom>
              <a:avLst/>
              <a:gdLst/>
              <a:ahLst/>
              <a:cxnLst/>
              <a:rect l="l" t="t" r="r" b="b"/>
              <a:pathLst>
                <a:path w="10661" h="14821" extrusionOk="0">
                  <a:moveTo>
                    <a:pt x="10661" y="8707"/>
                  </a:moveTo>
                  <a:cubicBezTo>
                    <a:pt x="6797" y="6653"/>
                    <a:pt x="12209" y="1335"/>
                    <a:pt x="4171" y="726"/>
                  </a:cubicBezTo>
                  <a:cubicBezTo>
                    <a:pt x="3706" y="726"/>
                    <a:pt x="3946" y="-800"/>
                    <a:pt x="2398" y="573"/>
                  </a:cubicBezTo>
                  <a:cubicBezTo>
                    <a:pt x="-2779" y="5138"/>
                    <a:pt x="1934" y="9398"/>
                    <a:pt x="2623" y="13648"/>
                  </a:cubicBezTo>
                  <a:cubicBezTo>
                    <a:pt x="2863" y="15092"/>
                    <a:pt x="6332" y="15245"/>
                    <a:pt x="7800" y="13872"/>
                  </a:cubicBezTo>
                  <a:cubicBezTo>
                    <a:pt x="9193" y="12510"/>
                    <a:pt x="9658" y="10608"/>
                    <a:pt x="10661" y="870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4" name="Google Shape;1154;p63"/>
            <p:cNvSpPr/>
            <p:nvPr/>
          </p:nvSpPr>
          <p:spPr>
            <a:xfrm>
              <a:off x="7955777" y="2280485"/>
              <a:ext cx="23606" cy="32652"/>
            </a:xfrm>
            <a:custGeom>
              <a:avLst/>
              <a:gdLst/>
              <a:ahLst/>
              <a:cxnLst/>
              <a:rect l="l" t="t" r="r" b="b"/>
              <a:pathLst>
                <a:path w="10153" h="14044" extrusionOk="0">
                  <a:moveTo>
                    <a:pt x="75" y="5687"/>
                  </a:moveTo>
                  <a:cubicBezTo>
                    <a:pt x="454" y="7283"/>
                    <a:pt x="918" y="8879"/>
                    <a:pt x="1313" y="10475"/>
                  </a:cubicBezTo>
                  <a:cubicBezTo>
                    <a:pt x="1623" y="12000"/>
                    <a:pt x="774" y="14044"/>
                    <a:pt x="4553" y="14044"/>
                  </a:cubicBezTo>
                  <a:cubicBezTo>
                    <a:pt x="8028" y="14044"/>
                    <a:pt x="9266" y="12143"/>
                    <a:pt x="9885" y="10313"/>
                  </a:cubicBezTo>
                  <a:cubicBezTo>
                    <a:pt x="10969" y="7120"/>
                    <a:pt x="8503" y="4232"/>
                    <a:pt x="7265" y="1263"/>
                  </a:cubicBezTo>
                  <a:cubicBezTo>
                    <a:pt x="6485" y="-485"/>
                    <a:pt x="3171" y="-404"/>
                    <a:pt x="1623" y="1416"/>
                  </a:cubicBezTo>
                  <a:cubicBezTo>
                    <a:pt x="619" y="2636"/>
                    <a:pt x="539" y="4232"/>
                    <a:pt x="0" y="5676"/>
                  </a:cubicBezTo>
                  <a:lnTo>
                    <a:pt x="75" y="5676"/>
                  </a:lnTo>
                  <a:lnTo>
                    <a:pt x="75" y="568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5" name="Google Shape;1155;p63"/>
            <p:cNvSpPr/>
            <p:nvPr/>
          </p:nvSpPr>
          <p:spPr>
            <a:xfrm>
              <a:off x="8429571" y="2272990"/>
              <a:ext cx="20060" cy="36156"/>
            </a:xfrm>
            <a:custGeom>
              <a:avLst/>
              <a:gdLst/>
              <a:ahLst/>
              <a:cxnLst/>
              <a:rect l="l" t="t" r="r" b="b"/>
              <a:pathLst>
                <a:path w="8628" h="15551" extrusionOk="0">
                  <a:moveTo>
                    <a:pt x="32" y="7913"/>
                  </a:moveTo>
                  <a:cubicBezTo>
                    <a:pt x="267" y="8981"/>
                    <a:pt x="806" y="10800"/>
                    <a:pt x="1031" y="12702"/>
                  </a:cubicBezTo>
                  <a:cubicBezTo>
                    <a:pt x="1185" y="14451"/>
                    <a:pt x="3657" y="14522"/>
                    <a:pt x="4970" y="15366"/>
                  </a:cubicBezTo>
                  <a:cubicBezTo>
                    <a:pt x="6043" y="16047"/>
                    <a:pt x="7051" y="14685"/>
                    <a:pt x="7665" y="13993"/>
                  </a:cubicBezTo>
                  <a:cubicBezTo>
                    <a:pt x="9597" y="12092"/>
                    <a:pt x="8439" y="1975"/>
                    <a:pt x="5813" y="531"/>
                  </a:cubicBezTo>
                  <a:cubicBezTo>
                    <a:pt x="3881" y="-455"/>
                    <a:pt x="1879" y="-79"/>
                    <a:pt x="950" y="1751"/>
                  </a:cubicBezTo>
                  <a:cubicBezTo>
                    <a:pt x="22" y="3419"/>
                    <a:pt x="-53" y="5167"/>
                    <a:pt x="22" y="7831"/>
                  </a:cubicBezTo>
                  <a:lnTo>
                    <a:pt x="22" y="7903"/>
                  </a:lnTo>
                  <a:lnTo>
                    <a:pt x="32" y="79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6" name="Google Shape;1156;p63"/>
            <p:cNvSpPr/>
            <p:nvPr/>
          </p:nvSpPr>
          <p:spPr>
            <a:xfrm>
              <a:off x="9002551" y="2268719"/>
              <a:ext cx="54093" cy="24578"/>
            </a:xfrm>
            <a:custGeom>
              <a:avLst/>
              <a:gdLst/>
              <a:ahLst/>
              <a:cxnLst/>
              <a:rect l="l" t="t" r="r" b="b"/>
              <a:pathLst>
                <a:path w="23266" h="10571" extrusionOk="0">
                  <a:moveTo>
                    <a:pt x="2172" y="10500"/>
                  </a:moveTo>
                  <a:cubicBezTo>
                    <a:pt x="2172" y="10500"/>
                    <a:pt x="2637" y="10347"/>
                    <a:pt x="2706" y="10195"/>
                  </a:cubicBezTo>
                  <a:cubicBezTo>
                    <a:pt x="4259" y="5986"/>
                    <a:pt x="8503" y="3912"/>
                    <a:pt x="15452" y="3962"/>
                  </a:cubicBezTo>
                  <a:cubicBezTo>
                    <a:pt x="17384" y="3962"/>
                    <a:pt x="19391" y="4115"/>
                    <a:pt x="21318" y="3962"/>
                  </a:cubicBezTo>
                  <a:cubicBezTo>
                    <a:pt x="23325" y="3738"/>
                    <a:pt x="24099" y="3047"/>
                    <a:pt x="22098" y="1908"/>
                  </a:cubicBezTo>
                  <a:cubicBezTo>
                    <a:pt x="22023" y="384"/>
                    <a:pt x="20710" y="-64"/>
                    <a:pt x="18698" y="7"/>
                  </a:cubicBezTo>
                  <a:lnTo>
                    <a:pt x="10899" y="7"/>
                  </a:lnTo>
                  <a:cubicBezTo>
                    <a:pt x="395" y="7"/>
                    <a:pt x="-2466" y="3433"/>
                    <a:pt x="2098" y="10571"/>
                  </a:cubicBezTo>
                  <a:lnTo>
                    <a:pt x="2172" y="105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7" name="Google Shape;1157;p63"/>
            <p:cNvSpPr/>
            <p:nvPr/>
          </p:nvSpPr>
          <p:spPr>
            <a:xfrm>
              <a:off x="8561346" y="2286777"/>
              <a:ext cx="65388" cy="29169"/>
            </a:xfrm>
            <a:custGeom>
              <a:avLst/>
              <a:gdLst/>
              <a:ahLst/>
              <a:cxnLst/>
              <a:rect l="l" t="t" r="r" b="b"/>
              <a:pathLst>
                <a:path w="28124" h="12546" extrusionOk="0">
                  <a:moveTo>
                    <a:pt x="23795" y="0"/>
                  </a:moveTo>
                  <a:cubicBezTo>
                    <a:pt x="23795" y="0"/>
                    <a:pt x="23565" y="610"/>
                    <a:pt x="23565" y="834"/>
                  </a:cubicBezTo>
                  <a:cubicBezTo>
                    <a:pt x="23021" y="4097"/>
                    <a:pt x="26811" y="9496"/>
                    <a:pt x="22258" y="10188"/>
                  </a:cubicBezTo>
                  <a:cubicBezTo>
                    <a:pt x="15458" y="11174"/>
                    <a:pt x="7115" y="12089"/>
                    <a:pt x="160" y="8897"/>
                  </a:cubicBezTo>
                  <a:cubicBezTo>
                    <a:pt x="-529" y="11408"/>
                    <a:pt x="1009" y="12394"/>
                    <a:pt x="4718" y="12394"/>
                  </a:cubicBezTo>
                  <a:cubicBezTo>
                    <a:pt x="10355" y="12394"/>
                    <a:pt x="15997" y="12547"/>
                    <a:pt x="21633" y="12547"/>
                  </a:cubicBezTo>
                  <a:cubicBezTo>
                    <a:pt x="24339" y="12547"/>
                    <a:pt x="27275" y="11937"/>
                    <a:pt x="27505" y="9811"/>
                  </a:cubicBezTo>
                  <a:cubicBezTo>
                    <a:pt x="27814" y="6385"/>
                    <a:pt x="29971" y="2359"/>
                    <a:pt x="23864" y="0"/>
                  </a:cubicBezTo>
                  <a:lnTo>
                    <a:pt x="2379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8" name="Google Shape;1158;p63"/>
            <p:cNvSpPr/>
            <p:nvPr/>
          </p:nvSpPr>
          <p:spPr>
            <a:xfrm>
              <a:off x="8373051" y="2279164"/>
              <a:ext cx="17172" cy="31853"/>
            </a:xfrm>
            <a:custGeom>
              <a:avLst/>
              <a:gdLst/>
              <a:ahLst/>
              <a:cxnLst/>
              <a:rect l="l" t="t" r="r" b="b"/>
              <a:pathLst>
                <a:path w="7386" h="13700" extrusionOk="0">
                  <a:moveTo>
                    <a:pt x="11" y="4956"/>
                  </a:moveTo>
                  <a:cubicBezTo>
                    <a:pt x="320" y="7691"/>
                    <a:pt x="475" y="9745"/>
                    <a:pt x="785" y="11799"/>
                  </a:cubicBezTo>
                  <a:cubicBezTo>
                    <a:pt x="939" y="12633"/>
                    <a:pt x="939" y="13700"/>
                    <a:pt x="2792" y="13700"/>
                  </a:cubicBezTo>
                  <a:cubicBezTo>
                    <a:pt x="4259" y="13700"/>
                    <a:pt x="4959" y="13090"/>
                    <a:pt x="5722" y="12338"/>
                  </a:cubicBezTo>
                  <a:cubicBezTo>
                    <a:pt x="9517" y="8535"/>
                    <a:pt x="5722" y="4885"/>
                    <a:pt x="5103" y="1235"/>
                  </a:cubicBezTo>
                  <a:cubicBezTo>
                    <a:pt x="4948" y="472"/>
                    <a:pt x="3795" y="96"/>
                    <a:pt x="2706" y="15"/>
                  </a:cubicBezTo>
                  <a:cubicBezTo>
                    <a:pt x="774" y="-138"/>
                    <a:pt x="705" y="929"/>
                    <a:pt x="464" y="1764"/>
                  </a:cubicBezTo>
                  <a:cubicBezTo>
                    <a:pt x="155" y="3055"/>
                    <a:pt x="85" y="4417"/>
                    <a:pt x="0" y="5027"/>
                  </a:cubicBezTo>
                  <a:lnTo>
                    <a:pt x="0" y="4956"/>
                  </a:lnTo>
                  <a:lnTo>
                    <a:pt x="11" y="4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9" name="Google Shape;1159;p63"/>
            <p:cNvSpPr/>
            <p:nvPr/>
          </p:nvSpPr>
          <p:spPr>
            <a:xfrm>
              <a:off x="8487388" y="2297282"/>
              <a:ext cx="44256" cy="15315"/>
            </a:xfrm>
            <a:custGeom>
              <a:avLst/>
              <a:gdLst/>
              <a:ahLst/>
              <a:cxnLst/>
              <a:rect l="l" t="t" r="r" b="b"/>
              <a:pathLst>
                <a:path w="19035" h="6587" extrusionOk="0">
                  <a:moveTo>
                    <a:pt x="18638" y="1739"/>
                  </a:moveTo>
                  <a:cubicBezTo>
                    <a:pt x="16012" y="2044"/>
                    <a:pt x="15014" y="7209"/>
                    <a:pt x="10445" y="2583"/>
                  </a:cubicBezTo>
                  <a:cubicBezTo>
                    <a:pt x="9063" y="1210"/>
                    <a:pt x="3271" y="1901"/>
                    <a:pt x="336" y="0"/>
                  </a:cubicBezTo>
                  <a:cubicBezTo>
                    <a:pt x="410" y="2054"/>
                    <a:pt x="-1367" y="5094"/>
                    <a:pt x="2578" y="5775"/>
                  </a:cubicBezTo>
                  <a:cubicBezTo>
                    <a:pt x="7216" y="6538"/>
                    <a:pt x="12463" y="7138"/>
                    <a:pt x="17256" y="5775"/>
                  </a:cubicBezTo>
                  <a:cubicBezTo>
                    <a:pt x="19498" y="5094"/>
                    <a:pt x="19188" y="3345"/>
                    <a:pt x="18638" y="1820"/>
                  </a:cubicBezTo>
                  <a:lnTo>
                    <a:pt x="18638" y="17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0" name="Google Shape;1160;p63"/>
            <p:cNvSpPr/>
            <p:nvPr/>
          </p:nvSpPr>
          <p:spPr>
            <a:xfrm>
              <a:off x="8489211" y="2272665"/>
              <a:ext cx="35205" cy="6305"/>
            </a:xfrm>
            <a:custGeom>
              <a:avLst/>
              <a:gdLst/>
              <a:ahLst/>
              <a:cxnLst/>
              <a:rect l="l" t="t" r="r" b="b"/>
              <a:pathLst>
                <a:path w="15142" h="2712" extrusionOk="0">
                  <a:moveTo>
                    <a:pt x="0" y="2713"/>
                  </a:moveTo>
                  <a:cubicBezTo>
                    <a:pt x="5023" y="2713"/>
                    <a:pt x="10040" y="2641"/>
                    <a:pt x="15143" y="2560"/>
                  </a:cubicBezTo>
                  <a:cubicBezTo>
                    <a:pt x="14988" y="1879"/>
                    <a:pt x="14988" y="506"/>
                    <a:pt x="14678" y="506"/>
                  </a:cubicBezTo>
                  <a:cubicBezTo>
                    <a:pt x="9885" y="49"/>
                    <a:pt x="5103" y="-561"/>
                    <a:pt x="550" y="1035"/>
                  </a:cubicBezTo>
                  <a:cubicBezTo>
                    <a:pt x="85" y="1188"/>
                    <a:pt x="240" y="2102"/>
                    <a:pt x="85" y="2702"/>
                  </a:cubicBezTo>
                  <a:lnTo>
                    <a:pt x="11" y="2702"/>
                  </a:lnTo>
                  <a:lnTo>
                    <a:pt x="0" y="27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1" name="Google Shape;1161;p63"/>
            <p:cNvSpPr/>
            <p:nvPr/>
          </p:nvSpPr>
          <p:spPr>
            <a:xfrm>
              <a:off x="8551782" y="2283087"/>
              <a:ext cx="10009" cy="24396"/>
            </a:xfrm>
            <a:custGeom>
              <a:avLst/>
              <a:gdLst/>
              <a:ahLst/>
              <a:cxnLst/>
              <a:rect l="l" t="t" r="r" b="b"/>
              <a:pathLst>
                <a:path w="4305" h="10493" extrusionOk="0">
                  <a:moveTo>
                    <a:pt x="4151" y="10493"/>
                  </a:moveTo>
                  <a:cubicBezTo>
                    <a:pt x="4151" y="6995"/>
                    <a:pt x="4236" y="3498"/>
                    <a:pt x="4306" y="0"/>
                  </a:cubicBezTo>
                  <a:cubicBezTo>
                    <a:pt x="-1331" y="1749"/>
                    <a:pt x="-1486" y="7372"/>
                    <a:pt x="4151" y="1049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2" name="Google Shape;1162;p63"/>
            <p:cNvSpPr/>
            <p:nvPr/>
          </p:nvSpPr>
          <p:spPr>
            <a:xfrm>
              <a:off x="8651488" y="2281003"/>
              <a:ext cx="294247" cy="21474"/>
            </a:xfrm>
            <a:custGeom>
              <a:avLst/>
              <a:gdLst/>
              <a:ahLst/>
              <a:cxnLst/>
              <a:rect l="l" t="t" r="r" b="b"/>
              <a:pathLst>
                <a:path w="126558" h="9236" extrusionOk="0">
                  <a:moveTo>
                    <a:pt x="63572" y="9163"/>
                  </a:moveTo>
                  <a:lnTo>
                    <a:pt x="121341" y="9163"/>
                  </a:lnTo>
                  <a:cubicBezTo>
                    <a:pt x="123118" y="9163"/>
                    <a:pt x="125584" y="9620"/>
                    <a:pt x="126444" y="7943"/>
                  </a:cubicBezTo>
                  <a:cubicBezTo>
                    <a:pt x="127063" y="6723"/>
                    <a:pt x="124976" y="5360"/>
                    <a:pt x="124976" y="4669"/>
                  </a:cubicBezTo>
                  <a:cubicBezTo>
                    <a:pt x="124357" y="-1951"/>
                    <a:pt x="117332" y="409"/>
                    <a:pt x="112470" y="409"/>
                  </a:cubicBezTo>
                  <a:cubicBezTo>
                    <a:pt x="77247" y="409"/>
                    <a:pt x="42029" y="561"/>
                    <a:pt x="6732" y="643"/>
                  </a:cubicBezTo>
                  <a:cubicBezTo>
                    <a:pt x="2942" y="643"/>
                    <a:pt x="-218" y="643"/>
                    <a:pt x="12" y="4211"/>
                  </a:cubicBezTo>
                  <a:cubicBezTo>
                    <a:pt x="167" y="7557"/>
                    <a:pt x="1320" y="9305"/>
                    <a:pt x="7116" y="9234"/>
                  </a:cubicBezTo>
                  <a:cubicBezTo>
                    <a:pt x="25963" y="9000"/>
                    <a:pt x="44736" y="9163"/>
                    <a:pt x="63572" y="916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3" name="Google Shape;1163;p63"/>
            <p:cNvSpPr/>
            <p:nvPr/>
          </p:nvSpPr>
          <p:spPr>
            <a:xfrm>
              <a:off x="11526127" y="3281571"/>
              <a:ext cx="310660" cy="36458"/>
            </a:xfrm>
            <a:custGeom>
              <a:avLst/>
              <a:gdLst/>
              <a:ahLst/>
              <a:cxnLst/>
              <a:rect l="l" t="t" r="r" b="b"/>
              <a:pathLst>
                <a:path w="133617" h="15681" extrusionOk="0">
                  <a:moveTo>
                    <a:pt x="67575" y="15586"/>
                  </a:moveTo>
                  <a:cubicBezTo>
                    <a:pt x="87036" y="15586"/>
                    <a:pt x="106577" y="15431"/>
                    <a:pt x="126049" y="15666"/>
                  </a:cubicBezTo>
                  <a:cubicBezTo>
                    <a:pt x="131605" y="15666"/>
                    <a:pt x="133618" y="14221"/>
                    <a:pt x="133618" y="10794"/>
                  </a:cubicBezTo>
                  <a:cubicBezTo>
                    <a:pt x="133618" y="9435"/>
                    <a:pt x="133618" y="8134"/>
                    <a:pt x="133463" y="6769"/>
                  </a:cubicBezTo>
                  <a:cubicBezTo>
                    <a:pt x="132534" y="608"/>
                    <a:pt x="131296" y="0"/>
                    <a:pt x="122184" y="0"/>
                  </a:cubicBezTo>
                  <a:lnTo>
                    <a:pt x="10580" y="0"/>
                  </a:lnTo>
                  <a:cubicBezTo>
                    <a:pt x="1853" y="0"/>
                    <a:pt x="-2166" y="3497"/>
                    <a:pt x="1165" y="8966"/>
                  </a:cubicBezTo>
                  <a:cubicBezTo>
                    <a:pt x="2403" y="11018"/>
                    <a:pt x="471" y="14211"/>
                    <a:pt x="3401" y="15047"/>
                  </a:cubicBezTo>
                  <a:cubicBezTo>
                    <a:pt x="7031" y="16034"/>
                    <a:pt x="11594" y="15575"/>
                    <a:pt x="15683" y="15575"/>
                  </a:cubicBezTo>
                  <a:lnTo>
                    <a:pt x="67586" y="15575"/>
                  </a:lnTo>
                  <a:lnTo>
                    <a:pt x="67575" y="1558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4" name="Google Shape;1164;p63"/>
            <p:cNvSpPr/>
            <p:nvPr/>
          </p:nvSpPr>
          <p:spPr>
            <a:xfrm>
              <a:off x="11079699" y="3282134"/>
              <a:ext cx="307135" cy="39946"/>
            </a:xfrm>
            <a:custGeom>
              <a:avLst/>
              <a:gdLst/>
              <a:ahLst/>
              <a:cxnLst/>
              <a:rect l="l" t="t" r="r" b="b"/>
              <a:pathLst>
                <a:path w="132101" h="17181" extrusionOk="0">
                  <a:moveTo>
                    <a:pt x="66112" y="17103"/>
                  </a:moveTo>
                  <a:cubicBezTo>
                    <a:pt x="48573" y="17103"/>
                    <a:pt x="31044" y="17178"/>
                    <a:pt x="13515" y="17103"/>
                  </a:cubicBezTo>
                  <a:cubicBezTo>
                    <a:pt x="-624" y="17034"/>
                    <a:pt x="1154" y="18852"/>
                    <a:pt x="150" y="8207"/>
                  </a:cubicBezTo>
                  <a:cubicBezTo>
                    <a:pt x="-394" y="2808"/>
                    <a:pt x="150" y="2584"/>
                    <a:pt x="8568" y="2584"/>
                  </a:cubicBezTo>
                  <a:lnTo>
                    <a:pt x="98004" y="2584"/>
                  </a:lnTo>
                  <a:cubicBezTo>
                    <a:pt x="99782" y="2584"/>
                    <a:pt x="102178" y="2962"/>
                    <a:pt x="103107" y="2354"/>
                  </a:cubicBezTo>
                  <a:cubicBezTo>
                    <a:pt x="109523" y="-1910"/>
                    <a:pt x="117167" y="1059"/>
                    <a:pt x="124191" y="382"/>
                  </a:cubicBezTo>
                  <a:cubicBezTo>
                    <a:pt x="125659" y="228"/>
                    <a:pt x="128744" y="308"/>
                    <a:pt x="128434" y="2280"/>
                  </a:cubicBezTo>
                  <a:cubicBezTo>
                    <a:pt x="128055" y="4417"/>
                    <a:pt x="129982" y="5851"/>
                    <a:pt x="131060" y="7610"/>
                  </a:cubicBezTo>
                  <a:cubicBezTo>
                    <a:pt x="133921" y="12327"/>
                    <a:pt x="130596" y="17034"/>
                    <a:pt x="124644" y="17034"/>
                  </a:cubicBezTo>
                  <a:lnTo>
                    <a:pt x="66171" y="17034"/>
                  </a:lnTo>
                  <a:lnTo>
                    <a:pt x="66102" y="17103"/>
                  </a:lnTo>
                  <a:lnTo>
                    <a:pt x="66112" y="17103"/>
                  </a:lnTo>
                  <a:close/>
                  <a:moveTo>
                    <a:pt x="123881" y="13079"/>
                  </a:moveTo>
                  <a:cubicBezTo>
                    <a:pt x="125659" y="13079"/>
                    <a:pt x="128125" y="13537"/>
                    <a:pt x="128984" y="11858"/>
                  </a:cubicBezTo>
                  <a:cubicBezTo>
                    <a:pt x="129603" y="10638"/>
                    <a:pt x="127516" y="9279"/>
                    <a:pt x="127516" y="8586"/>
                  </a:cubicBezTo>
                  <a:cubicBezTo>
                    <a:pt x="126897" y="1965"/>
                    <a:pt x="119873" y="4327"/>
                    <a:pt x="115010" y="4327"/>
                  </a:cubicBezTo>
                  <a:cubicBezTo>
                    <a:pt x="79787" y="4327"/>
                    <a:pt x="44564" y="4476"/>
                    <a:pt x="9272" y="4561"/>
                  </a:cubicBezTo>
                  <a:cubicBezTo>
                    <a:pt x="5482" y="4561"/>
                    <a:pt x="2322" y="4561"/>
                    <a:pt x="2547" y="8127"/>
                  </a:cubicBezTo>
                  <a:cubicBezTo>
                    <a:pt x="2701" y="11475"/>
                    <a:pt x="3860" y="13223"/>
                    <a:pt x="9656" y="13148"/>
                  </a:cubicBezTo>
                  <a:cubicBezTo>
                    <a:pt x="28493" y="12924"/>
                    <a:pt x="47271" y="13079"/>
                    <a:pt x="66112" y="13079"/>
                  </a:cubicBezTo>
                  <a:lnTo>
                    <a:pt x="123881" y="13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5" name="Google Shape;1165;p63"/>
            <p:cNvSpPr/>
            <p:nvPr/>
          </p:nvSpPr>
          <p:spPr>
            <a:xfrm>
              <a:off x="10995775" y="3291484"/>
              <a:ext cx="56653" cy="31476"/>
            </a:xfrm>
            <a:custGeom>
              <a:avLst/>
              <a:gdLst/>
              <a:ahLst/>
              <a:cxnLst/>
              <a:rect l="l" t="t" r="r" b="b"/>
              <a:pathLst>
                <a:path w="24367" h="13538" extrusionOk="0">
                  <a:moveTo>
                    <a:pt x="23630" y="2454"/>
                  </a:moveTo>
                  <a:cubicBezTo>
                    <a:pt x="23630" y="1382"/>
                    <a:pt x="23560" y="-211"/>
                    <a:pt x="21783" y="23"/>
                  </a:cubicBezTo>
                  <a:cubicBezTo>
                    <a:pt x="14604" y="1009"/>
                    <a:pt x="7190" y="-824"/>
                    <a:pt x="155" y="855"/>
                  </a:cubicBezTo>
                  <a:cubicBezTo>
                    <a:pt x="155" y="4351"/>
                    <a:pt x="80" y="7848"/>
                    <a:pt x="0" y="11350"/>
                  </a:cubicBezTo>
                  <a:cubicBezTo>
                    <a:pt x="6950" y="14543"/>
                    <a:pt x="15287" y="13557"/>
                    <a:pt x="22092" y="12640"/>
                  </a:cubicBezTo>
                  <a:cubicBezTo>
                    <a:pt x="26645" y="12027"/>
                    <a:pt x="22866" y="6558"/>
                    <a:pt x="23405" y="3285"/>
                  </a:cubicBezTo>
                  <a:cubicBezTo>
                    <a:pt x="23405" y="2982"/>
                    <a:pt x="23560" y="2672"/>
                    <a:pt x="23630" y="245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6" name="Google Shape;1166;p63"/>
            <p:cNvSpPr/>
            <p:nvPr/>
          </p:nvSpPr>
          <p:spPr>
            <a:xfrm>
              <a:off x="11906654" y="3277481"/>
              <a:ext cx="23176" cy="40099"/>
            </a:xfrm>
            <a:custGeom>
              <a:avLst/>
              <a:gdLst/>
              <a:ahLst/>
              <a:cxnLst/>
              <a:rect l="l" t="t" r="r" b="b"/>
              <a:pathLst>
                <a:path w="9968" h="17247" extrusionOk="0">
                  <a:moveTo>
                    <a:pt x="5017" y="17196"/>
                  </a:moveTo>
                  <a:cubicBezTo>
                    <a:pt x="7259" y="17196"/>
                    <a:pt x="9885" y="18182"/>
                    <a:pt x="9965" y="11561"/>
                  </a:cubicBezTo>
                  <a:cubicBezTo>
                    <a:pt x="10040" y="2441"/>
                    <a:pt x="8882" y="85"/>
                    <a:pt x="4243" y="0"/>
                  </a:cubicBezTo>
                  <a:cubicBezTo>
                    <a:pt x="384" y="0"/>
                    <a:pt x="0" y="682"/>
                    <a:pt x="0" y="6620"/>
                  </a:cubicBezTo>
                  <a:cubicBezTo>
                    <a:pt x="0" y="16129"/>
                    <a:pt x="539" y="17196"/>
                    <a:pt x="5092" y="17196"/>
                  </a:cubicBezTo>
                  <a:lnTo>
                    <a:pt x="5017" y="1719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7" name="Google Shape;1167;p63"/>
            <p:cNvSpPr/>
            <p:nvPr/>
          </p:nvSpPr>
          <p:spPr>
            <a:xfrm>
              <a:off x="10690497" y="3289356"/>
              <a:ext cx="45003" cy="32962"/>
            </a:xfrm>
            <a:custGeom>
              <a:avLst/>
              <a:gdLst/>
              <a:ahLst/>
              <a:cxnLst/>
              <a:rect l="l" t="t" r="r" b="b"/>
              <a:pathLst>
                <a:path w="19356" h="14177" extrusionOk="0">
                  <a:moveTo>
                    <a:pt x="10469" y="0"/>
                  </a:moveTo>
                  <a:cubicBezTo>
                    <a:pt x="1049" y="155"/>
                    <a:pt x="-270" y="837"/>
                    <a:pt x="40" y="5165"/>
                  </a:cubicBezTo>
                  <a:cubicBezTo>
                    <a:pt x="573" y="13230"/>
                    <a:pt x="2281" y="14440"/>
                    <a:pt x="14478" y="14136"/>
                  </a:cubicBezTo>
                  <a:cubicBezTo>
                    <a:pt x="20189" y="13981"/>
                    <a:pt x="19346" y="10709"/>
                    <a:pt x="19271" y="8209"/>
                  </a:cubicBezTo>
                  <a:cubicBezTo>
                    <a:pt x="19116" y="1519"/>
                    <a:pt x="17270" y="-80"/>
                    <a:pt x="10544" y="75"/>
                  </a:cubicBezTo>
                  <a:lnTo>
                    <a:pt x="1046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8" name="Google Shape;1168;p63"/>
            <p:cNvSpPr/>
            <p:nvPr/>
          </p:nvSpPr>
          <p:spPr>
            <a:xfrm>
              <a:off x="11441473" y="3283346"/>
              <a:ext cx="54282" cy="28563"/>
            </a:xfrm>
            <a:custGeom>
              <a:avLst/>
              <a:gdLst/>
              <a:ahLst/>
              <a:cxnLst/>
              <a:rect l="l" t="t" r="r" b="b"/>
              <a:pathLst>
                <a:path w="23347" h="12285" extrusionOk="0">
                  <a:moveTo>
                    <a:pt x="11" y="8672"/>
                  </a:moveTo>
                  <a:cubicBezTo>
                    <a:pt x="11" y="11183"/>
                    <a:pt x="1703" y="12548"/>
                    <a:pt x="5647" y="12244"/>
                  </a:cubicBezTo>
                  <a:cubicBezTo>
                    <a:pt x="6960" y="12169"/>
                    <a:pt x="8273" y="12244"/>
                    <a:pt x="9581" y="12244"/>
                  </a:cubicBezTo>
                  <a:cubicBezTo>
                    <a:pt x="23880" y="12244"/>
                    <a:pt x="26501" y="9200"/>
                    <a:pt x="19931" y="0"/>
                  </a:cubicBezTo>
                  <a:cubicBezTo>
                    <a:pt x="21938" y="1066"/>
                    <a:pt x="21089" y="1828"/>
                    <a:pt x="19157" y="2052"/>
                  </a:cubicBezTo>
                  <a:cubicBezTo>
                    <a:pt x="17224" y="2276"/>
                    <a:pt x="15223" y="2127"/>
                    <a:pt x="13291" y="2052"/>
                  </a:cubicBezTo>
                  <a:cubicBezTo>
                    <a:pt x="6341" y="2052"/>
                    <a:pt x="2098" y="4131"/>
                    <a:pt x="544" y="8289"/>
                  </a:cubicBezTo>
                  <a:cubicBezTo>
                    <a:pt x="544" y="8289"/>
                    <a:pt x="235" y="8438"/>
                    <a:pt x="0" y="8592"/>
                  </a:cubicBezTo>
                  <a:lnTo>
                    <a:pt x="0" y="8672"/>
                  </a:lnTo>
                  <a:lnTo>
                    <a:pt x="11" y="867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9" name="Google Shape;1169;p63"/>
            <p:cNvSpPr/>
            <p:nvPr/>
          </p:nvSpPr>
          <p:spPr>
            <a:xfrm>
              <a:off x="10919496" y="3289022"/>
              <a:ext cx="45477" cy="28865"/>
            </a:xfrm>
            <a:custGeom>
              <a:avLst/>
              <a:gdLst/>
              <a:ahLst/>
              <a:cxnLst/>
              <a:rect l="l" t="t" r="r" b="b"/>
              <a:pathLst>
                <a:path w="19560" h="12415" extrusionOk="0">
                  <a:moveTo>
                    <a:pt x="1569" y="155"/>
                  </a:moveTo>
                  <a:cubicBezTo>
                    <a:pt x="565" y="2734"/>
                    <a:pt x="-1138" y="5245"/>
                    <a:pt x="1104" y="7910"/>
                  </a:cubicBezTo>
                  <a:cubicBezTo>
                    <a:pt x="4040" y="9882"/>
                    <a:pt x="9831" y="9131"/>
                    <a:pt x="11224" y="10495"/>
                  </a:cubicBezTo>
                  <a:cubicBezTo>
                    <a:pt x="15783" y="15127"/>
                    <a:pt x="16786" y="9962"/>
                    <a:pt x="19418" y="9659"/>
                  </a:cubicBezTo>
                  <a:cubicBezTo>
                    <a:pt x="19802" y="6231"/>
                    <a:pt x="19572" y="2969"/>
                    <a:pt x="16711" y="0"/>
                  </a:cubicBezTo>
                  <a:cubicBezTo>
                    <a:pt x="11694" y="0"/>
                    <a:pt x="6671" y="69"/>
                    <a:pt x="1569" y="15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0" name="Google Shape;1170;p63"/>
            <p:cNvSpPr/>
            <p:nvPr/>
          </p:nvSpPr>
          <p:spPr>
            <a:xfrm>
              <a:off x="10575162" y="3287338"/>
              <a:ext cx="24780" cy="34459"/>
            </a:xfrm>
            <a:custGeom>
              <a:avLst/>
              <a:gdLst/>
              <a:ahLst/>
              <a:cxnLst/>
              <a:rect l="l" t="t" r="r" b="b"/>
              <a:pathLst>
                <a:path w="10658" h="14821" extrusionOk="0">
                  <a:moveTo>
                    <a:pt x="10658" y="8709"/>
                  </a:moveTo>
                  <a:cubicBezTo>
                    <a:pt x="6799" y="6657"/>
                    <a:pt x="12212" y="1337"/>
                    <a:pt x="4173" y="724"/>
                  </a:cubicBezTo>
                  <a:cubicBezTo>
                    <a:pt x="3709" y="724"/>
                    <a:pt x="3949" y="-800"/>
                    <a:pt x="2396" y="575"/>
                  </a:cubicBezTo>
                  <a:cubicBezTo>
                    <a:pt x="-2776" y="5138"/>
                    <a:pt x="1931" y="9402"/>
                    <a:pt x="2625" y="13650"/>
                  </a:cubicBezTo>
                  <a:cubicBezTo>
                    <a:pt x="2860" y="15094"/>
                    <a:pt x="6335" y="15244"/>
                    <a:pt x="7797" y="13874"/>
                  </a:cubicBezTo>
                  <a:cubicBezTo>
                    <a:pt x="9196" y="12509"/>
                    <a:pt x="9660" y="10612"/>
                    <a:pt x="10658" y="870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1" name="Google Shape;1171;p63"/>
            <p:cNvSpPr/>
            <p:nvPr/>
          </p:nvSpPr>
          <p:spPr>
            <a:xfrm>
              <a:off x="10389783" y="3290861"/>
              <a:ext cx="23606" cy="32648"/>
            </a:xfrm>
            <a:custGeom>
              <a:avLst/>
              <a:gdLst/>
              <a:ahLst/>
              <a:cxnLst/>
              <a:rect l="l" t="t" r="r" b="b"/>
              <a:pathLst>
                <a:path w="10153" h="14042" extrusionOk="0">
                  <a:moveTo>
                    <a:pt x="75" y="5685"/>
                  </a:moveTo>
                  <a:cubicBezTo>
                    <a:pt x="454" y="7284"/>
                    <a:pt x="918" y="8878"/>
                    <a:pt x="1313" y="10477"/>
                  </a:cubicBezTo>
                  <a:cubicBezTo>
                    <a:pt x="1623" y="12001"/>
                    <a:pt x="774" y="14043"/>
                    <a:pt x="4553" y="14043"/>
                  </a:cubicBezTo>
                  <a:cubicBezTo>
                    <a:pt x="8028" y="14043"/>
                    <a:pt x="9266" y="12145"/>
                    <a:pt x="9885" y="10312"/>
                  </a:cubicBezTo>
                  <a:cubicBezTo>
                    <a:pt x="10969" y="7119"/>
                    <a:pt x="8503" y="4235"/>
                    <a:pt x="7259" y="1266"/>
                  </a:cubicBezTo>
                  <a:cubicBezTo>
                    <a:pt x="6485" y="-488"/>
                    <a:pt x="3171" y="-402"/>
                    <a:pt x="1623" y="1415"/>
                  </a:cubicBezTo>
                  <a:cubicBezTo>
                    <a:pt x="619" y="2636"/>
                    <a:pt x="539" y="4235"/>
                    <a:pt x="0" y="5674"/>
                  </a:cubicBezTo>
                  <a:lnTo>
                    <a:pt x="75" y="5674"/>
                  </a:lnTo>
                  <a:lnTo>
                    <a:pt x="75" y="56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2" name="Google Shape;1172;p63"/>
            <p:cNvSpPr/>
            <p:nvPr/>
          </p:nvSpPr>
          <p:spPr>
            <a:xfrm>
              <a:off x="10863603" y="3283360"/>
              <a:ext cx="20051" cy="36156"/>
            </a:xfrm>
            <a:custGeom>
              <a:avLst/>
              <a:gdLst/>
              <a:ahLst/>
              <a:cxnLst/>
              <a:rect l="l" t="t" r="r" b="b"/>
              <a:pathLst>
                <a:path w="8624" h="15551" extrusionOk="0">
                  <a:moveTo>
                    <a:pt x="27" y="7914"/>
                  </a:moveTo>
                  <a:cubicBezTo>
                    <a:pt x="267" y="8980"/>
                    <a:pt x="806" y="10798"/>
                    <a:pt x="1031" y="12701"/>
                  </a:cubicBezTo>
                  <a:cubicBezTo>
                    <a:pt x="1185" y="14449"/>
                    <a:pt x="3657" y="14519"/>
                    <a:pt x="4964" y="15366"/>
                  </a:cubicBezTo>
                  <a:cubicBezTo>
                    <a:pt x="6043" y="16048"/>
                    <a:pt x="7051" y="14684"/>
                    <a:pt x="7660" y="13991"/>
                  </a:cubicBezTo>
                  <a:cubicBezTo>
                    <a:pt x="9592" y="12093"/>
                    <a:pt x="8439" y="1976"/>
                    <a:pt x="5813" y="532"/>
                  </a:cubicBezTo>
                  <a:cubicBezTo>
                    <a:pt x="3881" y="-454"/>
                    <a:pt x="1879" y="-81"/>
                    <a:pt x="950" y="1752"/>
                  </a:cubicBezTo>
                  <a:cubicBezTo>
                    <a:pt x="22" y="3416"/>
                    <a:pt x="-53" y="5169"/>
                    <a:pt x="22" y="7829"/>
                  </a:cubicBezTo>
                  <a:lnTo>
                    <a:pt x="22" y="7904"/>
                  </a:lnTo>
                  <a:lnTo>
                    <a:pt x="27" y="79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3" name="Google Shape;1173;p63"/>
            <p:cNvSpPr/>
            <p:nvPr/>
          </p:nvSpPr>
          <p:spPr>
            <a:xfrm>
              <a:off x="11436536" y="3279100"/>
              <a:ext cx="54089" cy="24580"/>
            </a:xfrm>
            <a:custGeom>
              <a:avLst/>
              <a:gdLst/>
              <a:ahLst/>
              <a:cxnLst/>
              <a:rect l="l" t="t" r="r" b="b"/>
              <a:pathLst>
                <a:path w="23264" h="10572" extrusionOk="0">
                  <a:moveTo>
                    <a:pt x="2171" y="10498"/>
                  </a:moveTo>
                  <a:cubicBezTo>
                    <a:pt x="2171" y="10498"/>
                    <a:pt x="2635" y="10349"/>
                    <a:pt x="2710" y="10194"/>
                  </a:cubicBezTo>
                  <a:cubicBezTo>
                    <a:pt x="4257" y="5983"/>
                    <a:pt x="8501" y="3910"/>
                    <a:pt x="15456" y="3963"/>
                  </a:cubicBezTo>
                  <a:cubicBezTo>
                    <a:pt x="17388" y="3963"/>
                    <a:pt x="19390" y="4112"/>
                    <a:pt x="21322" y="3963"/>
                  </a:cubicBezTo>
                  <a:cubicBezTo>
                    <a:pt x="23323" y="3739"/>
                    <a:pt x="24097" y="3046"/>
                    <a:pt x="22096" y="1905"/>
                  </a:cubicBezTo>
                  <a:cubicBezTo>
                    <a:pt x="22021" y="381"/>
                    <a:pt x="20713" y="-67"/>
                    <a:pt x="18696" y="8"/>
                  </a:cubicBezTo>
                  <a:lnTo>
                    <a:pt x="10897" y="8"/>
                  </a:lnTo>
                  <a:cubicBezTo>
                    <a:pt x="393" y="8"/>
                    <a:pt x="-2468" y="3430"/>
                    <a:pt x="2101" y="10572"/>
                  </a:cubicBezTo>
                  <a:lnTo>
                    <a:pt x="2171" y="104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4" name="Google Shape;1174;p63"/>
            <p:cNvSpPr/>
            <p:nvPr/>
          </p:nvSpPr>
          <p:spPr>
            <a:xfrm>
              <a:off x="10995377" y="3297153"/>
              <a:ext cx="65386" cy="29172"/>
            </a:xfrm>
            <a:custGeom>
              <a:avLst/>
              <a:gdLst/>
              <a:ahLst/>
              <a:cxnLst/>
              <a:rect l="l" t="t" r="r" b="b"/>
              <a:pathLst>
                <a:path w="28123" h="12547" extrusionOk="0">
                  <a:moveTo>
                    <a:pt x="23795" y="0"/>
                  </a:moveTo>
                  <a:cubicBezTo>
                    <a:pt x="23795" y="0"/>
                    <a:pt x="23565" y="613"/>
                    <a:pt x="23565" y="837"/>
                  </a:cubicBezTo>
                  <a:cubicBezTo>
                    <a:pt x="23021" y="4099"/>
                    <a:pt x="26811" y="9499"/>
                    <a:pt x="22252" y="10192"/>
                  </a:cubicBezTo>
                  <a:cubicBezTo>
                    <a:pt x="15458" y="11178"/>
                    <a:pt x="7115" y="12089"/>
                    <a:pt x="160" y="8896"/>
                  </a:cubicBezTo>
                  <a:cubicBezTo>
                    <a:pt x="-529" y="11412"/>
                    <a:pt x="1009" y="12398"/>
                    <a:pt x="4718" y="12398"/>
                  </a:cubicBezTo>
                  <a:cubicBezTo>
                    <a:pt x="10355" y="12398"/>
                    <a:pt x="15997" y="12548"/>
                    <a:pt x="21633" y="12548"/>
                  </a:cubicBezTo>
                  <a:cubicBezTo>
                    <a:pt x="24339" y="12548"/>
                    <a:pt x="27275" y="11940"/>
                    <a:pt x="27499" y="9813"/>
                  </a:cubicBezTo>
                  <a:cubicBezTo>
                    <a:pt x="27814" y="6386"/>
                    <a:pt x="29971" y="2361"/>
                    <a:pt x="23864" y="0"/>
                  </a:cubicBezTo>
                  <a:lnTo>
                    <a:pt x="2379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5" name="Google Shape;1175;p63"/>
            <p:cNvSpPr/>
            <p:nvPr/>
          </p:nvSpPr>
          <p:spPr>
            <a:xfrm>
              <a:off x="10807082" y="3289531"/>
              <a:ext cx="17168" cy="31846"/>
            </a:xfrm>
            <a:custGeom>
              <a:avLst/>
              <a:gdLst/>
              <a:ahLst/>
              <a:cxnLst/>
              <a:rect l="l" t="t" r="r" b="b"/>
              <a:pathLst>
                <a:path w="7384" h="13697" extrusionOk="0">
                  <a:moveTo>
                    <a:pt x="11" y="4956"/>
                  </a:moveTo>
                  <a:cubicBezTo>
                    <a:pt x="320" y="7691"/>
                    <a:pt x="475" y="9743"/>
                    <a:pt x="785" y="11800"/>
                  </a:cubicBezTo>
                  <a:cubicBezTo>
                    <a:pt x="939" y="12632"/>
                    <a:pt x="939" y="13698"/>
                    <a:pt x="2792" y="13698"/>
                  </a:cubicBezTo>
                  <a:cubicBezTo>
                    <a:pt x="4254" y="13698"/>
                    <a:pt x="4959" y="13090"/>
                    <a:pt x="5722" y="12339"/>
                  </a:cubicBezTo>
                  <a:cubicBezTo>
                    <a:pt x="9512" y="8533"/>
                    <a:pt x="5722" y="4887"/>
                    <a:pt x="5103" y="1236"/>
                  </a:cubicBezTo>
                  <a:cubicBezTo>
                    <a:pt x="4948" y="473"/>
                    <a:pt x="3790" y="95"/>
                    <a:pt x="2706" y="15"/>
                  </a:cubicBezTo>
                  <a:cubicBezTo>
                    <a:pt x="774" y="-140"/>
                    <a:pt x="705" y="932"/>
                    <a:pt x="464" y="1763"/>
                  </a:cubicBezTo>
                  <a:cubicBezTo>
                    <a:pt x="155" y="3053"/>
                    <a:pt x="85" y="4418"/>
                    <a:pt x="0" y="5025"/>
                  </a:cubicBezTo>
                  <a:lnTo>
                    <a:pt x="0" y="4956"/>
                  </a:lnTo>
                  <a:lnTo>
                    <a:pt x="11" y="4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6" name="Google Shape;1176;p63"/>
            <p:cNvSpPr/>
            <p:nvPr/>
          </p:nvSpPr>
          <p:spPr>
            <a:xfrm>
              <a:off x="10921389" y="3307664"/>
              <a:ext cx="44252" cy="15315"/>
            </a:xfrm>
            <a:custGeom>
              <a:avLst/>
              <a:gdLst/>
              <a:ahLst/>
              <a:cxnLst/>
              <a:rect l="l" t="t" r="r" b="b"/>
              <a:pathLst>
                <a:path w="19033" h="6587" extrusionOk="0">
                  <a:moveTo>
                    <a:pt x="18640" y="1738"/>
                  </a:moveTo>
                  <a:cubicBezTo>
                    <a:pt x="16014" y="2041"/>
                    <a:pt x="15016" y="7206"/>
                    <a:pt x="10447" y="2580"/>
                  </a:cubicBezTo>
                  <a:cubicBezTo>
                    <a:pt x="9065" y="1210"/>
                    <a:pt x="3268" y="1903"/>
                    <a:pt x="338" y="0"/>
                  </a:cubicBezTo>
                  <a:cubicBezTo>
                    <a:pt x="407" y="2052"/>
                    <a:pt x="-1365" y="5096"/>
                    <a:pt x="2580" y="5773"/>
                  </a:cubicBezTo>
                  <a:cubicBezTo>
                    <a:pt x="7218" y="6540"/>
                    <a:pt x="12465" y="7137"/>
                    <a:pt x="17258" y="5773"/>
                  </a:cubicBezTo>
                  <a:cubicBezTo>
                    <a:pt x="19494" y="5096"/>
                    <a:pt x="19185" y="3347"/>
                    <a:pt x="18640" y="1818"/>
                  </a:cubicBezTo>
                  <a:lnTo>
                    <a:pt x="18640" y="17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7" name="Google Shape;1177;p63"/>
            <p:cNvSpPr/>
            <p:nvPr/>
          </p:nvSpPr>
          <p:spPr>
            <a:xfrm>
              <a:off x="10923179" y="3283043"/>
              <a:ext cx="35194" cy="6310"/>
            </a:xfrm>
            <a:custGeom>
              <a:avLst/>
              <a:gdLst/>
              <a:ahLst/>
              <a:cxnLst/>
              <a:rect l="l" t="t" r="r" b="b"/>
              <a:pathLst>
                <a:path w="15137" h="2714" extrusionOk="0">
                  <a:moveTo>
                    <a:pt x="0" y="2715"/>
                  </a:moveTo>
                  <a:cubicBezTo>
                    <a:pt x="5017" y="2715"/>
                    <a:pt x="10035" y="2640"/>
                    <a:pt x="15137" y="2560"/>
                  </a:cubicBezTo>
                  <a:cubicBezTo>
                    <a:pt x="14983" y="1878"/>
                    <a:pt x="14983" y="508"/>
                    <a:pt x="14673" y="508"/>
                  </a:cubicBezTo>
                  <a:cubicBezTo>
                    <a:pt x="9880" y="50"/>
                    <a:pt x="5097" y="-563"/>
                    <a:pt x="544" y="1036"/>
                  </a:cubicBezTo>
                  <a:cubicBezTo>
                    <a:pt x="80" y="1185"/>
                    <a:pt x="235" y="2102"/>
                    <a:pt x="80" y="2704"/>
                  </a:cubicBezTo>
                  <a:lnTo>
                    <a:pt x="5" y="2704"/>
                  </a:lnTo>
                  <a:lnTo>
                    <a:pt x="0" y="271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8" name="Google Shape;1178;p63"/>
            <p:cNvSpPr/>
            <p:nvPr/>
          </p:nvSpPr>
          <p:spPr>
            <a:xfrm>
              <a:off x="10985778" y="3293458"/>
              <a:ext cx="10018" cy="24401"/>
            </a:xfrm>
            <a:custGeom>
              <a:avLst/>
              <a:gdLst/>
              <a:ahLst/>
              <a:cxnLst/>
              <a:rect l="l" t="t" r="r" b="b"/>
              <a:pathLst>
                <a:path w="4309" h="10495" extrusionOk="0">
                  <a:moveTo>
                    <a:pt x="4155" y="10495"/>
                  </a:moveTo>
                  <a:cubicBezTo>
                    <a:pt x="4155" y="6999"/>
                    <a:pt x="4240" y="3502"/>
                    <a:pt x="4310" y="0"/>
                  </a:cubicBezTo>
                  <a:cubicBezTo>
                    <a:pt x="-1332" y="1754"/>
                    <a:pt x="-1487" y="7372"/>
                    <a:pt x="4155" y="1049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9" name="Google Shape;1179;p63"/>
            <p:cNvSpPr/>
            <p:nvPr/>
          </p:nvSpPr>
          <p:spPr>
            <a:xfrm>
              <a:off x="11085445" y="3291382"/>
              <a:ext cx="294259" cy="21474"/>
            </a:xfrm>
            <a:custGeom>
              <a:avLst/>
              <a:gdLst/>
              <a:ahLst/>
              <a:cxnLst/>
              <a:rect l="l" t="t" r="r" b="b"/>
              <a:pathLst>
                <a:path w="126563" h="9236" extrusionOk="0">
                  <a:moveTo>
                    <a:pt x="63577" y="9165"/>
                  </a:moveTo>
                  <a:lnTo>
                    <a:pt x="121346" y="9165"/>
                  </a:lnTo>
                  <a:cubicBezTo>
                    <a:pt x="123118" y="9165"/>
                    <a:pt x="125590" y="9618"/>
                    <a:pt x="126449" y="7945"/>
                  </a:cubicBezTo>
                  <a:cubicBezTo>
                    <a:pt x="127068" y="6724"/>
                    <a:pt x="124981" y="5359"/>
                    <a:pt x="124981" y="4667"/>
                  </a:cubicBezTo>
                  <a:cubicBezTo>
                    <a:pt x="124362" y="-1948"/>
                    <a:pt x="117338" y="408"/>
                    <a:pt x="112470" y="408"/>
                  </a:cubicBezTo>
                  <a:cubicBezTo>
                    <a:pt x="77252" y="408"/>
                    <a:pt x="42029" y="562"/>
                    <a:pt x="6737" y="642"/>
                  </a:cubicBezTo>
                  <a:cubicBezTo>
                    <a:pt x="2948" y="642"/>
                    <a:pt x="-218" y="642"/>
                    <a:pt x="12" y="4213"/>
                  </a:cubicBezTo>
                  <a:cubicBezTo>
                    <a:pt x="167" y="7556"/>
                    <a:pt x="1325" y="9304"/>
                    <a:pt x="7116" y="9235"/>
                  </a:cubicBezTo>
                  <a:cubicBezTo>
                    <a:pt x="25969" y="9000"/>
                    <a:pt x="44736" y="9165"/>
                    <a:pt x="63577" y="916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0" name="Google Shape;1180;p63"/>
            <p:cNvSpPr/>
            <p:nvPr/>
          </p:nvSpPr>
          <p:spPr>
            <a:xfrm>
              <a:off x="8864036" y="3990460"/>
              <a:ext cx="130193" cy="15312"/>
            </a:xfrm>
            <a:custGeom>
              <a:avLst/>
              <a:gdLst/>
              <a:ahLst/>
              <a:cxnLst/>
              <a:rect l="l" t="t" r="r" b="b"/>
              <a:pathLst>
                <a:path w="55997" h="6586" extrusionOk="0">
                  <a:moveTo>
                    <a:pt x="28306" y="6531"/>
                  </a:moveTo>
                  <a:cubicBezTo>
                    <a:pt x="36478" y="6531"/>
                    <a:pt x="44644" y="6477"/>
                    <a:pt x="52816" y="6547"/>
                  </a:cubicBezTo>
                  <a:cubicBezTo>
                    <a:pt x="55138" y="6568"/>
                    <a:pt x="55997" y="5950"/>
                    <a:pt x="55997" y="4505"/>
                  </a:cubicBezTo>
                  <a:cubicBezTo>
                    <a:pt x="55997" y="3946"/>
                    <a:pt x="55997" y="3375"/>
                    <a:pt x="55922" y="2815"/>
                  </a:cubicBezTo>
                  <a:cubicBezTo>
                    <a:pt x="55533" y="246"/>
                    <a:pt x="55015" y="-20"/>
                    <a:pt x="51204" y="1"/>
                  </a:cubicBezTo>
                  <a:lnTo>
                    <a:pt x="4447" y="1"/>
                  </a:lnTo>
                  <a:cubicBezTo>
                    <a:pt x="780" y="1"/>
                    <a:pt x="-912" y="1467"/>
                    <a:pt x="491" y="3775"/>
                  </a:cubicBezTo>
                  <a:cubicBezTo>
                    <a:pt x="1004" y="4638"/>
                    <a:pt x="192" y="5992"/>
                    <a:pt x="1420" y="6328"/>
                  </a:cubicBezTo>
                  <a:cubicBezTo>
                    <a:pt x="2936" y="6733"/>
                    <a:pt x="4847" y="6541"/>
                    <a:pt x="6582" y="6541"/>
                  </a:cubicBezTo>
                  <a:lnTo>
                    <a:pt x="28327" y="6541"/>
                  </a:lnTo>
                  <a:lnTo>
                    <a:pt x="28327" y="6520"/>
                  </a:lnTo>
                  <a:lnTo>
                    <a:pt x="28306" y="65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1" name="Google Shape;1181;p63"/>
            <p:cNvSpPr/>
            <p:nvPr/>
          </p:nvSpPr>
          <p:spPr>
            <a:xfrm>
              <a:off x="9057496" y="3989272"/>
              <a:ext cx="397870" cy="13669"/>
            </a:xfrm>
            <a:custGeom>
              <a:avLst/>
              <a:gdLst/>
              <a:ahLst/>
              <a:cxnLst/>
              <a:rect l="l" t="t" r="r" b="b"/>
              <a:pathLst>
                <a:path w="171127" h="5879" extrusionOk="0">
                  <a:moveTo>
                    <a:pt x="169587" y="5858"/>
                  </a:moveTo>
                  <a:cubicBezTo>
                    <a:pt x="172822" y="4973"/>
                    <a:pt x="170051" y="2052"/>
                    <a:pt x="169464" y="1210"/>
                  </a:cubicBezTo>
                  <a:cubicBezTo>
                    <a:pt x="168584" y="-21"/>
                    <a:pt x="162098" y="0"/>
                    <a:pt x="156643" y="0"/>
                  </a:cubicBezTo>
                  <a:lnTo>
                    <a:pt x="15608" y="0"/>
                  </a:lnTo>
                  <a:cubicBezTo>
                    <a:pt x="14161" y="0"/>
                    <a:pt x="-96" y="704"/>
                    <a:pt x="0" y="4483"/>
                  </a:cubicBezTo>
                  <a:cubicBezTo>
                    <a:pt x="1127" y="4941"/>
                    <a:pt x="1682" y="5421"/>
                    <a:pt x="2498" y="5879"/>
                  </a:cubicBezTo>
                  <a:lnTo>
                    <a:pt x="169576" y="5879"/>
                  </a:lnTo>
                  <a:lnTo>
                    <a:pt x="169576" y="5858"/>
                  </a:lnTo>
                  <a:lnTo>
                    <a:pt x="169587" y="585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2" name="Google Shape;1182;p63"/>
            <p:cNvSpPr/>
            <p:nvPr/>
          </p:nvSpPr>
          <p:spPr>
            <a:xfrm>
              <a:off x="8676799" y="3990892"/>
              <a:ext cx="128710" cy="16552"/>
            </a:xfrm>
            <a:custGeom>
              <a:avLst/>
              <a:gdLst/>
              <a:ahLst/>
              <a:cxnLst/>
              <a:rect l="l" t="t" r="r" b="b"/>
              <a:pathLst>
                <a:path w="55359" h="7119" extrusionOk="0">
                  <a:moveTo>
                    <a:pt x="27739" y="7096"/>
                  </a:moveTo>
                  <a:cubicBezTo>
                    <a:pt x="20378" y="7096"/>
                    <a:pt x="13044" y="7144"/>
                    <a:pt x="5689" y="7096"/>
                  </a:cubicBezTo>
                  <a:cubicBezTo>
                    <a:pt x="-252" y="7043"/>
                    <a:pt x="522" y="7837"/>
                    <a:pt x="58" y="3381"/>
                  </a:cubicBezTo>
                  <a:cubicBezTo>
                    <a:pt x="-156" y="1115"/>
                    <a:pt x="58" y="1046"/>
                    <a:pt x="3602" y="1046"/>
                  </a:cubicBezTo>
                  <a:lnTo>
                    <a:pt x="41093" y="1046"/>
                  </a:lnTo>
                  <a:cubicBezTo>
                    <a:pt x="41830" y="1046"/>
                    <a:pt x="42849" y="1217"/>
                    <a:pt x="43244" y="972"/>
                  </a:cubicBezTo>
                  <a:cubicBezTo>
                    <a:pt x="45908" y="-787"/>
                    <a:pt x="49142" y="444"/>
                    <a:pt x="52073" y="129"/>
                  </a:cubicBezTo>
                  <a:cubicBezTo>
                    <a:pt x="52681" y="60"/>
                    <a:pt x="53984" y="81"/>
                    <a:pt x="53829" y="924"/>
                  </a:cubicBezTo>
                  <a:cubicBezTo>
                    <a:pt x="53685" y="1840"/>
                    <a:pt x="54491" y="2416"/>
                    <a:pt x="54934" y="3141"/>
                  </a:cubicBezTo>
                  <a:cubicBezTo>
                    <a:pt x="56113" y="5092"/>
                    <a:pt x="54720" y="7085"/>
                    <a:pt x="52249" y="7085"/>
                  </a:cubicBezTo>
                  <a:lnTo>
                    <a:pt x="27739" y="7085"/>
                  </a:lnTo>
                  <a:lnTo>
                    <a:pt x="27739" y="7096"/>
                  </a:lnTo>
                  <a:close/>
                  <a:moveTo>
                    <a:pt x="51950" y="5385"/>
                  </a:moveTo>
                  <a:cubicBezTo>
                    <a:pt x="52703" y="5385"/>
                    <a:pt x="53738" y="5561"/>
                    <a:pt x="54101" y="4879"/>
                  </a:cubicBezTo>
                  <a:cubicBezTo>
                    <a:pt x="54368" y="4367"/>
                    <a:pt x="53487" y="3791"/>
                    <a:pt x="53471" y="3503"/>
                  </a:cubicBezTo>
                  <a:cubicBezTo>
                    <a:pt x="53220" y="737"/>
                    <a:pt x="50269" y="1728"/>
                    <a:pt x="48230" y="1728"/>
                  </a:cubicBezTo>
                  <a:cubicBezTo>
                    <a:pt x="33461" y="1728"/>
                    <a:pt x="18713" y="1776"/>
                    <a:pt x="3944" y="1798"/>
                  </a:cubicBezTo>
                  <a:cubicBezTo>
                    <a:pt x="2353" y="1798"/>
                    <a:pt x="1029" y="1798"/>
                    <a:pt x="1115" y="3312"/>
                  </a:cubicBezTo>
                  <a:cubicBezTo>
                    <a:pt x="1184" y="4703"/>
                    <a:pt x="1648" y="5428"/>
                    <a:pt x="4098" y="5406"/>
                  </a:cubicBezTo>
                  <a:cubicBezTo>
                    <a:pt x="11966" y="5305"/>
                    <a:pt x="19871" y="5358"/>
                    <a:pt x="27771" y="5358"/>
                  </a:cubicBezTo>
                  <a:cubicBezTo>
                    <a:pt x="35670" y="5358"/>
                    <a:pt x="43917" y="5374"/>
                    <a:pt x="51982" y="5358"/>
                  </a:cubicBezTo>
                  <a:lnTo>
                    <a:pt x="51961" y="5374"/>
                  </a:lnTo>
                  <a:lnTo>
                    <a:pt x="51950" y="53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3" name="Google Shape;1183;p63"/>
            <p:cNvSpPr/>
            <p:nvPr/>
          </p:nvSpPr>
          <p:spPr>
            <a:xfrm>
              <a:off x="8641587" y="3994627"/>
              <a:ext cx="23782" cy="13185"/>
            </a:xfrm>
            <a:custGeom>
              <a:avLst/>
              <a:gdLst/>
              <a:ahLst/>
              <a:cxnLst/>
              <a:rect l="l" t="t" r="r" b="b"/>
              <a:pathLst>
                <a:path w="10229" h="5671" extrusionOk="0">
                  <a:moveTo>
                    <a:pt x="9928" y="1018"/>
                  </a:moveTo>
                  <a:cubicBezTo>
                    <a:pt x="9928" y="581"/>
                    <a:pt x="9875" y="-91"/>
                    <a:pt x="9143" y="10"/>
                  </a:cubicBezTo>
                  <a:cubicBezTo>
                    <a:pt x="6138" y="447"/>
                    <a:pt x="3026" y="-358"/>
                    <a:pt x="75" y="346"/>
                  </a:cubicBezTo>
                  <a:cubicBezTo>
                    <a:pt x="75" y="1807"/>
                    <a:pt x="21" y="3283"/>
                    <a:pt x="0" y="4749"/>
                  </a:cubicBezTo>
                  <a:cubicBezTo>
                    <a:pt x="2914" y="6098"/>
                    <a:pt x="6416" y="5682"/>
                    <a:pt x="9277" y="5277"/>
                  </a:cubicBezTo>
                  <a:cubicBezTo>
                    <a:pt x="11188" y="5010"/>
                    <a:pt x="9597" y="2723"/>
                    <a:pt x="9811" y="1380"/>
                  </a:cubicBezTo>
                  <a:cubicBezTo>
                    <a:pt x="9811" y="1258"/>
                    <a:pt x="9885" y="1135"/>
                    <a:pt x="9917" y="1018"/>
                  </a:cubicBezTo>
                  <a:lnTo>
                    <a:pt x="9939" y="1018"/>
                  </a:lnTo>
                  <a:lnTo>
                    <a:pt x="9928" y="10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4" name="Google Shape;1184;p63"/>
            <p:cNvSpPr/>
            <p:nvPr/>
          </p:nvSpPr>
          <p:spPr>
            <a:xfrm>
              <a:off x="9023365" y="3988762"/>
              <a:ext cx="9735" cy="16789"/>
            </a:xfrm>
            <a:custGeom>
              <a:avLst/>
              <a:gdLst/>
              <a:ahLst/>
              <a:cxnLst/>
              <a:rect l="l" t="t" r="r" b="b"/>
              <a:pathLst>
                <a:path w="4187" h="7221" extrusionOk="0">
                  <a:moveTo>
                    <a:pt x="2130" y="7201"/>
                  </a:moveTo>
                  <a:cubicBezTo>
                    <a:pt x="3080" y="7201"/>
                    <a:pt x="4163" y="7606"/>
                    <a:pt x="4185" y="4840"/>
                  </a:cubicBezTo>
                  <a:cubicBezTo>
                    <a:pt x="4233" y="1018"/>
                    <a:pt x="3720" y="32"/>
                    <a:pt x="1788" y="0"/>
                  </a:cubicBezTo>
                  <a:cubicBezTo>
                    <a:pt x="176" y="0"/>
                    <a:pt x="0" y="267"/>
                    <a:pt x="0" y="2766"/>
                  </a:cubicBezTo>
                  <a:cubicBezTo>
                    <a:pt x="0" y="6764"/>
                    <a:pt x="219" y="7201"/>
                    <a:pt x="2130" y="7201"/>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5" name="Google Shape;1185;p63"/>
            <p:cNvSpPr/>
            <p:nvPr/>
          </p:nvSpPr>
          <p:spPr>
            <a:xfrm>
              <a:off x="9063053" y="4002893"/>
              <a:ext cx="388826" cy="2688"/>
            </a:xfrm>
            <a:custGeom>
              <a:avLst/>
              <a:gdLst/>
              <a:ahLst/>
              <a:cxnLst/>
              <a:rect l="l" t="t" r="r" b="b"/>
              <a:pathLst>
                <a:path w="167237" h="1156" extrusionOk="0">
                  <a:moveTo>
                    <a:pt x="167197" y="0"/>
                  </a:moveTo>
                  <a:lnTo>
                    <a:pt x="114" y="0"/>
                  </a:lnTo>
                  <a:cubicBezTo>
                    <a:pt x="-617" y="965"/>
                    <a:pt x="2243" y="1157"/>
                    <a:pt x="6748" y="1157"/>
                  </a:cubicBezTo>
                  <a:lnTo>
                    <a:pt x="159159" y="1157"/>
                  </a:lnTo>
                  <a:cubicBezTo>
                    <a:pt x="163220" y="1157"/>
                    <a:pt x="167773" y="1157"/>
                    <a:pt x="167186" y="0"/>
                  </a:cubicBezTo>
                  <a:lnTo>
                    <a:pt x="167208" y="0"/>
                  </a:lnTo>
                  <a:lnTo>
                    <a:pt x="16719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6" name="Google Shape;1186;p63"/>
            <p:cNvSpPr/>
            <p:nvPr/>
          </p:nvSpPr>
          <p:spPr>
            <a:xfrm>
              <a:off x="8513798" y="3993738"/>
              <a:ext cx="18812" cy="13799"/>
            </a:xfrm>
            <a:custGeom>
              <a:avLst/>
              <a:gdLst/>
              <a:ahLst/>
              <a:cxnLst/>
              <a:rect l="l" t="t" r="r" b="b"/>
              <a:pathLst>
                <a:path w="8091" h="5935" extrusionOk="0">
                  <a:moveTo>
                    <a:pt x="4397" y="3"/>
                  </a:moveTo>
                  <a:cubicBezTo>
                    <a:pt x="437" y="72"/>
                    <a:pt x="-107" y="339"/>
                    <a:pt x="15" y="2167"/>
                  </a:cubicBezTo>
                  <a:cubicBezTo>
                    <a:pt x="245" y="5546"/>
                    <a:pt x="944" y="6042"/>
                    <a:pt x="6057" y="5919"/>
                  </a:cubicBezTo>
                  <a:cubicBezTo>
                    <a:pt x="8433" y="5850"/>
                    <a:pt x="8080" y="4475"/>
                    <a:pt x="8064" y="3420"/>
                  </a:cubicBezTo>
                  <a:cubicBezTo>
                    <a:pt x="8011" y="632"/>
                    <a:pt x="7237" y="-50"/>
                    <a:pt x="4397" y="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7" name="Google Shape;1187;p63"/>
            <p:cNvSpPr/>
            <p:nvPr/>
          </p:nvSpPr>
          <p:spPr>
            <a:xfrm>
              <a:off x="8828540" y="3991206"/>
              <a:ext cx="22799" cy="11944"/>
            </a:xfrm>
            <a:custGeom>
              <a:avLst/>
              <a:gdLst/>
              <a:ahLst/>
              <a:cxnLst/>
              <a:rect l="l" t="t" r="r" b="b"/>
              <a:pathLst>
                <a:path w="9806" h="5137" extrusionOk="0">
                  <a:moveTo>
                    <a:pt x="21" y="3614"/>
                  </a:moveTo>
                  <a:cubicBezTo>
                    <a:pt x="43" y="4669"/>
                    <a:pt x="758" y="5218"/>
                    <a:pt x="2397" y="5128"/>
                  </a:cubicBezTo>
                  <a:cubicBezTo>
                    <a:pt x="2936" y="5106"/>
                    <a:pt x="3502" y="5128"/>
                    <a:pt x="4030" y="5128"/>
                  </a:cubicBezTo>
                  <a:cubicBezTo>
                    <a:pt x="10019" y="5128"/>
                    <a:pt x="11124" y="3854"/>
                    <a:pt x="8391" y="0"/>
                  </a:cubicBezTo>
                  <a:cubicBezTo>
                    <a:pt x="9213" y="458"/>
                    <a:pt x="8871" y="773"/>
                    <a:pt x="8049" y="848"/>
                  </a:cubicBezTo>
                  <a:cubicBezTo>
                    <a:pt x="7243" y="949"/>
                    <a:pt x="6405" y="869"/>
                    <a:pt x="5578" y="869"/>
                  </a:cubicBezTo>
                  <a:cubicBezTo>
                    <a:pt x="2658" y="869"/>
                    <a:pt x="881" y="1743"/>
                    <a:pt x="219" y="3491"/>
                  </a:cubicBezTo>
                  <a:cubicBezTo>
                    <a:pt x="219" y="3491"/>
                    <a:pt x="75" y="3561"/>
                    <a:pt x="0" y="3614"/>
                  </a:cubicBezTo>
                  <a:lnTo>
                    <a:pt x="21" y="36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8" name="Google Shape;1188;p63"/>
            <p:cNvSpPr/>
            <p:nvPr/>
          </p:nvSpPr>
          <p:spPr>
            <a:xfrm>
              <a:off x="8609675" y="3993634"/>
              <a:ext cx="19025" cy="12130"/>
            </a:xfrm>
            <a:custGeom>
              <a:avLst/>
              <a:gdLst/>
              <a:ahLst/>
              <a:cxnLst/>
              <a:rect l="l" t="t" r="r" b="b"/>
              <a:pathLst>
                <a:path w="8183" h="5217" extrusionOk="0">
                  <a:moveTo>
                    <a:pt x="663" y="48"/>
                  </a:moveTo>
                  <a:cubicBezTo>
                    <a:pt x="247" y="1135"/>
                    <a:pt x="-485" y="2196"/>
                    <a:pt x="466" y="3321"/>
                  </a:cubicBezTo>
                  <a:cubicBezTo>
                    <a:pt x="1693" y="4136"/>
                    <a:pt x="4132" y="3822"/>
                    <a:pt x="4698" y="4413"/>
                  </a:cubicBezTo>
                  <a:cubicBezTo>
                    <a:pt x="6609" y="6364"/>
                    <a:pt x="7052" y="4168"/>
                    <a:pt x="8130" y="4046"/>
                  </a:cubicBezTo>
                  <a:cubicBezTo>
                    <a:pt x="8274" y="2623"/>
                    <a:pt x="8200" y="1231"/>
                    <a:pt x="6983" y="0"/>
                  </a:cubicBezTo>
                  <a:cubicBezTo>
                    <a:pt x="4874" y="0"/>
                    <a:pt x="2745" y="21"/>
                    <a:pt x="652" y="48"/>
                  </a:cubicBezTo>
                  <a:lnTo>
                    <a:pt x="674" y="48"/>
                  </a:lnTo>
                  <a:lnTo>
                    <a:pt x="663" y="4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9" name="Google Shape;1189;p63"/>
            <p:cNvSpPr/>
            <p:nvPr/>
          </p:nvSpPr>
          <p:spPr>
            <a:xfrm>
              <a:off x="8465474" y="3992808"/>
              <a:ext cx="10390" cy="14464"/>
            </a:xfrm>
            <a:custGeom>
              <a:avLst/>
              <a:gdLst/>
              <a:ahLst/>
              <a:cxnLst/>
              <a:rect l="l" t="t" r="r" b="b"/>
              <a:pathLst>
                <a:path w="4469" h="6221" extrusionOk="0">
                  <a:moveTo>
                    <a:pt x="4459" y="3665"/>
                  </a:moveTo>
                  <a:cubicBezTo>
                    <a:pt x="2847" y="2802"/>
                    <a:pt x="5121" y="584"/>
                    <a:pt x="1726" y="291"/>
                  </a:cubicBezTo>
                  <a:cubicBezTo>
                    <a:pt x="1529" y="291"/>
                    <a:pt x="1619" y="-327"/>
                    <a:pt x="990" y="238"/>
                  </a:cubicBezTo>
                  <a:cubicBezTo>
                    <a:pt x="-1156" y="2141"/>
                    <a:pt x="813" y="3921"/>
                    <a:pt x="1096" y="5728"/>
                  </a:cubicBezTo>
                  <a:cubicBezTo>
                    <a:pt x="1198" y="6330"/>
                    <a:pt x="2666" y="6400"/>
                    <a:pt x="3274" y="5835"/>
                  </a:cubicBezTo>
                  <a:cubicBezTo>
                    <a:pt x="3861" y="5254"/>
                    <a:pt x="4059" y="4481"/>
                    <a:pt x="4470" y="3665"/>
                  </a:cubicBezTo>
                  <a:lnTo>
                    <a:pt x="4459" y="36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0" name="Google Shape;1190;p63"/>
            <p:cNvSpPr/>
            <p:nvPr/>
          </p:nvSpPr>
          <p:spPr>
            <a:xfrm>
              <a:off x="8387870" y="3994406"/>
              <a:ext cx="9828" cy="13664"/>
            </a:xfrm>
            <a:custGeom>
              <a:avLst/>
              <a:gdLst/>
              <a:ahLst/>
              <a:cxnLst/>
              <a:rect l="l" t="t" r="r" b="b"/>
              <a:pathLst>
                <a:path w="4227" h="5877" extrusionOk="0">
                  <a:moveTo>
                    <a:pt x="0" y="2360"/>
                  </a:moveTo>
                  <a:cubicBezTo>
                    <a:pt x="176" y="3032"/>
                    <a:pt x="368" y="3714"/>
                    <a:pt x="518" y="4385"/>
                  </a:cubicBezTo>
                  <a:cubicBezTo>
                    <a:pt x="662" y="5014"/>
                    <a:pt x="299" y="5878"/>
                    <a:pt x="1857" y="5878"/>
                  </a:cubicBezTo>
                  <a:cubicBezTo>
                    <a:pt x="3325" y="5878"/>
                    <a:pt x="3843" y="5089"/>
                    <a:pt x="4110" y="4316"/>
                  </a:cubicBezTo>
                  <a:cubicBezTo>
                    <a:pt x="4574" y="2962"/>
                    <a:pt x="3544" y="1763"/>
                    <a:pt x="3037" y="532"/>
                  </a:cubicBezTo>
                  <a:cubicBezTo>
                    <a:pt x="2717" y="-209"/>
                    <a:pt x="1324" y="-161"/>
                    <a:pt x="689" y="585"/>
                  </a:cubicBezTo>
                  <a:cubicBezTo>
                    <a:pt x="245" y="1091"/>
                    <a:pt x="224" y="1763"/>
                    <a:pt x="11" y="2360"/>
                  </a:cubicBezTo>
                  <a:lnTo>
                    <a:pt x="0" y="236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1" name="Google Shape;1191;p63"/>
            <p:cNvSpPr/>
            <p:nvPr/>
          </p:nvSpPr>
          <p:spPr>
            <a:xfrm>
              <a:off x="8586233" y="3991292"/>
              <a:ext cx="8412" cy="15094"/>
            </a:xfrm>
            <a:custGeom>
              <a:avLst/>
              <a:gdLst/>
              <a:ahLst/>
              <a:cxnLst/>
              <a:rect l="l" t="t" r="r" b="b"/>
              <a:pathLst>
                <a:path w="3618" h="6492" extrusionOk="0">
                  <a:moveTo>
                    <a:pt x="37" y="3288"/>
                  </a:moveTo>
                  <a:cubicBezTo>
                    <a:pt x="138" y="3725"/>
                    <a:pt x="373" y="4519"/>
                    <a:pt x="448" y="5314"/>
                  </a:cubicBezTo>
                  <a:cubicBezTo>
                    <a:pt x="522" y="6033"/>
                    <a:pt x="1552" y="6087"/>
                    <a:pt x="2092" y="6422"/>
                  </a:cubicBezTo>
                  <a:cubicBezTo>
                    <a:pt x="2556" y="6689"/>
                    <a:pt x="2967" y="6129"/>
                    <a:pt x="3218" y="5863"/>
                  </a:cubicBezTo>
                  <a:cubicBezTo>
                    <a:pt x="4024" y="5047"/>
                    <a:pt x="3538" y="831"/>
                    <a:pt x="2433" y="229"/>
                  </a:cubicBezTo>
                  <a:cubicBezTo>
                    <a:pt x="1627" y="-209"/>
                    <a:pt x="789" y="-11"/>
                    <a:pt x="394" y="756"/>
                  </a:cubicBezTo>
                  <a:cubicBezTo>
                    <a:pt x="26" y="1481"/>
                    <a:pt x="-17" y="2201"/>
                    <a:pt x="4" y="3309"/>
                  </a:cubicBezTo>
                  <a:lnTo>
                    <a:pt x="26" y="3288"/>
                  </a:lnTo>
                  <a:lnTo>
                    <a:pt x="37" y="32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2" name="Google Shape;1192;p63"/>
            <p:cNvSpPr/>
            <p:nvPr/>
          </p:nvSpPr>
          <p:spPr>
            <a:xfrm>
              <a:off x="8826575" y="3989334"/>
              <a:ext cx="22583" cy="10309"/>
            </a:xfrm>
            <a:custGeom>
              <a:avLst/>
              <a:gdLst/>
              <a:ahLst/>
              <a:cxnLst/>
              <a:rect l="l" t="t" r="r" b="b"/>
              <a:pathLst>
                <a:path w="9713" h="4434" extrusionOk="0">
                  <a:moveTo>
                    <a:pt x="845" y="4424"/>
                  </a:moveTo>
                  <a:cubicBezTo>
                    <a:pt x="845" y="4424"/>
                    <a:pt x="1042" y="4350"/>
                    <a:pt x="1064" y="4302"/>
                  </a:cubicBezTo>
                  <a:cubicBezTo>
                    <a:pt x="1715" y="2553"/>
                    <a:pt x="3503" y="1679"/>
                    <a:pt x="6423" y="1679"/>
                  </a:cubicBezTo>
                  <a:cubicBezTo>
                    <a:pt x="7250" y="1679"/>
                    <a:pt x="8088" y="1727"/>
                    <a:pt x="8894" y="1658"/>
                  </a:cubicBezTo>
                  <a:cubicBezTo>
                    <a:pt x="9721" y="1556"/>
                    <a:pt x="10068" y="1269"/>
                    <a:pt x="9235" y="816"/>
                  </a:cubicBezTo>
                  <a:cubicBezTo>
                    <a:pt x="9182" y="181"/>
                    <a:pt x="8675" y="0"/>
                    <a:pt x="7821" y="0"/>
                  </a:cubicBezTo>
                  <a:lnTo>
                    <a:pt x="4565" y="0"/>
                  </a:lnTo>
                  <a:cubicBezTo>
                    <a:pt x="135" y="0"/>
                    <a:pt x="-1034" y="1445"/>
                    <a:pt x="898" y="4435"/>
                  </a:cubicBezTo>
                  <a:lnTo>
                    <a:pt x="845" y="4435"/>
                  </a:lnTo>
                  <a:lnTo>
                    <a:pt x="845" y="44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3" name="Google Shape;1193;p63"/>
            <p:cNvSpPr/>
            <p:nvPr/>
          </p:nvSpPr>
          <p:spPr>
            <a:xfrm>
              <a:off x="8641482" y="3996968"/>
              <a:ext cx="27316" cy="12211"/>
            </a:xfrm>
            <a:custGeom>
              <a:avLst/>
              <a:gdLst/>
              <a:ahLst/>
              <a:cxnLst/>
              <a:rect l="l" t="t" r="r" b="b"/>
              <a:pathLst>
                <a:path w="11749" h="5252" extrusionOk="0">
                  <a:moveTo>
                    <a:pt x="9978" y="11"/>
                  </a:moveTo>
                  <a:cubicBezTo>
                    <a:pt x="9957" y="133"/>
                    <a:pt x="9903" y="256"/>
                    <a:pt x="9877" y="368"/>
                  </a:cubicBezTo>
                  <a:cubicBezTo>
                    <a:pt x="9626" y="1738"/>
                    <a:pt x="11249" y="4008"/>
                    <a:pt x="9338" y="4264"/>
                  </a:cubicBezTo>
                  <a:cubicBezTo>
                    <a:pt x="6477" y="4680"/>
                    <a:pt x="3007" y="5053"/>
                    <a:pt x="72" y="3731"/>
                  </a:cubicBezTo>
                  <a:cubicBezTo>
                    <a:pt x="-227" y="4771"/>
                    <a:pt x="413" y="5197"/>
                    <a:pt x="1950" y="5197"/>
                  </a:cubicBezTo>
                  <a:cubicBezTo>
                    <a:pt x="4326" y="5197"/>
                    <a:pt x="6695" y="5266"/>
                    <a:pt x="9049" y="5250"/>
                  </a:cubicBezTo>
                  <a:cubicBezTo>
                    <a:pt x="10176" y="5250"/>
                    <a:pt x="11425" y="4984"/>
                    <a:pt x="11494" y="4120"/>
                  </a:cubicBezTo>
                  <a:cubicBezTo>
                    <a:pt x="11622" y="2676"/>
                    <a:pt x="12519" y="1007"/>
                    <a:pt x="9957" y="0"/>
                  </a:cubicBezTo>
                  <a:lnTo>
                    <a:pt x="9978" y="0"/>
                  </a:lnTo>
                  <a:lnTo>
                    <a:pt x="9978"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4" name="Google Shape;1194;p63"/>
            <p:cNvSpPr/>
            <p:nvPr/>
          </p:nvSpPr>
          <p:spPr>
            <a:xfrm>
              <a:off x="8562625" y="3993655"/>
              <a:ext cx="7231" cy="13399"/>
            </a:xfrm>
            <a:custGeom>
              <a:avLst/>
              <a:gdLst/>
              <a:ahLst/>
              <a:cxnLst/>
              <a:rect l="l" t="t" r="r" b="b"/>
              <a:pathLst>
                <a:path w="3110" h="5763" extrusionOk="0">
                  <a:moveTo>
                    <a:pt x="16" y="2102"/>
                  </a:moveTo>
                  <a:cubicBezTo>
                    <a:pt x="144" y="3258"/>
                    <a:pt x="214" y="4127"/>
                    <a:pt x="336" y="4970"/>
                  </a:cubicBezTo>
                  <a:cubicBezTo>
                    <a:pt x="390" y="5305"/>
                    <a:pt x="390" y="5764"/>
                    <a:pt x="1164" y="5764"/>
                  </a:cubicBezTo>
                  <a:cubicBezTo>
                    <a:pt x="1772" y="5764"/>
                    <a:pt x="2076" y="5519"/>
                    <a:pt x="2413" y="5183"/>
                  </a:cubicBezTo>
                  <a:cubicBezTo>
                    <a:pt x="4003" y="3568"/>
                    <a:pt x="2413" y="2070"/>
                    <a:pt x="2146" y="535"/>
                  </a:cubicBezTo>
                  <a:cubicBezTo>
                    <a:pt x="2092" y="199"/>
                    <a:pt x="1607" y="60"/>
                    <a:pt x="1126" y="7"/>
                  </a:cubicBezTo>
                  <a:cubicBezTo>
                    <a:pt x="320" y="-62"/>
                    <a:pt x="267" y="396"/>
                    <a:pt x="192" y="727"/>
                  </a:cubicBezTo>
                  <a:cubicBezTo>
                    <a:pt x="69" y="1286"/>
                    <a:pt x="16" y="1835"/>
                    <a:pt x="0" y="2102"/>
                  </a:cubicBezTo>
                  <a:lnTo>
                    <a:pt x="16" y="21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5" name="Google Shape;1195;p63"/>
            <p:cNvSpPr/>
            <p:nvPr/>
          </p:nvSpPr>
          <p:spPr>
            <a:xfrm>
              <a:off x="8610495" y="4001344"/>
              <a:ext cx="18463" cy="6398"/>
            </a:xfrm>
            <a:custGeom>
              <a:avLst/>
              <a:gdLst/>
              <a:ahLst/>
              <a:cxnLst/>
              <a:rect l="l" t="t" r="r" b="b"/>
              <a:pathLst>
                <a:path w="7941" h="2752" extrusionOk="0">
                  <a:moveTo>
                    <a:pt x="7798" y="720"/>
                  </a:moveTo>
                  <a:cubicBezTo>
                    <a:pt x="6726" y="842"/>
                    <a:pt x="6277" y="3006"/>
                    <a:pt x="4366" y="1087"/>
                  </a:cubicBezTo>
                  <a:cubicBezTo>
                    <a:pt x="3811" y="506"/>
                    <a:pt x="1361" y="794"/>
                    <a:pt x="134" y="0"/>
                  </a:cubicBezTo>
                  <a:cubicBezTo>
                    <a:pt x="187" y="864"/>
                    <a:pt x="-582" y="2143"/>
                    <a:pt x="1062" y="2409"/>
                  </a:cubicBezTo>
                  <a:cubicBezTo>
                    <a:pt x="3016" y="2724"/>
                    <a:pt x="5226" y="2990"/>
                    <a:pt x="7201" y="2409"/>
                  </a:cubicBezTo>
                  <a:cubicBezTo>
                    <a:pt x="8129" y="2143"/>
                    <a:pt x="8001" y="1370"/>
                    <a:pt x="7788" y="752"/>
                  </a:cubicBezTo>
                  <a:lnTo>
                    <a:pt x="7788" y="730"/>
                  </a:lnTo>
                  <a:lnTo>
                    <a:pt x="7798" y="72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6" name="Google Shape;1196;p63"/>
            <p:cNvSpPr/>
            <p:nvPr/>
          </p:nvSpPr>
          <p:spPr>
            <a:xfrm>
              <a:off x="8611228" y="3991088"/>
              <a:ext cx="14743" cy="2632"/>
            </a:xfrm>
            <a:custGeom>
              <a:avLst/>
              <a:gdLst/>
              <a:ahLst/>
              <a:cxnLst/>
              <a:rect l="l" t="t" r="r" b="b"/>
              <a:pathLst>
                <a:path w="6341" h="1132" extrusionOk="0">
                  <a:moveTo>
                    <a:pt x="0" y="1133"/>
                  </a:moveTo>
                  <a:cubicBezTo>
                    <a:pt x="2108" y="1133"/>
                    <a:pt x="4233" y="1112"/>
                    <a:pt x="6341" y="1080"/>
                  </a:cubicBezTo>
                  <a:cubicBezTo>
                    <a:pt x="6272" y="765"/>
                    <a:pt x="6272" y="216"/>
                    <a:pt x="6144" y="216"/>
                  </a:cubicBezTo>
                  <a:cubicBezTo>
                    <a:pt x="4142" y="24"/>
                    <a:pt x="2108" y="-242"/>
                    <a:pt x="208" y="440"/>
                  </a:cubicBezTo>
                  <a:cubicBezTo>
                    <a:pt x="11" y="515"/>
                    <a:pt x="64" y="898"/>
                    <a:pt x="11" y="1133"/>
                  </a:cubicBezTo>
                  <a:lnTo>
                    <a:pt x="0" y="11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7" name="Google Shape;1197;p63"/>
            <p:cNvSpPr/>
            <p:nvPr/>
          </p:nvSpPr>
          <p:spPr>
            <a:xfrm>
              <a:off x="8637508" y="3995431"/>
              <a:ext cx="4213" cy="10235"/>
            </a:xfrm>
            <a:custGeom>
              <a:avLst/>
              <a:gdLst/>
              <a:ahLst/>
              <a:cxnLst/>
              <a:rect l="l" t="t" r="r" b="b"/>
              <a:pathLst>
                <a:path w="1812" h="4402" extrusionOk="0">
                  <a:moveTo>
                    <a:pt x="1743" y="4403"/>
                  </a:moveTo>
                  <a:cubicBezTo>
                    <a:pt x="1743" y="2937"/>
                    <a:pt x="1791" y="1466"/>
                    <a:pt x="1812" y="0"/>
                  </a:cubicBezTo>
                  <a:cubicBezTo>
                    <a:pt x="-568" y="725"/>
                    <a:pt x="-616" y="3113"/>
                    <a:pt x="1743" y="440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8" name="Google Shape;1198;p63"/>
            <p:cNvSpPr/>
            <p:nvPr/>
          </p:nvSpPr>
          <p:spPr>
            <a:xfrm>
              <a:off x="8679245" y="3994550"/>
              <a:ext cx="123318" cy="8961"/>
            </a:xfrm>
            <a:custGeom>
              <a:avLst/>
              <a:gdLst/>
              <a:ahLst/>
              <a:cxnLst/>
              <a:rect l="l" t="t" r="r" b="b"/>
              <a:pathLst>
                <a:path w="53040" h="3854" extrusionOk="0">
                  <a:moveTo>
                    <a:pt x="26623" y="3833"/>
                  </a:moveTo>
                  <a:lnTo>
                    <a:pt x="50834" y="3833"/>
                  </a:lnTo>
                  <a:cubicBezTo>
                    <a:pt x="51597" y="3833"/>
                    <a:pt x="52617" y="4003"/>
                    <a:pt x="52990" y="3321"/>
                  </a:cubicBezTo>
                  <a:cubicBezTo>
                    <a:pt x="53257" y="2825"/>
                    <a:pt x="52382" y="2234"/>
                    <a:pt x="52361" y="1951"/>
                  </a:cubicBezTo>
                  <a:cubicBezTo>
                    <a:pt x="52115" y="-815"/>
                    <a:pt x="49158" y="171"/>
                    <a:pt x="47124" y="171"/>
                  </a:cubicBezTo>
                  <a:cubicBezTo>
                    <a:pt x="32355" y="171"/>
                    <a:pt x="17602" y="224"/>
                    <a:pt x="2833" y="240"/>
                  </a:cubicBezTo>
                  <a:cubicBezTo>
                    <a:pt x="1242" y="240"/>
                    <a:pt x="-81" y="240"/>
                    <a:pt x="4" y="1759"/>
                  </a:cubicBezTo>
                  <a:cubicBezTo>
                    <a:pt x="73" y="3161"/>
                    <a:pt x="543" y="3881"/>
                    <a:pt x="2988" y="3854"/>
                  </a:cubicBezTo>
                  <a:cubicBezTo>
                    <a:pt x="10861" y="3747"/>
                    <a:pt x="18760" y="3801"/>
                    <a:pt x="26660" y="3801"/>
                  </a:cubicBezTo>
                  <a:lnTo>
                    <a:pt x="26644" y="3822"/>
                  </a:lnTo>
                  <a:lnTo>
                    <a:pt x="26623" y="38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9" name="Google Shape;1199;p63"/>
            <p:cNvSpPr/>
            <p:nvPr/>
          </p:nvSpPr>
          <p:spPr>
            <a:xfrm>
              <a:off x="7972633" y="3999447"/>
              <a:ext cx="67086" cy="7910"/>
            </a:xfrm>
            <a:custGeom>
              <a:avLst/>
              <a:gdLst/>
              <a:ahLst/>
              <a:cxnLst/>
              <a:rect l="l" t="t" r="r" b="b"/>
              <a:pathLst>
                <a:path w="28854" h="3402" extrusionOk="0">
                  <a:moveTo>
                    <a:pt x="14566" y="3390"/>
                  </a:moveTo>
                  <a:cubicBezTo>
                    <a:pt x="18772" y="3390"/>
                    <a:pt x="23004" y="3369"/>
                    <a:pt x="27210" y="3390"/>
                  </a:cubicBezTo>
                  <a:cubicBezTo>
                    <a:pt x="28406" y="3390"/>
                    <a:pt x="28854" y="3076"/>
                    <a:pt x="28854" y="2329"/>
                  </a:cubicBezTo>
                  <a:cubicBezTo>
                    <a:pt x="28854" y="2047"/>
                    <a:pt x="28854" y="1754"/>
                    <a:pt x="28833" y="1466"/>
                  </a:cubicBezTo>
                  <a:cubicBezTo>
                    <a:pt x="28636" y="144"/>
                    <a:pt x="28369" y="0"/>
                    <a:pt x="26404" y="0"/>
                  </a:cubicBezTo>
                  <a:lnTo>
                    <a:pt x="2300" y="0"/>
                  </a:lnTo>
                  <a:cubicBezTo>
                    <a:pt x="416" y="0"/>
                    <a:pt x="-460" y="773"/>
                    <a:pt x="239" y="1956"/>
                  </a:cubicBezTo>
                  <a:cubicBezTo>
                    <a:pt x="512" y="2415"/>
                    <a:pt x="95" y="3081"/>
                    <a:pt x="725" y="3257"/>
                  </a:cubicBezTo>
                  <a:cubicBezTo>
                    <a:pt x="1510" y="3481"/>
                    <a:pt x="2492" y="3379"/>
                    <a:pt x="3394" y="3379"/>
                  </a:cubicBezTo>
                  <a:lnTo>
                    <a:pt x="14619" y="3379"/>
                  </a:lnTo>
                  <a:lnTo>
                    <a:pt x="14566" y="3401"/>
                  </a:lnTo>
                  <a:lnTo>
                    <a:pt x="14566" y="339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0" name="Google Shape;1200;p63"/>
            <p:cNvSpPr/>
            <p:nvPr/>
          </p:nvSpPr>
          <p:spPr>
            <a:xfrm>
              <a:off x="8072370" y="3998889"/>
              <a:ext cx="205225" cy="7038"/>
            </a:xfrm>
            <a:custGeom>
              <a:avLst/>
              <a:gdLst/>
              <a:ahLst/>
              <a:cxnLst/>
              <a:rect l="l" t="t" r="r" b="b"/>
              <a:pathLst>
                <a:path w="88269" h="3027" extrusionOk="0">
                  <a:moveTo>
                    <a:pt x="87473" y="3028"/>
                  </a:moveTo>
                  <a:cubicBezTo>
                    <a:pt x="89138" y="2569"/>
                    <a:pt x="87724" y="1077"/>
                    <a:pt x="87404" y="618"/>
                  </a:cubicBezTo>
                  <a:cubicBezTo>
                    <a:pt x="86961" y="0"/>
                    <a:pt x="83614" y="0"/>
                    <a:pt x="80801" y="0"/>
                  </a:cubicBezTo>
                  <a:lnTo>
                    <a:pt x="8044" y="0"/>
                  </a:lnTo>
                  <a:cubicBezTo>
                    <a:pt x="7292" y="0"/>
                    <a:pt x="-53" y="352"/>
                    <a:pt x="0" y="2308"/>
                  </a:cubicBezTo>
                  <a:cubicBezTo>
                    <a:pt x="587" y="2548"/>
                    <a:pt x="860" y="2782"/>
                    <a:pt x="1292" y="3028"/>
                  </a:cubicBezTo>
                  <a:lnTo>
                    <a:pt x="87473" y="30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1" name="Google Shape;1201;p63"/>
            <p:cNvSpPr/>
            <p:nvPr/>
          </p:nvSpPr>
          <p:spPr>
            <a:xfrm>
              <a:off x="7876041" y="3999649"/>
              <a:ext cx="66414" cy="8616"/>
            </a:xfrm>
            <a:custGeom>
              <a:avLst/>
              <a:gdLst/>
              <a:ahLst/>
              <a:cxnLst/>
              <a:rect l="l" t="t" r="r" b="b"/>
              <a:pathLst>
                <a:path w="28565" h="3706" extrusionOk="0">
                  <a:moveTo>
                    <a:pt x="14286" y="3682"/>
                  </a:moveTo>
                  <a:lnTo>
                    <a:pt x="2916" y="3682"/>
                  </a:lnTo>
                  <a:cubicBezTo>
                    <a:pt x="-142" y="3682"/>
                    <a:pt x="248" y="4071"/>
                    <a:pt x="34" y="1763"/>
                  </a:cubicBezTo>
                  <a:cubicBezTo>
                    <a:pt x="-89" y="579"/>
                    <a:pt x="34" y="553"/>
                    <a:pt x="1870" y="553"/>
                  </a:cubicBezTo>
                  <a:lnTo>
                    <a:pt x="21219" y="553"/>
                  </a:lnTo>
                  <a:cubicBezTo>
                    <a:pt x="21587" y="553"/>
                    <a:pt x="22127" y="654"/>
                    <a:pt x="22324" y="499"/>
                  </a:cubicBezTo>
                  <a:cubicBezTo>
                    <a:pt x="23696" y="-412"/>
                    <a:pt x="25382" y="238"/>
                    <a:pt x="26877" y="62"/>
                  </a:cubicBezTo>
                  <a:cubicBezTo>
                    <a:pt x="27197" y="41"/>
                    <a:pt x="27859" y="62"/>
                    <a:pt x="27784" y="473"/>
                  </a:cubicBezTo>
                  <a:cubicBezTo>
                    <a:pt x="27715" y="926"/>
                    <a:pt x="28126" y="1240"/>
                    <a:pt x="28345" y="1629"/>
                  </a:cubicBezTo>
                  <a:cubicBezTo>
                    <a:pt x="28953" y="2637"/>
                    <a:pt x="28243" y="3671"/>
                    <a:pt x="26952" y="3671"/>
                  </a:cubicBezTo>
                  <a:lnTo>
                    <a:pt x="14307" y="3671"/>
                  </a:lnTo>
                  <a:lnTo>
                    <a:pt x="14286" y="3682"/>
                  </a:lnTo>
                  <a:close/>
                  <a:moveTo>
                    <a:pt x="26786" y="2818"/>
                  </a:moveTo>
                  <a:cubicBezTo>
                    <a:pt x="27176" y="2818"/>
                    <a:pt x="27715" y="2919"/>
                    <a:pt x="27891" y="2557"/>
                  </a:cubicBezTo>
                  <a:cubicBezTo>
                    <a:pt x="28035" y="2290"/>
                    <a:pt x="27571" y="1997"/>
                    <a:pt x="27571" y="1853"/>
                  </a:cubicBezTo>
                  <a:cubicBezTo>
                    <a:pt x="27448" y="430"/>
                    <a:pt x="25906" y="937"/>
                    <a:pt x="24886" y="937"/>
                  </a:cubicBezTo>
                  <a:cubicBezTo>
                    <a:pt x="17280" y="937"/>
                    <a:pt x="9647" y="958"/>
                    <a:pt x="2046" y="990"/>
                  </a:cubicBezTo>
                  <a:cubicBezTo>
                    <a:pt x="1208" y="990"/>
                    <a:pt x="552" y="990"/>
                    <a:pt x="579" y="1763"/>
                  </a:cubicBezTo>
                  <a:cubicBezTo>
                    <a:pt x="600" y="2482"/>
                    <a:pt x="851" y="2850"/>
                    <a:pt x="2121" y="2850"/>
                  </a:cubicBezTo>
                  <a:cubicBezTo>
                    <a:pt x="6178" y="2797"/>
                    <a:pt x="10266" y="2850"/>
                    <a:pt x="14328" y="2850"/>
                  </a:cubicBezTo>
                  <a:lnTo>
                    <a:pt x="26824" y="2850"/>
                  </a:lnTo>
                  <a:lnTo>
                    <a:pt x="26808" y="2829"/>
                  </a:lnTo>
                  <a:lnTo>
                    <a:pt x="26786" y="28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2" name="Google Shape;1202;p63"/>
            <p:cNvSpPr/>
            <p:nvPr/>
          </p:nvSpPr>
          <p:spPr>
            <a:xfrm>
              <a:off x="7857875" y="4001607"/>
              <a:ext cx="12241" cy="6787"/>
            </a:xfrm>
            <a:custGeom>
              <a:avLst/>
              <a:gdLst/>
              <a:ahLst/>
              <a:cxnLst/>
              <a:rect l="l" t="t" r="r" b="b"/>
              <a:pathLst>
                <a:path w="5265" h="2919" extrusionOk="0">
                  <a:moveTo>
                    <a:pt x="5081" y="532"/>
                  </a:moveTo>
                  <a:cubicBezTo>
                    <a:pt x="5081" y="308"/>
                    <a:pt x="5081" y="-44"/>
                    <a:pt x="4692" y="4"/>
                  </a:cubicBezTo>
                  <a:cubicBezTo>
                    <a:pt x="3122" y="218"/>
                    <a:pt x="1532" y="-188"/>
                    <a:pt x="21" y="180"/>
                  </a:cubicBezTo>
                  <a:cubicBezTo>
                    <a:pt x="21" y="921"/>
                    <a:pt x="21" y="1694"/>
                    <a:pt x="0" y="2446"/>
                  </a:cubicBezTo>
                  <a:cubicBezTo>
                    <a:pt x="1521" y="3139"/>
                    <a:pt x="3304" y="2925"/>
                    <a:pt x="4772" y="2712"/>
                  </a:cubicBezTo>
                  <a:cubicBezTo>
                    <a:pt x="5754" y="2568"/>
                    <a:pt x="4948" y="1406"/>
                    <a:pt x="5060" y="687"/>
                  </a:cubicBezTo>
                  <a:cubicBezTo>
                    <a:pt x="5060" y="617"/>
                    <a:pt x="5081" y="564"/>
                    <a:pt x="5113" y="495"/>
                  </a:cubicBezTo>
                  <a:lnTo>
                    <a:pt x="5092" y="543"/>
                  </a:lnTo>
                  <a:lnTo>
                    <a:pt x="5081" y="5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3" name="Google Shape;1203;p63"/>
            <p:cNvSpPr/>
            <p:nvPr/>
          </p:nvSpPr>
          <p:spPr>
            <a:xfrm>
              <a:off x="8054672" y="3998691"/>
              <a:ext cx="5075" cy="8623"/>
            </a:xfrm>
            <a:custGeom>
              <a:avLst/>
              <a:gdLst/>
              <a:ahLst/>
              <a:cxnLst/>
              <a:rect l="l" t="t" r="r" b="b"/>
              <a:pathLst>
                <a:path w="2183" h="3709" extrusionOk="0">
                  <a:moveTo>
                    <a:pt x="1132" y="3689"/>
                  </a:moveTo>
                  <a:cubicBezTo>
                    <a:pt x="1617" y="3689"/>
                    <a:pt x="2183" y="3902"/>
                    <a:pt x="2183" y="2479"/>
                  </a:cubicBezTo>
                  <a:cubicBezTo>
                    <a:pt x="2183" y="506"/>
                    <a:pt x="1938" y="0"/>
                    <a:pt x="934" y="0"/>
                  </a:cubicBezTo>
                  <a:cubicBezTo>
                    <a:pt x="107" y="0"/>
                    <a:pt x="0" y="144"/>
                    <a:pt x="0" y="1423"/>
                  </a:cubicBezTo>
                  <a:cubicBezTo>
                    <a:pt x="0" y="3497"/>
                    <a:pt x="128" y="3710"/>
                    <a:pt x="1110" y="3710"/>
                  </a:cubicBezTo>
                  <a:lnTo>
                    <a:pt x="1132" y="368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4" name="Google Shape;1204;p63"/>
            <p:cNvSpPr/>
            <p:nvPr/>
          </p:nvSpPr>
          <p:spPr>
            <a:xfrm>
              <a:off x="8075253" y="4005930"/>
              <a:ext cx="200573" cy="1386"/>
            </a:xfrm>
            <a:custGeom>
              <a:avLst/>
              <a:gdLst/>
              <a:ahLst/>
              <a:cxnLst/>
              <a:rect l="l" t="t" r="r" b="b"/>
              <a:pathLst>
                <a:path w="86268" h="596" extrusionOk="0">
                  <a:moveTo>
                    <a:pt x="86239" y="0"/>
                  </a:moveTo>
                  <a:lnTo>
                    <a:pt x="58" y="0"/>
                  </a:lnTo>
                  <a:cubicBezTo>
                    <a:pt x="-316" y="480"/>
                    <a:pt x="1163" y="597"/>
                    <a:pt x="3474" y="597"/>
                  </a:cubicBezTo>
                  <a:lnTo>
                    <a:pt x="82107" y="597"/>
                  </a:lnTo>
                  <a:cubicBezTo>
                    <a:pt x="84216" y="597"/>
                    <a:pt x="86559" y="597"/>
                    <a:pt x="86239"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5" name="Google Shape;1205;p63"/>
            <p:cNvSpPr/>
            <p:nvPr/>
          </p:nvSpPr>
          <p:spPr>
            <a:xfrm>
              <a:off x="7791923" y="4001133"/>
              <a:ext cx="9688" cy="7105"/>
            </a:xfrm>
            <a:custGeom>
              <a:avLst/>
              <a:gdLst/>
              <a:ahLst/>
              <a:cxnLst/>
              <a:rect l="l" t="t" r="r" b="b"/>
              <a:pathLst>
                <a:path w="4167" h="3056" extrusionOk="0">
                  <a:moveTo>
                    <a:pt x="2262" y="11"/>
                  </a:moveTo>
                  <a:cubicBezTo>
                    <a:pt x="228" y="64"/>
                    <a:pt x="-60" y="187"/>
                    <a:pt x="9" y="1120"/>
                  </a:cubicBezTo>
                  <a:cubicBezTo>
                    <a:pt x="132" y="2847"/>
                    <a:pt x="495" y="3124"/>
                    <a:pt x="3121" y="3044"/>
                  </a:cubicBezTo>
                  <a:cubicBezTo>
                    <a:pt x="4349" y="3023"/>
                    <a:pt x="4172" y="2298"/>
                    <a:pt x="4140" y="1760"/>
                  </a:cubicBezTo>
                  <a:cubicBezTo>
                    <a:pt x="4119" y="315"/>
                    <a:pt x="3697" y="-15"/>
                    <a:pt x="2262" y="1"/>
                  </a:cubicBezTo>
                  <a:lnTo>
                    <a:pt x="2262"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6" name="Google Shape;1206;p63"/>
            <p:cNvSpPr/>
            <p:nvPr/>
          </p:nvSpPr>
          <p:spPr>
            <a:xfrm>
              <a:off x="7954163" y="3999845"/>
              <a:ext cx="11797" cy="6171"/>
            </a:xfrm>
            <a:custGeom>
              <a:avLst/>
              <a:gdLst/>
              <a:ahLst/>
              <a:cxnLst/>
              <a:rect l="l" t="t" r="r" b="b"/>
              <a:pathLst>
                <a:path w="5074" h="2654" extrusionOk="0">
                  <a:moveTo>
                    <a:pt x="0" y="1871"/>
                  </a:moveTo>
                  <a:cubicBezTo>
                    <a:pt x="0" y="2431"/>
                    <a:pt x="374" y="2713"/>
                    <a:pt x="1228" y="2644"/>
                  </a:cubicBezTo>
                  <a:lnTo>
                    <a:pt x="2087" y="2644"/>
                  </a:lnTo>
                  <a:cubicBezTo>
                    <a:pt x="5193" y="2644"/>
                    <a:pt x="5754" y="1972"/>
                    <a:pt x="4339" y="0"/>
                  </a:cubicBezTo>
                  <a:cubicBezTo>
                    <a:pt x="4782" y="240"/>
                    <a:pt x="4585" y="384"/>
                    <a:pt x="4163" y="437"/>
                  </a:cubicBezTo>
                  <a:cubicBezTo>
                    <a:pt x="3752" y="485"/>
                    <a:pt x="3304" y="437"/>
                    <a:pt x="2893" y="437"/>
                  </a:cubicBezTo>
                  <a:cubicBezTo>
                    <a:pt x="1393" y="437"/>
                    <a:pt x="475" y="885"/>
                    <a:pt x="133" y="1786"/>
                  </a:cubicBezTo>
                  <a:cubicBezTo>
                    <a:pt x="133" y="1786"/>
                    <a:pt x="64" y="1839"/>
                    <a:pt x="11" y="1839"/>
                  </a:cubicBezTo>
                  <a:lnTo>
                    <a:pt x="11" y="1887"/>
                  </a:lnTo>
                  <a:lnTo>
                    <a:pt x="0" y="1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7" name="Google Shape;1207;p63"/>
            <p:cNvSpPr/>
            <p:nvPr/>
          </p:nvSpPr>
          <p:spPr>
            <a:xfrm>
              <a:off x="7841384" y="4001047"/>
              <a:ext cx="9767" cy="6289"/>
            </a:xfrm>
            <a:custGeom>
              <a:avLst/>
              <a:gdLst/>
              <a:ahLst/>
              <a:cxnLst/>
              <a:rect l="l" t="t" r="r" b="b"/>
              <a:pathLst>
                <a:path w="4201" h="2705" extrusionOk="0">
                  <a:moveTo>
                    <a:pt x="345" y="53"/>
                  </a:moveTo>
                  <a:cubicBezTo>
                    <a:pt x="126" y="602"/>
                    <a:pt x="-248" y="1162"/>
                    <a:pt x="238" y="1732"/>
                  </a:cubicBezTo>
                  <a:cubicBezTo>
                    <a:pt x="878" y="2137"/>
                    <a:pt x="2117" y="1993"/>
                    <a:pt x="2415" y="2292"/>
                  </a:cubicBezTo>
                  <a:cubicBezTo>
                    <a:pt x="3398" y="3294"/>
                    <a:pt x="3616" y="2169"/>
                    <a:pt x="4172" y="2095"/>
                  </a:cubicBezTo>
                  <a:cubicBezTo>
                    <a:pt x="4246" y="1375"/>
                    <a:pt x="4225" y="650"/>
                    <a:pt x="3584" y="0"/>
                  </a:cubicBezTo>
                  <a:cubicBezTo>
                    <a:pt x="2480" y="0"/>
                    <a:pt x="1407" y="0"/>
                    <a:pt x="302" y="21"/>
                  </a:cubicBezTo>
                  <a:lnTo>
                    <a:pt x="323" y="43"/>
                  </a:lnTo>
                  <a:lnTo>
                    <a:pt x="345" y="5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8" name="Google Shape;1208;p63"/>
            <p:cNvSpPr/>
            <p:nvPr/>
          </p:nvSpPr>
          <p:spPr>
            <a:xfrm>
              <a:off x="7766863" y="4000710"/>
              <a:ext cx="5420" cy="7524"/>
            </a:xfrm>
            <a:custGeom>
              <a:avLst/>
              <a:gdLst/>
              <a:ahLst/>
              <a:cxnLst/>
              <a:rect l="l" t="t" r="r" b="b"/>
              <a:pathLst>
                <a:path w="2331" h="3236" extrusionOk="0">
                  <a:moveTo>
                    <a:pt x="2331" y="1883"/>
                  </a:moveTo>
                  <a:cubicBezTo>
                    <a:pt x="1504" y="1446"/>
                    <a:pt x="2673" y="300"/>
                    <a:pt x="917" y="156"/>
                  </a:cubicBezTo>
                  <a:cubicBezTo>
                    <a:pt x="810" y="156"/>
                    <a:pt x="863" y="-180"/>
                    <a:pt x="522" y="134"/>
                  </a:cubicBezTo>
                  <a:cubicBezTo>
                    <a:pt x="-605" y="1121"/>
                    <a:pt x="420" y="2037"/>
                    <a:pt x="575" y="2976"/>
                  </a:cubicBezTo>
                  <a:cubicBezTo>
                    <a:pt x="623" y="3290"/>
                    <a:pt x="1381" y="3338"/>
                    <a:pt x="1701" y="3023"/>
                  </a:cubicBezTo>
                  <a:cubicBezTo>
                    <a:pt x="1989" y="2709"/>
                    <a:pt x="2096" y="2320"/>
                    <a:pt x="2310" y="1915"/>
                  </a:cubicBezTo>
                  <a:lnTo>
                    <a:pt x="2331" y="1893"/>
                  </a:lnTo>
                  <a:lnTo>
                    <a:pt x="2331" y="18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9" name="Google Shape;1209;p63"/>
            <p:cNvSpPr/>
            <p:nvPr/>
          </p:nvSpPr>
          <p:spPr>
            <a:xfrm>
              <a:off x="7726922" y="4001482"/>
              <a:ext cx="5027" cy="7084"/>
            </a:xfrm>
            <a:custGeom>
              <a:avLst/>
              <a:gdLst/>
              <a:ahLst/>
              <a:cxnLst/>
              <a:rect l="l" t="t" r="r" b="b"/>
              <a:pathLst>
                <a:path w="2162" h="3047" extrusionOk="0">
                  <a:moveTo>
                    <a:pt x="0" y="1236"/>
                  </a:moveTo>
                  <a:cubicBezTo>
                    <a:pt x="101" y="1603"/>
                    <a:pt x="198" y="1939"/>
                    <a:pt x="267" y="2275"/>
                  </a:cubicBezTo>
                  <a:cubicBezTo>
                    <a:pt x="342" y="2611"/>
                    <a:pt x="144" y="3048"/>
                    <a:pt x="950" y="3048"/>
                  </a:cubicBezTo>
                  <a:cubicBezTo>
                    <a:pt x="1708" y="3048"/>
                    <a:pt x="1975" y="2643"/>
                    <a:pt x="2098" y="2232"/>
                  </a:cubicBezTo>
                  <a:cubicBezTo>
                    <a:pt x="2349" y="1534"/>
                    <a:pt x="1809" y="900"/>
                    <a:pt x="1543" y="281"/>
                  </a:cubicBezTo>
                  <a:cubicBezTo>
                    <a:pt x="1366" y="-108"/>
                    <a:pt x="662" y="-86"/>
                    <a:pt x="342" y="303"/>
                  </a:cubicBezTo>
                  <a:cubicBezTo>
                    <a:pt x="123" y="564"/>
                    <a:pt x="91" y="900"/>
                    <a:pt x="0" y="1214"/>
                  </a:cubicBezTo>
                  <a:lnTo>
                    <a:pt x="0" y="12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0" name="Google Shape;1210;p63"/>
            <p:cNvSpPr/>
            <p:nvPr/>
          </p:nvSpPr>
          <p:spPr>
            <a:xfrm>
              <a:off x="7829342" y="3999987"/>
              <a:ext cx="4359" cy="7726"/>
            </a:xfrm>
            <a:custGeom>
              <a:avLst/>
              <a:gdLst/>
              <a:ahLst/>
              <a:cxnLst/>
              <a:rect l="l" t="t" r="r" b="b"/>
              <a:pathLst>
                <a:path w="1875" h="3323" extrusionOk="0">
                  <a:moveTo>
                    <a:pt x="0" y="1666"/>
                  </a:moveTo>
                  <a:cubicBezTo>
                    <a:pt x="53" y="1879"/>
                    <a:pt x="176" y="2290"/>
                    <a:pt x="219" y="2706"/>
                  </a:cubicBezTo>
                  <a:cubicBezTo>
                    <a:pt x="272" y="3073"/>
                    <a:pt x="790" y="3089"/>
                    <a:pt x="1078" y="3287"/>
                  </a:cubicBezTo>
                  <a:cubicBezTo>
                    <a:pt x="1324" y="3425"/>
                    <a:pt x="1521" y="3143"/>
                    <a:pt x="1665" y="2999"/>
                  </a:cubicBezTo>
                  <a:cubicBezTo>
                    <a:pt x="2082" y="2594"/>
                    <a:pt x="1841" y="398"/>
                    <a:pt x="1276" y="115"/>
                  </a:cubicBezTo>
                  <a:cubicBezTo>
                    <a:pt x="859" y="-103"/>
                    <a:pt x="416" y="-8"/>
                    <a:pt x="219" y="376"/>
                  </a:cubicBezTo>
                  <a:cubicBezTo>
                    <a:pt x="21" y="744"/>
                    <a:pt x="0" y="1117"/>
                    <a:pt x="21" y="1698"/>
                  </a:cubicBezTo>
                  <a:lnTo>
                    <a:pt x="0" y="1677"/>
                  </a:lnTo>
                  <a:lnTo>
                    <a:pt x="0" y="166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1" name="Google Shape;1211;p63"/>
            <p:cNvSpPr/>
            <p:nvPr/>
          </p:nvSpPr>
          <p:spPr>
            <a:xfrm>
              <a:off x="7953201" y="3998970"/>
              <a:ext cx="11671" cy="5322"/>
            </a:xfrm>
            <a:custGeom>
              <a:avLst/>
              <a:gdLst/>
              <a:ahLst/>
              <a:cxnLst/>
              <a:rect l="l" t="t" r="r" b="b"/>
              <a:pathLst>
                <a:path w="5020" h="2289" extrusionOk="0">
                  <a:moveTo>
                    <a:pt x="446" y="2246"/>
                  </a:moveTo>
                  <a:cubicBezTo>
                    <a:pt x="446" y="2246"/>
                    <a:pt x="536" y="2230"/>
                    <a:pt x="568" y="2198"/>
                  </a:cubicBezTo>
                  <a:cubicBezTo>
                    <a:pt x="910" y="1303"/>
                    <a:pt x="1828" y="845"/>
                    <a:pt x="3328" y="845"/>
                  </a:cubicBezTo>
                  <a:cubicBezTo>
                    <a:pt x="3750" y="845"/>
                    <a:pt x="4182" y="866"/>
                    <a:pt x="4598" y="845"/>
                  </a:cubicBezTo>
                  <a:cubicBezTo>
                    <a:pt x="5020" y="797"/>
                    <a:pt x="5207" y="653"/>
                    <a:pt x="4774" y="418"/>
                  </a:cubicBezTo>
                  <a:cubicBezTo>
                    <a:pt x="4774" y="104"/>
                    <a:pt x="4481" y="-19"/>
                    <a:pt x="4038" y="2"/>
                  </a:cubicBezTo>
                  <a:lnTo>
                    <a:pt x="2356" y="2"/>
                  </a:lnTo>
                  <a:cubicBezTo>
                    <a:pt x="83" y="2"/>
                    <a:pt x="-526" y="754"/>
                    <a:pt x="446" y="2289"/>
                  </a:cubicBezTo>
                  <a:lnTo>
                    <a:pt x="446" y="2236"/>
                  </a:lnTo>
                  <a:lnTo>
                    <a:pt x="446" y="22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2" name="Google Shape;1212;p63"/>
            <p:cNvSpPr/>
            <p:nvPr/>
          </p:nvSpPr>
          <p:spPr>
            <a:xfrm>
              <a:off x="7857785" y="4002830"/>
              <a:ext cx="14164" cy="6354"/>
            </a:xfrm>
            <a:custGeom>
              <a:avLst/>
              <a:gdLst/>
              <a:ahLst/>
              <a:cxnLst/>
              <a:rect l="l" t="t" r="r" b="b"/>
              <a:pathLst>
                <a:path w="6092" h="2733" extrusionOk="0">
                  <a:moveTo>
                    <a:pt x="5147" y="11"/>
                  </a:moveTo>
                  <a:cubicBezTo>
                    <a:pt x="5147" y="11"/>
                    <a:pt x="5099" y="133"/>
                    <a:pt x="5099" y="203"/>
                  </a:cubicBezTo>
                  <a:cubicBezTo>
                    <a:pt x="4971" y="906"/>
                    <a:pt x="5809" y="2084"/>
                    <a:pt x="4811" y="2228"/>
                  </a:cubicBezTo>
                  <a:cubicBezTo>
                    <a:pt x="3343" y="2452"/>
                    <a:pt x="1523" y="2633"/>
                    <a:pt x="33" y="1962"/>
                  </a:cubicBezTo>
                  <a:cubicBezTo>
                    <a:pt x="-111" y="2489"/>
                    <a:pt x="210" y="2734"/>
                    <a:pt x="1016" y="2702"/>
                  </a:cubicBezTo>
                  <a:cubicBezTo>
                    <a:pt x="2249" y="2702"/>
                    <a:pt x="3466" y="2756"/>
                    <a:pt x="4683" y="2724"/>
                  </a:cubicBezTo>
                  <a:cubicBezTo>
                    <a:pt x="5275" y="2724"/>
                    <a:pt x="5916" y="2580"/>
                    <a:pt x="5953" y="2143"/>
                  </a:cubicBezTo>
                  <a:cubicBezTo>
                    <a:pt x="6028" y="1402"/>
                    <a:pt x="6492" y="528"/>
                    <a:pt x="5168" y="21"/>
                  </a:cubicBezTo>
                  <a:lnTo>
                    <a:pt x="5147" y="0"/>
                  </a:lnTo>
                  <a:lnTo>
                    <a:pt x="5147"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3" name="Google Shape;1213;p63"/>
            <p:cNvSpPr/>
            <p:nvPr/>
          </p:nvSpPr>
          <p:spPr>
            <a:xfrm>
              <a:off x="7817104" y="4001168"/>
              <a:ext cx="3748" cy="6954"/>
            </a:xfrm>
            <a:custGeom>
              <a:avLst/>
              <a:gdLst/>
              <a:ahLst/>
              <a:cxnLst/>
              <a:rect l="l" t="t" r="r" b="b"/>
              <a:pathLst>
                <a:path w="1612" h="2991" extrusionOk="0">
                  <a:moveTo>
                    <a:pt x="0" y="1088"/>
                  </a:moveTo>
                  <a:cubicBezTo>
                    <a:pt x="69" y="1691"/>
                    <a:pt x="101" y="2128"/>
                    <a:pt x="176" y="2586"/>
                  </a:cubicBezTo>
                  <a:cubicBezTo>
                    <a:pt x="198" y="2757"/>
                    <a:pt x="198" y="2991"/>
                    <a:pt x="619" y="2991"/>
                  </a:cubicBezTo>
                  <a:cubicBezTo>
                    <a:pt x="939" y="2991"/>
                    <a:pt x="1084" y="2869"/>
                    <a:pt x="1249" y="2677"/>
                  </a:cubicBezTo>
                  <a:cubicBezTo>
                    <a:pt x="2076" y="1861"/>
                    <a:pt x="1249" y="1062"/>
                    <a:pt x="1126" y="267"/>
                  </a:cubicBezTo>
                  <a:cubicBezTo>
                    <a:pt x="1105" y="97"/>
                    <a:pt x="838" y="22"/>
                    <a:pt x="619" y="1"/>
                  </a:cubicBezTo>
                  <a:cubicBezTo>
                    <a:pt x="198" y="-15"/>
                    <a:pt x="176" y="198"/>
                    <a:pt x="123" y="369"/>
                  </a:cubicBezTo>
                  <a:cubicBezTo>
                    <a:pt x="48" y="651"/>
                    <a:pt x="48" y="950"/>
                    <a:pt x="21" y="1062"/>
                  </a:cubicBezTo>
                  <a:lnTo>
                    <a:pt x="0" y="1083"/>
                  </a:lnTo>
                  <a:lnTo>
                    <a:pt x="0" y="10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4" name="Google Shape;1214;p63"/>
            <p:cNvSpPr/>
            <p:nvPr/>
          </p:nvSpPr>
          <p:spPr>
            <a:xfrm>
              <a:off x="7841896" y="4005160"/>
              <a:ext cx="9528" cy="3322"/>
            </a:xfrm>
            <a:custGeom>
              <a:avLst/>
              <a:gdLst/>
              <a:ahLst/>
              <a:cxnLst/>
              <a:rect l="l" t="t" r="r" b="b"/>
              <a:pathLst>
                <a:path w="4098" h="1429" extrusionOk="0">
                  <a:moveTo>
                    <a:pt x="4006" y="357"/>
                  </a:moveTo>
                  <a:cubicBezTo>
                    <a:pt x="3435" y="426"/>
                    <a:pt x="3221" y="1535"/>
                    <a:pt x="2250" y="549"/>
                  </a:cubicBezTo>
                  <a:cubicBezTo>
                    <a:pt x="1951" y="256"/>
                    <a:pt x="681" y="410"/>
                    <a:pt x="67" y="0"/>
                  </a:cubicBezTo>
                  <a:cubicBezTo>
                    <a:pt x="88" y="458"/>
                    <a:pt x="-291" y="1109"/>
                    <a:pt x="552" y="1253"/>
                  </a:cubicBezTo>
                  <a:cubicBezTo>
                    <a:pt x="1556" y="1423"/>
                    <a:pt x="2714" y="1546"/>
                    <a:pt x="3718" y="1253"/>
                  </a:cubicBezTo>
                  <a:cubicBezTo>
                    <a:pt x="4198" y="1109"/>
                    <a:pt x="4129" y="725"/>
                    <a:pt x="4017" y="389"/>
                  </a:cubicBezTo>
                  <a:lnTo>
                    <a:pt x="4017" y="368"/>
                  </a:lnTo>
                  <a:lnTo>
                    <a:pt x="4006" y="35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5" name="Google Shape;1215;p63"/>
            <p:cNvSpPr/>
            <p:nvPr/>
          </p:nvSpPr>
          <p:spPr>
            <a:xfrm>
              <a:off x="7842149" y="3999789"/>
              <a:ext cx="7631" cy="1407"/>
            </a:xfrm>
            <a:custGeom>
              <a:avLst/>
              <a:gdLst/>
              <a:ahLst/>
              <a:cxnLst/>
              <a:rect l="l" t="t" r="r" b="b"/>
              <a:pathLst>
                <a:path w="3282" h="605" extrusionOk="0">
                  <a:moveTo>
                    <a:pt x="11" y="594"/>
                  </a:moveTo>
                  <a:cubicBezTo>
                    <a:pt x="1116" y="594"/>
                    <a:pt x="2188" y="594"/>
                    <a:pt x="3283" y="573"/>
                  </a:cubicBezTo>
                  <a:cubicBezTo>
                    <a:pt x="3267" y="429"/>
                    <a:pt x="3235" y="147"/>
                    <a:pt x="3181" y="115"/>
                  </a:cubicBezTo>
                  <a:cubicBezTo>
                    <a:pt x="2162" y="13"/>
                    <a:pt x="1105" y="-131"/>
                    <a:pt x="123" y="237"/>
                  </a:cubicBezTo>
                  <a:cubicBezTo>
                    <a:pt x="21" y="259"/>
                    <a:pt x="53" y="482"/>
                    <a:pt x="21" y="605"/>
                  </a:cubicBezTo>
                  <a:lnTo>
                    <a:pt x="0" y="605"/>
                  </a:lnTo>
                  <a:lnTo>
                    <a:pt x="11" y="5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6" name="Google Shape;1216;p63"/>
            <p:cNvSpPr/>
            <p:nvPr/>
          </p:nvSpPr>
          <p:spPr>
            <a:xfrm>
              <a:off x="7855727" y="4002037"/>
              <a:ext cx="2146" cy="5266"/>
            </a:xfrm>
            <a:custGeom>
              <a:avLst/>
              <a:gdLst/>
              <a:ahLst/>
              <a:cxnLst/>
              <a:rect l="l" t="t" r="r" b="b"/>
              <a:pathLst>
                <a:path w="923" h="2265" extrusionOk="0">
                  <a:moveTo>
                    <a:pt x="902" y="2265"/>
                  </a:moveTo>
                  <a:cubicBezTo>
                    <a:pt x="902" y="1524"/>
                    <a:pt x="902" y="752"/>
                    <a:pt x="924" y="0"/>
                  </a:cubicBezTo>
                  <a:cubicBezTo>
                    <a:pt x="-288" y="389"/>
                    <a:pt x="-320" y="1583"/>
                    <a:pt x="902" y="226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7" name="Google Shape;1217;p63"/>
            <p:cNvSpPr/>
            <p:nvPr/>
          </p:nvSpPr>
          <p:spPr>
            <a:xfrm>
              <a:off x="7877298" y="4001630"/>
              <a:ext cx="63591" cy="4643"/>
            </a:xfrm>
            <a:custGeom>
              <a:avLst/>
              <a:gdLst/>
              <a:ahLst/>
              <a:cxnLst/>
              <a:rect l="l" t="t" r="r" b="b"/>
              <a:pathLst>
                <a:path w="27351" h="1997" extrusionOk="0">
                  <a:moveTo>
                    <a:pt x="13718" y="1971"/>
                  </a:moveTo>
                  <a:lnTo>
                    <a:pt x="26213" y="1971"/>
                  </a:lnTo>
                  <a:cubicBezTo>
                    <a:pt x="26608" y="1971"/>
                    <a:pt x="27148" y="2072"/>
                    <a:pt x="27324" y="1705"/>
                  </a:cubicBezTo>
                  <a:cubicBezTo>
                    <a:pt x="27468" y="1438"/>
                    <a:pt x="27004" y="1156"/>
                    <a:pt x="27004" y="1001"/>
                  </a:cubicBezTo>
                  <a:cubicBezTo>
                    <a:pt x="26875" y="-422"/>
                    <a:pt x="25338" y="90"/>
                    <a:pt x="24308" y="90"/>
                  </a:cubicBezTo>
                  <a:cubicBezTo>
                    <a:pt x="16702" y="90"/>
                    <a:pt x="9069" y="111"/>
                    <a:pt x="1468" y="138"/>
                  </a:cubicBezTo>
                  <a:cubicBezTo>
                    <a:pt x="641" y="138"/>
                    <a:pt x="-21" y="138"/>
                    <a:pt x="1" y="910"/>
                  </a:cubicBezTo>
                  <a:cubicBezTo>
                    <a:pt x="22" y="1635"/>
                    <a:pt x="273" y="1998"/>
                    <a:pt x="1543" y="1998"/>
                  </a:cubicBezTo>
                  <a:cubicBezTo>
                    <a:pt x="5600" y="1950"/>
                    <a:pt x="9688" y="1998"/>
                    <a:pt x="13750" y="1998"/>
                  </a:cubicBezTo>
                  <a:lnTo>
                    <a:pt x="13729" y="1982"/>
                  </a:lnTo>
                  <a:lnTo>
                    <a:pt x="13718" y="19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8" name="Google Shape;1218;p63"/>
            <p:cNvSpPr/>
            <p:nvPr/>
          </p:nvSpPr>
          <p:spPr>
            <a:xfrm>
              <a:off x="11768862" y="2144871"/>
              <a:ext cx="130193" cy="15308"/>
            </a:xfrm>
            <a:custGeom>
              <a:avLst/>
              <a:gdLst/>
              <a:ahLst/>
              <a:cxnLst/>
              <a:rect l="l" t="t" r="r" b="b"/>
              <a:pathLst>
                <a:path w="55997" h="6584" extrusionOk="0">
                  <a:moveTo>
                    <a:pt x="28306" y="6529"/>
                  </a:moveTo>
                  <a:cubicBezTo>
                    <a:pt x="36478" y="6529"/>
                    <a:pt x="44644" y="6478"/>
                    <a:pt x="52816" y="6549"/>
                  </a:cubicBezTo>
                  <a:cubicBezTo>
                    <a:pt x="55138" y="6570"/>
                    <a:pt x="55997" y="5949"/>
                    <a:pt x="55997" y="4506"/>
                  </a:cubicBezTo>
                  <a:cubicBezTo>
                    <a:pt x="55997" y="3946"/>
                    <a:pt x="55997" y="3377"/>
                    <a:pt x="55922" y="2818"/>
                  </a:cubicBezTo>
                  <a:cubicBezTo>
                    <a:pt x="55533" y="245"/>
                    <a:pt x="55015" y="-19"/>
                    <a:pt x="51204" y="1"/>
                  </a:cubicBezTo>
                  <a:lnTo>
                    <a:pt x="4447" y="1"/>
                  </a:lnTo>
                  <a:cubicBezTo>
                    <a:pt x="780" y="1"/>
                    <a:pt x="-912" y="1465"/>
                    <a:pt x="491" y="3773"/>
                  </a:cubicBezTo>
                  <a:cubicBezTo>
                    <a:pt x="1004" y="4638"/>
                    <a:pt x="192" y="5990"/>
                    <a:pt x="1420" y="6325"/>
                  </a:cubicBezTo>
                  <a:cubicBezTo>
                    <a:pt x="2936" y="6732"/>
                    <a:pt x="4847" y="6539"/>
                    <a:pt x="6582" y="6539"/>
                  </a:cubicBezTo>
                  <a:lnTo>
                    <a:pt x="28327" y="6539"/>
                  </a:lnTo>
                  <a:lnTo>
                    <a:pt x="28327" y="6519"/>
                  </a:lnTo>
                  <a:lnTo>
                    <a:pt x="28306" y="652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9" name="Google Shape;1219;p63"/>
            <p:cNvSpPr/>
            <p:nvPr/>
          </p:nvSpPr>
          <p:spPr>
            <a:xfrm>
              <a:off x="11581646" y="2145306"/>
              <a:ext cx="128707" cy="16547"/>
            </a:xfrm>
            <a:custGeom>
              <a:avLst/>
              <a:gdLst/>
              <a:ahLst/>
              <a:cxnLst/>
              <a:rect l="l" t="t" r="r" b="b"/>
              <a:pathLst>
                <a:path w="55358" h="7117" extrusionOk="0">
                  <a:moveTo>
                    <a:pt x="27740" y="7093"/>
                  </a:moveTo>
                  <a:cubicBezTo>
                    <a:pt x="20375" y="7093"/>
                    <a:pt x="13041" y="7143"/>
                    <a:pt x="5686" y="7093"/>
                  </a:cubicBezTo>
                  <a:cubicBezTo>
                    <a:pt x="-250" y="7042"/>
                    <a:pt x="524" y="7835"/>
                    <a:pt x="60" y="3382"/>
                  </a:cubicBezTo>
                  <a:cubicBezTo>
                    <a:pt x="-159" y="1114"/>
                    <a:pt x="60" y="1043"/>
                    <a:pt x="3598" y="1043"/>
                  </a:cubicBezTo>
                  <a:lnTo>
                    <a:pt x="41095" y="1043"/>
                  </a:lnTo>
                  <a:cubicBezTo>
                    <a:pt x="41826" y="1043"/>
                    <a:pt x="42851" y="1216"/>
                    <a:pt x="43241" y="972"/>
                  </a:cubicBezTo>
                  <a:cubicBezTo>
                    <a:pt x="45910" y="-787"/>
                    <a:pt x="49139" y="443"/>
                    <a:pt x="52075" y="128"/>
                  </a:cubicBezTo>
                  <a:cubicBezTo>
                    <a:pt x="52683" y="57"/>
                    <a:pt x="53985" y="77"/>
                    <a:pt x="53831" y="921"/>
                  </a:cubicBezTo>
                  <a:cubicBezTo>
                    <a:pt x="53687" y="1836"/>
                    <a:pt x="54493" y="2416"/>
                    <a:pt x="54936" y="3138"/>
                  </a:cubicBezTo>
                  <a:cubicBezTo>
                    <a:pt x="56110" y="5090"/>
                    <a:pt x="54717" y="7083"/>
                    <a:pt x="52251" y="7083"/>
                  </a:cubicBezTo>
                  <a:lnTo>
                    <a:pt x="27740" y="7083"/>
                  </a:lnTo>
                  <a:lnTo>
                    <a:pt x="27740" y="7093"/>
                  </a:lnTo>
                  <a:close/>
                  <a:moveTo>
                    <a:pt x="51952" y="5384"/>
                  </a:moveTo>
                  <a:cubicBezTo>
                    <a:pt x="52705" y="5384"/>
                    <a:pt x="53735" y="5558"/>
                    <a:pt x="54098" y="4877"/>
                  </a:cubicBezTo>
                  <a:cubicBezTo>
                    <a:pt x="54365" y="4368"/>
                    <a:pt x="53489" y="3789"/>
                    <a:pt x="53468" y="3503"/>
                  </a:cubicBezTo>
                  <a:cubicBezTo>
                    <a:pt x="53222" y="738"/>
                    <a:pt x="50265" y="1724"/>
                    <a:pt x="48232" y="1724"/>
                  </a:cubicBezTo>
                  <a:cubicBezTo>
                    <a:pt x="33462" y="1724"/>
                    <a:pt x="18709" y="1775"/>
                    <a:pt x="3940" y="1796"/>
                  </a:cubicBezTo>
                  <a:cubicBezTo>
                    <a:pt x="2350" y="1796"/>
                    <a:pt x="1026" y="1796"/>
                    <a:pt x="1111" y="3310"/>
                  </a:cubicBezTo>
                  <a:cubicBezTo>
                    <a:pt x="1186" y="4703"/>
                    <a:pt x="1650" y="5426"/>
                    <a:pt x="4095" y="5405"/>
                  </a:cubicBezTo>
                  <a:cubicBezTo>
                    <a:pt x="11968" y="5303"/>
                    <a:pt x="19867" y="5354"/>
                    <a:pt x="27767" y="5354"/>
                  </a:cubicBezTo>
                  <a:cubicBezTo>
                    <a:pt x="35672" y="5354"/>
                    <a:pt x="43913" y="5374"/>
                    <a:pt x="51978" y="5354"/>
                  </a:cubicBezTo>
                  <a:lnTo>
                    <a:pt x="51957" y="5374"/>
                  </a:lnTo>
                  <a:lnTo>
                    <a:pt x="51952" y="538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0" name="Google Shape;1220;p63"/>
            <p:cNvSpPr/>
            <p:nvPr/>
          </p:nvSpPr>
          <p:spPr>
            <a:xfrm>
              <a:off x="11546436" y="2149047"/>
              <a:ext cx="23782" cy="13190"/>
            </a:xfrm>
            <a:custGeom>
              <a:avLst/>
              <a:gdLst/>
              <a:ahLst/>
              <a:cxnLst/>
              <a:rect l="l" t="t" r="r" b="b"/>
              <a:pathLst>
                <a:path w="10229" h="5673" extrusionOk="0">
                  <a:moveTo>
                    <a:pt x="9928" y="1017"/>
                  </a:moveTo>
                  <a:cubicBezTo>
                    <a:pt x="9928" y="580"/>
                    <a:pt x="9875" y="-91"/>
                    <a:pt x="9143" y="10"/>
                  </a:cubicBezTo>
                  <a:cubicBezTo>
                    <a:pt x="6133" y="447"/>
                    <a:pt x="3026" y="-356"/>
                    <a:pt x="75" y="346"/>
                  </a:cubicBezTo>
                  <a:cubicBezTo>
                    <a:pt x="75" y="1810"/>
                    <a:pt x="21" y="3284"/>
                    <a:pt x="0" y="4748"/>
                  </a:cubicBezTo>
                  <a:cubicBezTo>
                    <a:pt x="2914" y="6101"/>
                    <a:pt x="6416" y="5684"/>
                    <a:pt x="9277" y="5277"/>
                  </a:cubicBezTo>
                  <a:cubicBezTo>
                    <a:pt x="11188" y="5013"/>
                    <a:pt x="9597" y="2725"/>
                    <a:pt x="9810" y="1383"/>
                  </a:cubicBezTo>
                  <a:cubicBezTo>
                    <a:pt x="9810" y="1261"/>
                    <a:pt x="9885" y="1139"/>
                    <a:pt x="9917" y="1017"/>
                  </a:cubicBezTo>
                  <a:lnTo>
                    <a:pt x="9939" y="1017"/>
                  </a:lnTo>
                  <a:lnTo>
                    <a:pt x="9928" y="101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1" name="Google Shape;1221;p63"/>
            <p:cNvSpPr/>
            <p:nvPr/>
          </p:nvSpPr>
          <p:spPr>
            <a:xfrm>
              <a:off x="11928214" y="2143176"/>
              <a:ext cx="9735" cy="16787"/>
            </a:xfrm>
            <a:custGeom>
              <a:avLst/>
              <a:gdLst/>
              <a:ahLst/>
              <a:cxnLst/>
              <a:rect l="l" t="t" r="r" b="b"/>
              <a:pathLst>
                <a:path w="4187" h="7220" extrusionOk="0">
                  <a:moveTo>
                    <a:pt x="2124" y="7199"/>
                  </a:moveTo>
                  <a:cubicBezTo>
                    <a:pt x="3080" y="7199"/>
                    <a:pt x="4163" y="7606"/>
                    <a:pt x="4185" y="4840"/>
                  </a:cubicBezTo>
                  <a:cubicBezTo>
                    <a:pt x="4233" y="1017"/>
                    <a:pt x="3720" y="31"/>
                    <a:pt x="1788" y="0"/>
                  </a:cubicBezTo>
                  <a:cubicBezTo>
                    <a:pt x="176" y="0"/>
                    <a:pt x="0" y="264"/>
                    <a:pt x="0" y="2766"/>
                  </a:cubicBezTo>
                  <a:cubicBezTo>
                    <a:pt x="0" y="6761"/>
                    <a:pt x="219" y="7199"/>
                    <a:pt x="2124" y="719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2" name="Google Shape;1222;p63"/>
            <p:cNvSpPr/>
            <p:nvPr/>
          </p:nvSpPr>
          <p:spPr>
            <a:xfrm>
              <a:off x="11418662" y="2148150"/>
              <a:ext cx="18819" cy="13801"/>
            </a:xfrm>
            <a:custGeom>
              <a:avLst/>
              <a:gdLst/>
              <a:ahLst/>
              <a:cxnLst/>
              <a:rect l="l" t="t" r="r" b="b"/>
              <a:pathLst>
                <a:path w="8094" h="5936" extrusionOk="0">
                  <a:moveTo>
                    <a:pt x="4397" y="3"/>
                  </a:moveTo>
                  <a:cubicBezTo>
                    <a:pt x="442" y="74"/>
                    <a:pt x="-108" y="338"/>
                    <a:pt x="15" y="2168"/>
                  </a:cubicBezTo>
                  <a:cubicBezTo>
                    <a:pt x="245" y="5544"/>
                    <a:pt x="949" y="6042"/>
                    <a:pt x="6057" y="5920"/>
                  </a:cubicBezTo>
                  <a:cubicBezTo>
                    <a:pt x="8438" y="5849"/>
                    <a:pt x="8086" y="4476"/>
                    <a:pt x="8064" y="3419"/>
                  </a:cubicBezTo>
                  <a:cubicBezTo>
                    <a:pt x="8011" y="633"/>
                    <a:pt x="7237" y="-49"/>
                    <a:pt x="4397" y="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3" name="Google Shape;1223;p63"/>
            <p:cNvSpPr/>
            <p:nvPr/>
          </p:nvSpPr>
          <p:spPr>
            <a:xfrm>
              <a:off x="11733390" y="2145620"/>
              <a:ext cx="22794" cy="11937"/>
            </a:xfrm>
            <a:custGeom>
              <a:avLst/>
              <a:gdLst/>
              <a:ahLst/>
              <a:cxnLst/>
              <a:rect l="l" t="t" r="r" b="b"/>
              <a:pathLst>
                <a:path w="9804" h="5134" extrusionOk="0">
                  <a:moveTo>
                    <a:pt x="21" y="3610"/>
                  </a:moveTo>
                  <a:cubicBezTo>
                    <a:pt x="37" y="4667"/>
                    <a:pt x="753" y="5216"/>
                    <a:pt x="2397" y="5125"/>
                  </a:cubicBezTo>
                  <a:cubicBezTo>
                    <a:pt x="2930" y="5104"/>
                    <a:pt x="3502" y="5125"/>
                    <a:pt x="4025" y="5125"/>
                  </a:cubicBezTo>
                  <a:cubicBezTo>
                    <a:pt x="10019" y="5125"/>
                    <a:pt x="11124" y="3853"/>
                    <a:pt x="8385" y="0"/>
                  </a:cubicBezTo>
                  <a:cubicBezTo>
                    <a:pt x="9213" y="457"/>
                    <a:pt x="8871" y="773"/>
                    <a:pt x="8044" y="844"/>
                  </a:cubicBezTo>
                  <a:cubicBezTo>
                    <a:pt x="7238" y="946"/>
                    <a:pt x="6400" y="864"/>
                    <a:pt x="5578" y="864"/>
                  </a:cubicBezTo>
                  <a:cubicBezTo>
                    <a:pt x="2653" y="864"/>
                    <a:pt x="875" y="1739"/>
                    <a:pt x="214" y="3488"/>
                  </a:cubicBezTo>
                  <a:cubicBezTo>
                    <a:pt x="214" y="3488"/>
                    <a:pt x="69" y="3558"/>
                    <a:pt x="0" y="3610"/>
                  </a:cubicBezTo>
                  <a:lnTo>
                    <a:pt x="21" y="36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4" name="Google Shape;1224;p63"/>
            <p:cNvSpPr/>
            <p:nvPr/>
          </p:nvSpPr>
          <p:spPr>
            <a:xfrm>
              <a:off x="11514473" y="2148029"/>
              <a:ext cx="19025" cy="12130"/>
            </a:xfrm>
            <a:custGeom>
              <a:avLst/>
              <a:gdLst/>
              <a:ahLst/>
              <a:cxnLst/>
              <a:rect l="l" t="t" r="r" b="b"/>
              <a:pathLst>
                <a:path w="8183" h="5217" extrusionOk="0">
                  <a:moveTo>
                    <a:pt x="663" y="51"/>
                  </a:moveTo>
                  <a:cubicBezTo>
                    <a:pt x="247" y="1139"/>
                    <a:pt x="-485" y="2197"/>
                    <a:pt x="466" y="3325"/>
                  </a:cubicBezTo>
                  <a:cubicBezTo>
                    <a:pt x="1693" y="4138"/>
                    <a:pt x="4133" y="3823"/>
                    <a:pt x="4698" y="4413"/>
                  </a:cubicBezTo>
                  <a:cubicBezTo>
                    <a:pt x="6609" y="6365"/>
                    <a:pt x="7052" y="4169"/>
                    <a:pt x="8130" y="4047"/>
                  </a:cubicBezTo>
                  <a:cubicBezTo>
                    <a:pt x="8275" y="2624"/>
                    <a:pt x="8200" y="1230"/>
                    <a:pt x="6983" y="0"/>
                  </a:cubicBezTo>
                  <a:cubicBezTo>
                    <a:pt x="4874" y="0"/>
                    <a:pt x="2745" y="20"/>
                    <a:pt x="652" y="51"/>
                  </a:cubicBezTo>
                  <a:lnTo>
                    <a:pt x="674" y="51"/>
                  </a:lnTo>
                  <a:lnTo>
                    <a:pt x="663" y="5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5" name="Google Shape;1225;p63"/>
            <p:cNvSpPr/>
            <p:nvPr/>
          </p:nvSpPr>
          <p:spPr>
            <a:xfrm>
              <a:off x="11370319" y="2147220"/>
              <a:ext cx="10397" cy="14466"/>
            </a:xfrm>
            <a:custGeom>
              <a:avLst/>
              <a:gdLst/>
              <a:ahLst/>
              <a:cxnLst/>
              <a:rect l="l" t="t" r="r" b="b"/>
              <a:pathLst>
                <a:path w="4472" h="6222" extrusionOk="0">
                  <a:moveTo>
                    <a:pt x="4462" y="3667"/>
                  </a:moveTo>
                  <a:cubicBezTo>
                    <a:pt x="2850" y="2803"/>
                    <a:pt x="5123" y="586"/>
                    <a:pt x="1723" y="292"/>
                  </a:cubicBezTo>
                  <a:cubicBezTo>
                    <a:pt x="1526" y="292"/>
                    <a:pt x="1622" y="-329"/>
                    <a:pt x="992" y="240"/>
                  </a:cubicBezTo>
                  <a:cubicBezTo>
                    <a:pt x="-1159" y="2142"/>
                    <a:pt x="816" y="3921"/>
                    <a:pt x="1094" y="5731"/>
                  </a:cubicBezTo>
                  <a:cubicBezTo>
                    <a:pt x="1195" y="6331"/>
                    <a:pt x="2663" y="6402"/>
                    <a:pt x="3271" y="5833"/>
                  </a:cubicBezTo>
                  <a:cubicBezTo>
                    <a:pt x="3864" y="5253"/>
                    <a:pt x="4056" y="4481"/>
                    <a:pt x="4472" y="3667"/>
                  </a:cubicBezTo>
                  <a:lnTo>
                    <a:pt x="4462" y="36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6" name="Google Shape;1226;p63"/>
            <p:cNvSpPr/>
            <p:nvPr/>
          </p:nvSpPr>
          <p:spPr>
            <a:xfrm>
              <a:off x="11292708" y="2148817"/>
              <a:ext cx="9832" cy="13671"/>
            </a:xfrm>
            <a:custGeom>
              <a:avLst/>
              <a:gdLst/>
              <a:ahLst/>
              <a:cxnLst/>
              <a:rect l="l" t="t" r="r" b="b"/>
              <a:pathLst>
                <a:path w="4229" h="5880" extrusionOk="0">
                  <a:moveTo>
                    <a:pt x="0" y="2362"/>
                  </a:moveTo>
                  <a:cubicBezTo>
                    <a:pt x="176" y="3033"/>
                    <a:pt x="374" y="3715"/>
                    <a:pt x="518" y="4386"/>
                  </a:cubicBezTo>
                  <a:cubicBezTo>
                    <a:pt x="662" y="5016"/>
                    <a:pt x="299" y="5880"/>
                    <a:pt x="1863" y="5880"/>
                  </a:cubicBezTo>
                  <a:cubicBezTo>
                    <a:pt x="3325" y="5880"/>
                    <a:pt x="3843" y="5087"/>
                    <a:pt x="4110" y="4314"/>
                  </a:cubicBezTo>
                  <a:cubicBezTo>
                    <a:pt x="4580" y="2962"/>
                    <a:pt x="3544" y="1762"/>
                    <a:pt x="3037" y="532"/>
                  </a:cubicBezTo>
                  <a:cubicBezTo>
                    <a:pt x="2717" y="-210"/>
                    <a:pt x="1324" y="-159"/>
                    <a:pt x="694" y="583"/>
                  </a:cubicBezTo>
                  <a:cubicBezTo>
                    <a:pt x="251" y="1091"/>
                    <a:pt x="230" y="1762"/>
                    <a:pt x="11" y="2362"/>
                  </a:cubicBezTo>
                  <a:lnTo>
                    <a:pt x="0" y="236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7" name="Google Shape;1227;p63"/>
            <p:cNvSpPr/>
            <p:nvPr/>
          </p:nvSpPr>
          <p:spPr>
            <a:xfrm>
              <a:off x="11491094" y="2145706"/>
              <a:ext cx="8412" cy="15092"/>
            </a:xfrm>
            <a:custGeom>
              <a:avLst/>
              <a:gdLst/>
              <a:ahLst/>
              <a:cxnLst/>
              <a:rect l="l" t="t" r="r" b="b"/>
              <a:pathLst>
                <a:path w="3618" h="6491" extrusionOk="0">
                  <a:moveTo>
                    <a:pt x="37" y="3290"/>
                  </a:moveTo>
                  <a:cubicBezTo>
                    <a:pt x="138" y="3727"/>
                    <a:pt x="378" y="4520"/>
                    <a:pt x="448" y="5314"/>
                  </a:cubicBezTo>
                  <a:cubicBezTo>
                    <a:pt x="522" y="6035"/>
                    <a:pt x="1552" y="6086"/>
                    <a:pt x="2091" y="6422"/>
                  </a:cubicBezTo>
                  <a:cubicBezTo>
                    <a:pt x="2556" y="6686"/>
                    <a:pt x="2972" y="6127"/>
                    <a:pt x="3218" y="5863"/>
                  </a:cubicBezTo>
                  <a:cubicBezTo>
                    <a:pt x="4024" y="5049"/>
                    <a:pt x="3538" y="829"/>
                    <a:pt x="2433" y="230"/>
                  </a:cubicBezTo>
                  <a:cubicBezTo>
                    <a:pt x="1627" y="-208"/>
                    <a:pt x="789" y="-15"/>
                    <a:pt x="400" y="758"/>
                  </a:cubicBezTo>
                  <a:cubicBezTo>
                    <a:pt x="26" y="1480"/>
                    <a:pt x="-17" y="2202"/>
                    <a:pt x="4" y="3310"/>
                  </a:cubicBezTo>
                  <a:lnTo>
                    <a:pt x="26" y="3290"/>
                  </a:lnTo>
                  <a:lnTo>
                    <a:pt x="37" y="329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8" name="Google Shape;1228;p63"/>
            <p:cNvSpPr/>
            <p:nvPr/>
          </p:nvSpPr>
          <p:spPr>
            <a:xfrm>
              <a:off x="11731418" y="2143743"/>
              <a:ext cx="22583" cy="10307"/>
            </a:xfrm>
            <a:custGeom>
              <a:avLst/>
              <a:gdLst/>
              <a:ahLst/>
              <a:cxnLst/>
              <a:rect l="l" t="t" r="r" b="b"/>
              <a:pathLst>
                <a:path w="9713" h="4433" extrusionOk="0">
                  <a:moveTo>
                    <a:pt x="848" y="4423"/>
                  </a:moveTo>
                  <a:cubicBezTo>
                    <a:pt x="848" y="4423"/>
                    <a:pt x="1045" y="4352"/>
                    <a:pt x="1061" y="4301"/>
                  </a:cubicBezTo>
                  <a:cubicBezTo>
                    <a:pt x="1712" y="2552"/>
                    <a:pt x="3501" y="1678"/>
                    <a:pt x="6426" y="1678"/>
                  </a:cubicBezTo>
                  <a:cubicBezTo>
                    <a:pt x="7253" y="1678"/>
                    <a:pt x="8086" y="1729"/>
                    <a:pt x="8892" y="1658"/>
                  </a:cubicBezTo>
                  <a:cubicBezTo>
                    <a:pt x="9719" y="1556"/>
                    <a:pt x="10071" y="1271"/>
                    <a:pt x="9233" y="813"/>
                  </a:cubicBezTo>
                  <a:cubicBezTo>
                    <a:pt x="9180" y="183"/>
                    <a:pt x="8678" y="0"/>
                    <a:pt x="7819" y="0"/>
                  </a:cubicBezTo>
                  <a:lnTo>
                    <a:pt x="4563" y="0"/>
                  </a:lnTo>
                  <a:cubicBezTo>
                    <a:pt x="132" y="0"/>
                    <a:pt x="-1031" y="1444"/>
                    <a:pt x="896" y="4433"/>
                  </a:cubicBezTo>
                  <a:lnTo>
                    <a:pt x="848" y="4433"/>
                  </a:lnTo>
                  <a:lnTo>
                    <a:pt x="848" y="442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9" name="Google Shape;1229;p63"/>
            <p:cNvSpPr/>
            <p:nvPr/>
          </p:nvSpPr>
          <p:spPr>
            <a:xfrm>
              <a:off x="11546350" y="2151382"/>
              <a:ext cx="27312" cy="12206"/>
            </a:xfrm>
            <a:custGeom>
              <a:avLst/>
              <a:gdLst/>
              <a:ahLst/>
              <a:cxnLst/>
              <a:rect l="l" t="t" r="r" b="b"/>
              <a:pathLst>
                <a:path w="11747" h="5250" extrusionOk="0">
                  <a:moveTo>
                    <a:pt x="9975" y="10"/>
                  </a:moveTo>
                  <a:cubicBezTo>
                    <a:pt x="9954" y="132"/>
                    <a:pt x="9906" y="254"/>
                    <a:pt x="9874" y="366"/>
                  </a:cubicBezTo>
                  <a:cubicBezTo>
                    <a:pt x="9623" y="1739"/>
                    <a:pt x="11245" y="4006"/>
                    <a:pt x="9335" y="4261"/>
                  </a:cubicBezTo>
                  <a:cubicBezTo>
                    <a:pt x="6473" y="4677"/>
                    <a:pt x="3004" y="5054"/>
                    <a:pt x="74" y="3732"/>
                  </a:cubicBezTo>
                  <a:cubicBezTo>
                    <a:pt x="-231" y="4769"/>
                    <a:pt x="410" y="5196"/>
                    <a:pt x="1952" y="5196"/>
                  </a:cubicBezTo>
                  <a:cubicBezTo>
                    <a:pt x="4328" y="5196"/>
                    <a:pt x="6692" y="5267"/>
                    <a:pt x="9046" y="5247"/>
                  </a:cubicBezTo>
                  <a:cubicBezTo>
                    <a:pt x="10172" y="5247"/>
                    <a:pt x="11421" y="4982"/>
                    <a:pt x="11496" y="4118"/>
                  </a:cubicBezTo>
                  <a:cubicBezTo>
                    <a:pt x="11619" y="2674"/>
                    <a:pt x="12516" y="1007"/>
                    <a:pt x="9954" y="0"/>
                  </a:cubicBezTo>
                  <a:lnTo>
                    <a:pt x="9975" y="0"/>
                  </a:lnTo>
                  <a:lnTo>
                    <a:pt x="9975"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0" name="Google Shape;1230;p63"/>
            <p:cNvSpPr/>
            <p:nvPr/>
          </p:nvSpPr>
          <p:spPr>
            <a:xfrm>
              <a:off x="11467460" y="2148078"/>
              <a:ext cx="7242" cy="13397"/>
            </a:xfrm>
            <a:custGeom>
              <a:avLst/>
              <a:gdLst/>
              <a:ahLst/>
              <a:cxnLst/>
              <a:rect l="l" t="t" r="r" b="b"/>
              <a:pathLst>
                <a:path w="3115" h="5762" extrusionOk="0">
                  <a:moveTo>
                    <a:pt x="21" y="2102"/>
                  </a:moveTo>
                  <a:cubicBezTo>
                    <a:pt x="144" y="3261"/>
                    <a:pt x="219" y="4126"/>
                    <a:pt x="342" y="4969"/>
                  </a:cubicBezTo>
                  <a:cubicBezTo>
                    <a:pt x="395" y="5305"/>
                    <a:pt x="395" y="5762"/>
                    <a:pt x="1169" y="5762"/>
                  </a:cubicBezTo>
                  <a:cubicBezTo>
                    <a:pt x="1777" y="5762"/>
                    <a:pt x="2076" y="5518"/>
                    <a:pt x="2418" y="5183"/>
                  </a:cubicBezTo>
                  <a:cubicBezTo>
                    <a:pt x="4009" y="3566"/>
                    <a:pt x="2418" y="2072"/>
                    <a:pt x="2151" y="536"/>
                  </a:cubicBezTo>
                  <a:cubicBezTo>
                    <a:pt x="2098" y="201"/>
                    <a:pt x="1612" y="59"/>
                    <a:pt x="1126" y="7"/>
                  </a:cubicBezTo>
                  <a:cubicBezTo>
                    <a:pt x="320" y="-64"/>
                    <a:pt x="267" y="394"/>
                    <a:pt x="197" y="730"/>
                  </a:cubicBezTo>
                  <a:cubicBezTo>
                    <a:pt x="75" y="1289"/>
                    <a:pt x="21" y="1838"/>
                    <a:pt x="0" y="2102"/>
                  </a:cubicBezTo>
                  <a:lnTo>
                    <a:pt x="21" y="21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1" name="Google Shape;1231;p63"/>
            <p:cNvSpPr/>
            <p:nvPr/>
          </p:nvSpPr>
          <p:spPr>
            <a:xfrm>
              <a:off x="11515338" y="2155751"/>
              <a:ext cx="18460" cy="6398"/>
            </a:xfrm>
            <a:custGeom>
              <a:avLst/>
              <a:gdLst/>
              <a:ahLst/>
              <a:cxnLst/>
              <a:rect l="l" t="t" r="r" b="b"/>
              <a:pathLst>
                <a:path w="7940" h="2752" extrusionOk="0">
                  <a:moveTo>
                    <a:pt x="7796" y="722"/>
                  </a:moveTo>
                  <a:cubicBezTo>
                    <a:pt x="6723" y="844"/>
                    <a:pt x="6280" y="3009"/>
                    <a:pt x="4369" y="1088"/>
                  </a:cubicBezTo>
                  <a:cubicBezTo>
                    <a:pt x="3809" y="509"/>
                    <a:pt x="1364" y="793"/>
                    <a:pt x="131" y="0"/>
                  </a:cubicBezTo>
                  <a:cubicBezTo>
                    <a:pt x="185" y="864"/>
                    <a:pt x="-579" y="2145"/>
                    <a:pt x="1065" y="2410"/>
                  </a:cubicBezTo>
                  <a:cubicBezTo>
                    <a:pt x="3014" y="2725"/>
                    <a:pt x="5223" y="2989"/>
                    <a:pt x="7198" y="2410"/>
                  </a:cubicBezTo>
                  <a:cubicBezTo>
                    <a:pt x="8127" y="2145"/>
                    <a:pt x="8004" y="1373"/>
                    <a:pt x="7785" y="752"/>
                  </a:cubicBezTo>
                  <a:lnTo>
                    <a:pt x="7785" y="732"/>
                  </a:lnTo>
                  <a:lnTo>
                    <a:pt x="7796" y="7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2" name="Google Shape;1232;p63"/>
            <p:cNvSpPr/>
            <p:nvPr/>
          </p:nvSpPr>
          <p:spPr>
            <a:xfrm>
              <a:off x="11516066" y="2145511"/>
              <a:ext cx="14743" cy="2630"/>
            </a:xfrm>
            <a:custGeom>
              <a:avLst/>
              <a:gdLst/>
              <a:ahLst/>
              <a:cxnLst/>
              <a:rect l="l" t="t" r="r" b="b"/>
              <a:pathLst>
                <a:path w="6341" h="1131" extrusionOk="0">
                  <a:moveTo>
                    <a:pt x="0" y="1131"/>
                  </a:moveTo>
                  <a:cubicBezTo>
                    <a:pt x="2108" y="1131"/>
                    <a:pt x="4238" y="1111"/>
                    <a:pt x="6341" y="1081"/>
                  </a:cubicBezTo>
                  <a:cubicBezTo>
                    <a:pt x="6272" y="766"/>
                    <a:pt x="6272" y="217"/>
                    <a:pt x="6149" y="217"/>
                  </a:cubicBezTo>
                  <a:cubicBezTo>
                    <a:pt x="4142" y="23"/>
                    <a:pt x="2108" y="-241"/>
                    <a:pt x="208" y="440"/>
                  </a:cubicBezTo>
                  <a:cubicBezTo>
                    <a:pt x="11" y="511"/>
                    <a:pt x="64" y="898"/>
                    <a:pt x="11" y="1131"/>
                  </a:cubicBezTo>
                  <a:lnTo>
                    <a:pt x="0" y="11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3" name="Google Shape;1233;p63"/>
            <p:cNvSpPr/>
            <p:nvPr/>
          </p:nvSpPr>
          <p:spPr>
            <a:xfrm>
              <a:off x="11542351" y="2149833"/>
              <a:ext cx="4220" cy="10235"/>
            </a:xfrm>
            <a:custGeom>
              <a:avLst/>
              <a:gdLst/>
              <a:ahLst/>
              <a:cxnLst/>
              <a:rect l="l" t="t" r="r" b="b"/>
              <a:pathLst>
                <a:path w="1815" h="4402" extrusionOk="0">
                  <a:moveTo>
                    <a:pt x="1740" y="4403"/>
                  </a:moveTo>
                  <a:cubicBezTo>
                    <a:pt x="1740" y="2939"/>
                    <a:pt x="1794" y="1464"/>
                    <a:pt x="1815" y="0"/>
                  </a:cubicBezTo>
                  <a:cubicBezTo>
                    <a:pt x="-565" y="722"/>
                    <a:pt x="-619" y="3111"/>
                    <a:pt x="1740" y="440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4" name="Google Shape;1234;p63"/>
            <p:cNvSpPr/>
            <p:nvPr/>
          </p:nvSpPr>
          <p:spPr>
            <a:xfrm>
              <a:off x="11584132" y="2148973"/>
              <a:ext cx="123318" cy="8956"/>
            </a:xfrm>
            <a:custGeom>
              <a:avLst/>
              <a:gdLst/>
              <a:ahLst/>
              <a:cxnLst/>
              <a:rect l="l" t="t" r="r" b="b"/>
              <a:pathLst>
                <a:path w="53040" h="3852" extrusionOk="0">
                  <a:moveTo>
                    <a:pt x="26623" y="3831"/>
                  </a:moveTo>
                  <a:lnTo>
                    <a:pt x="50829" y="3831"/>
                  </a:lnTo>
                  <a:cubicBezTo>
                    <a:pt x="51597" y="3831"/>
                    <a:pt x="52617" y="4004"/>
                    <a:pt x="52990" y="3323"/>
                  </a:cubicBezTo>
                  <a:cubicBezTo>
                    <a:pt x="53257" y="2824"/>
                    <a:pt x="52382" y="2235"/>
                    <a:pt x="52360" y="1950"/>
                  </a:cubicBezTo>
                  <a:cubicBezTo>
                    <a:pt x="52110" y="-816"/>
                    <a:pt x="49158" y="171"/>
                    <a:pt x="47124" y="171"/>
                  </a:cubicBezTo>
                  <a:cubicBezTo>
                    <a:pt x="32355" y="171"/>
                    <a:pt x="17602" y="222"/>
                    <a:pt x="2833" y="242"/>
                  </a:cubicBezTo>
                  <a:cubicBezTo>
                    <a:pt x="1242" y="242"/>
                    <a:pt x="-81" y="242"/>
                    <a:pt x="4" y="1757"/>
                  </a:cubicBezTo>
                  <a:cubicBezTo>
                    <a:pt x="73" y="3160"/>
                    <a:pt x="538" y="3882"/>
                    <a:pt x="2988" y="3852"/>
                  </a:cubicBezTo>
                  <a:cubicBezTo>
                    <a:pt x="10861" y="3750"/>
                    <a:pt x="18760" y="3801"/>
                    <a:pt x="26660" y="3801"/>
                  </a:cubicBezTo>
                  <a:lnTo>
                    <a:pt x="26639" y="3821"/>
                  </a:lnTo>
                  <a:lnTo>
                    <a:pt x="26623" y="38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5" name="Google Shape;1235;p63"/>
            <p:cNvSpPr/>
            <p:nvPr/>
          </p:nvSpPr>
          <p:spPr>
            <a:xfrm>
              <a:off x="10877501" y="2153852"/>
              <a:ext cx="67079" cy="7900"/>
            </a:xfrm>
            <a:custGeom>
              <a:avLst/>
              <a:gdLst/>
              <a:ahLst/>
              <a:cxnLst/>
              <a:rect l="l" t="t" r="r" b="b"/>
              <a:pathLst>
                <a:path w="28851" h="3398" extrusionOk="0">
                  <a:moveTo>
                    <a:pt x="14568" y="3386"/>
                  </a:moveTo>
                  <a:cubicBezTo>
                    <a:pt x="18769" y="3386"/>
                    <a:pt x="23007" y="3366"/>
                    <a:pt x="27207" y="3386"/>
                  </a:cubicBezTo>
                  <a:cubicBezTo>
                    <a:pt x="28408" y="3386"/>
                    <a:pt x="28851" y="3070"/>
                    <a:pt x="28851" y="2328"/>
                  </a:cubicBezTo>
                  <a:cubicBezTo>
                    <a:pt x="28851" y="2044"/>
                    <a:pt x="28851" y="1749"/>
                    <a:pt x="28830" y="1464"/>
                  </a:cubicBezTo>
                  <a:cubicBezTo>
                    <a:pt x="28632" y="142"/>
                    <a:pt x="28366" y="0"/>
                    <a:pt x="26401" y="0"/>
                  </a:cubicBezTo>
                  <a:lnTo>
                    <a:pt x="2297" y="0"/>
                  </a:lnTo>
                  <a:cubicBezTo>
                    <a:pt x="418" y="0"/>
                    <a:pt x="-463" y="772"/>
                    <a:pt x="242" y="1952"/>
                  </a:cubicBezTo>
                  <a:cubicBezTo>
                    <a:pt x="509" y="2409"/>
                    <a:pt x="98" y="3080"/>
                    <a:pt x="727" y="3254"/>
                  </a:cubicBezTo>
                  <a:cubicBezTo>
                    <a:pt x="1512" y="3477"/>
                    <a:pt x="2494" y="3376"/>
                    <a:pt x="3391" y="3376"/>
                  </a:cubicBezTo>
                  <a:lnTo>
                    <a:pt x="14616" y="3376"/>
                  </a:lnTo>
                  <a:lnTo>
                    <a:pt x="14568" y="3396"/>
                  </a:lnTo>
                  <a:lnTo>
                    <a:pt x="14568" y="338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6" name="Google Shape;1236;p63"/>
            <p:cNvSpPr/>
            <p:nvPr/>
          </p:nvSpPr>
          <p:spPr>
            <a:xfrm>
              <a:off x="10977231" y="2153284"/>
              <a:ext cx="205228" cy="7042"/>
            </a:xfrm>
            <a:custGeom>
              <a:avLst/>
              <a:gdLst/>
              <a:ahLst/>
              <a:cxnLst/>
              <a:rect l="l" t="t" r="r" b="b"/>
              <a:pathLst>
                <a:path w="88270" h="3029" extrusionOk="0">
                  <a:moveTo>
                    <a:pt x="87478" y="3030"/>
                  </a:moveTo>
                  <a:cubicBezTo>
                    <a:pt x="89138" y="2572"/>
                    <a:pt x="87724" y="1078"/>
                    <a:pt x="87404" y="620"/>
                  </a:cubicBezTo>
                  <a:cubicBezTo>
                    <a:pt x="86961" y="0"/>
                    <a:pt x="83614" y="0"/>
                    <a:pt x="80806" y="0"/>
                  </a:cubicBezTo>
                  <a:lnTo>
                    <a:pt x="8049" y="0"/>
                  </a:lnTo>
                  <a:cubicBezTo>
                    <a:pt x="7297" y="0"/>
                    <a:pt x="-48" y="356"/>
                    <a:pt x="0" y="2308"/>
                  </a:cubicBezTo>
                  <a:cubicBezTo>
                    <a:pt x="593" y="2552"/>
                    <a:pt x="859" y="2786"/>
                    <a:pt x="1292" y="3030"/>
                  </a:cubicBezTo>
                  <a:lnTo>
                    <a:pt x="87478" y="303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7" name="Google Shape;1237;p63"/>
            <p:cNvSpPr/>
            <p:nvPr/>
          </p:nvSpPr>
          <p:spPr>
            <a:xfrm>
              <a:off x="10780885" y="2154058"/>
              <a:ext cx="66416" cy="8621"/>
            </a:xfrm>
            <a:custGeom>
              <a:avLst/>
              <a:gdLst/>
              <a:ahLst/>
              <a:cxnLst/>
              <a:rect l="l" t="t" r="r" b="b"/>
              <a:pathLst>
                <a:path w="28566" h="3708" extrusionOk="0">
                  <a:moveTo>
                    <a:pt x="14287" y="3685"/>
                  </a:moveTo>
                  <a:lnTo>
                    <a:pt x="2918" y="3685"/>
                  </a:lnTo>
                  <a:cubicBezTo>
                    <a:pt x="-140" y="3685"/>
                    <a:pt x="250" y="4071"/>
                    <a:pt x="36" y="1763"/>
                  </a:cubicBezTo>
                  <a:cubicBezTo>
                    <a:pt x="-92" y="583"/>
                    <a:pt x="36" y="553"/>
                    <a:pt x="1872" y="553"/>
                  </a:cubicBezTo>
                  <a:lnTo>
                    <a:pt x="21221" y="553"/>
                  </a:lnTo>
                  <a:cubicBezTo>
                    <a:pt x="21589" y="553"/>
                    <a:pt x="22128" y="655"/>
                    <a:pt x="22326" y="502"/>
                  </a:cubicBezTo>
                  <a:cubicBezTo>
                    <a:pt x="23698" y="-413"/>
                    <a:pt x="25379" y="237"/>
                    <a:pt x="26879" y="65"/>
                  </a:cubicBezTo>
                  <a:cubicBezTo>
                    <a:pt x="27199" y="45"/>
                    <a:pt x="27861" y="65"/>
                    <a:pt x="27786" y="471"/>
                  </a:cubicBezTo>
                  <a:cubicBezTo>
                    <a:pt x="27717" y="929"/>
                    <a:pt x="28128" y="1244"/>
                    <a:pt x="28347" y="1631"/>
                  </a:cubicBezTo>
                  <a:cubicBezTo>
                    <a:pt x="28955" y="2637"/>
                    <a:pt x="28240" y="3674"/>
                    <a:pt x="26954" y="3674"/>
                  </a:cubicBezTo>
                  <a:lnTo>
                    <a:pt x="14309" y="3674"/>
                  </a:lnTo>
                  <a:lnTo>
                    <a:pt x="14287" y="3685"/>
                  </a:lnTo>
                  <a:close/>
                  <a:moveTo>
                    <a:pt x="26788" y="2821"/>
                  </a:moveTo>
                  <a:cubicBezTo>
                    <a:pt x="27178" y="2821"/>
                    <a:pt x="27717" y="2922"/>
                    <a:pt x="27893" y="2556"/>
                  </a:cubicBezTo>
                  <a:cubicBezTo>
                    <a:pt x="28037" y="2292"/>
                    <a:pt x="27573" y="1996"/>
                    <a:pt x="27573" y="1854"/>
                  </a:cubicBezTo>
                  <a:cubicBezTo>
                    <a:pt x="27445" y="431"/>
                    <a:pt x="25907" y="939"/>
                    <a:pt x="24888" y="939"/>
                  </a:cubicBezTo>
                  <a:cubicBezTo>
                    <a:pt x="17282" y="939"/>
                    <a:pt x="9649" y="960"/>
                    <a:pt x="2048" y="990"/>
                  </a:cubicBezTo>
                  <a:cubicBezTo>
                    <a:pt x="1210" y="990"/>
                    <a:pt x="548" y="990"/>
                    <a:pt x="580" y="1763"/>
                  </a:cubicBezTo>
                  <a:cubicBezTo>
                    <a:pt x="602" y="2485"/>
                    <a:pt x="853" y="2851"/>
                    <a:pt x="2123" y="2851"/>
                  </a:cubicBezTo>
                  <a:cubicBezTo>
                    <a:pt x="6180" y="2800"/>
                    <a:pt x="10268" y="2851"/>
                    <a:pt x="14330" y="2851"/>
                  </a:cubicBezTo>
                  <a:lnTo>
                    <a:pt x="26825" y="2851"/>
                  </a:lnTo>
                  <a:lnTo>
                    <a:pt x="26804" y="2831"/>
                  </a:lnTo>
                  <a:lnTo>
                    <a:pt x="26788" y="282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8" name="Google Shape;1238;p63"/>
            <p:cNvSpPr/>
            <p:nvPr/>
          </p:nvSpPr>
          <p:spPr>
            <a:xfrm>
              <a:off x="10762674" y="2156019"/>
              <a:ext cx="12241" cy="6780"/>
            </a:xfrm>
            <a:custGeom>
              <a:avLst/>
              <a:gdLst/>
              <a:ahLst/>
              <a:cxnLst/>
              <a:rect l="l" t="t" r="r" b="b"/>
              <a:pathLst>
                <a:path w="5265" h="2916" extrusionOk="0">
                  <a:moveTo>
                    <a:pt x="5081" y="534"/>
                  </a:moveTo>
                  <a:cubicBezTo>
                    <a:pt x="5081" y="310"/>
                    <a:pt x="5081" y="-46"/>
                    <a:pt x="4692" y="5"/>
                  </a:cubicBezTo>
                  <a:cubicBezTo>
                    <a:pt x="3122" y="218"/>
                    <a:pt x="1532" y="-189"/>
                    <a:pt x="21" y="178"/>
                  </a:cubicBezTo>
                  <a:cubicBezTo>
                    <a:pt x="21" y="920"/>
                    <a:pt x="21" y="1693"/>
                    <a:pt x="0" y="2445"/>
                  </a:cubicBezTo>
                  <a:cubicBezTo>
                    <a:pt x="1521" y="3137"/>
                    <a:pt x="3304" y="2923"/>
                    <a:pt x="4772" y="2710"/>
                  </a:cubicBezTo>
                  <a:cubicBezTo>
                    <a:pt x="5754" y="2567"/>
                    <a:pt x="4948" y="1408"/>
                    <a:pt x="5060" y="686"/>
                  </a:cubicBezTo>
                  <a:cubicBezTo>
                    <a:pt x="5060" y="615"/>
                    <a:pt x="5081" y="564"/>
                    <a:pt x="5113" y="493"/>
                  </a:cubicBezTo>
                  <a:lnTo>
                    <a:pt x="5092" y="544"/>
                  </a:lnTo>
                  <a:lnTo>
                    <a:pt x="5081" y="53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9" name="Google Shape;1239;p63"/>
            <p:cNvSpPr/>
            <p:nvPr/>
          </p:nvSpPr>
          <p:spPr>
            <a:xfrm>
              <a:off x="10959521" y="2153089"/>
              <a:ext cx="5075" cy="8628"/>
            </a:xfrm>
            <a:custGeom>
              <a:avLst/>
              <a:gdLst/>
              <a:ahLst/>
              <a:cxnLst/>
              <a:rect l="l" t="t" r="r" b="b"/>
              <a:pathLst>
                <a:path w="2183" h="3711" extrusionOk="0">
                  <a:moveTo>
                    <a:pt x="1126" y="3691"/>
                  </a:moveTo>
                  <a:cubicBezTo>
                    <a:pt x="1612" y="3691"/>
                    <a:pt x="2183" y="3904"/>
                    <a:pt x="2183" y="2481"/>
                  </a:cubicBezTo>
                  <a:cubicBezTo>
                    <a:pt x="2183" y="509"/>
                    <a:pt x="1932" y="0"/>
                    <a:pt x="929" y="0"/>
                  </a:cubicBezTo>
                  <a:cubicBezTo>
                    <a:pt x="101" y="0"/>
                    <a:pt x="0" y="142"/>
                    <a:pt x="0" y="1424"/>
                  </a:cubicBezTo>
                  <a:cubicBezTo>
                    <a:pt x="0" y="3498"/>
                    <a:pt x="123" y="3711"/>
                    <a:pt x="1105" y="3711"/>
                  </a:cubicBezTo>
                  <a:lnTo>
                    <a:pt x="1126" y="36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0" name="Google Shape;1240;p63"/>
            <p:cNvSpPr/>
            <p:nvPr/>
          </p:nvSpPr>
          <p:spPr>
            <a:xfrm>
              <a:off x="10980088" y="2160339"/>
              <a:ext cx="200573" cy="1393"/>
            </a:xfrm>
            <a:custGeom>
              <a:avLst/>
              <a:gdLst/>
              <a:ahLst/>
              <a:cxnLst/>
              <a:rect l="l" t="t" r="r" b="b"/>
              <a:pathLst>
                <a:path w="86268" h="599" extrusionOk="0">
                  <a:moveTo>
                    <a:pt x="86239" y="0"/>
                  </a:moveTo>
                  <a:lnTo>
                    <a:pt x="58" y="0"/>
                  </a:lnTo>
                  <a:cubicBezTo>
                    <a:pt x="-316" y="478"/>
                    <a:pt x="1163" y="600"/>
                    <a:pt x="3479" y="600"/>
                  </a:cubicBezTo>
                  <a:lnTo>
                    <a:pt x="82107" y="600"/>
                  </a:lnTo>
                  <a:cubicBezTo>
                    <a:pt x="84216" y="600"/>
                    <a:pt x="86559" y="600"/>
                    <a:pt x="86239"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1" name="Google Shape;1241;p63"/>
            <p:cNvSpPr/>
            <p:nvPr/>
          </p:nvSpPr>
          <p:spPr>
            <a:xfrm>
              <a:off x="10696796" y="2155558"/>
              <a:ext cx="9684" cy="7098"/>
            </a:xfrm>
            <a:custGeom>
              <a:avLst/>
              <a:gdLst/>
              <a:ahLst/>
              <a:cxnLst/>
              <a:rect l="l" t="t" r="r" b="b"/>
              <a:pathLst>
                <a:path w="4165" h="3053" extrusionOk="0">
                  <a:moveTo>
                    <a:pt x="2257" y="11"/>
                  </a:moveTo>
                  <a:cubicBezTo>
                    <a:pt x="224" y="62"/>
                    <a:pt x="-64" y="184"/>
                    <a:pt x="10" y="1119"/>
                  </a:cubicBezTo>
                  <a:cubicBezTo>
                    <a:pt x="133" y="2848"/>
                    <a:pt x="491" y="3122"/>
                    <a:pt x="3117" y="3041"/>
                  </a:cubicBezTo>
                  <a:cubicBezTo>
                    <a:pt x="4345" y="3021"/>
                    <a:pt x="4168" y="2299"/>
                    <a:pt x="4142" y="1760"/>
                  </a:cubicBezTo>
                  <a:cubicBezTo>
                    <a:pt x="4120" y="316"/>
                    <a:pt x="3693" y="-19"/>
                    <a:pt x="2257" y="1"/>
                  </a:cubicBezTo>
                  <a:lnTo>
                    <a:pt x="2257"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2" name="Google Shape;1242;p63"/>
            <p:cNvSpPr/>
            <p:nvPr/>
          </p:nvSpPr>
          <p:spPr>
            <a:xfrm>
              <a:off x="10859013" y="2154251"/>
              <a:ext cx="11788" cy="6171"/>
            </a:xfrm>
            <a:custGeom>
              <a:avLst/>
              <a:gdLst/>
              <a:ahLst/>
              <a:cxnLst/>
              <a:rect l="l" t="t" r="r" b="b"/>
              <a:pathLst>
                <a:path w="5070" h="2654" extrusionOk="0">
                  <a:moveTo>
                    <a:pt x="0" y="1871"/>
                  </a:moveTo>
                  <a:cubicBezTo>
                    <a:pt x="0" y="2430"/>
                    <a:pt x="368" y="2715"/>
                    <a:pt x="1228" y="2643"/>
                  </a:cubicBezTo>
                  <a:lnTo>
                    <a:pt x="2082" y="2643"/>
                  </a:lnTo>
                  <a:cubicBezTo>
                    <a:pt x="5194" y="2643"/>
                    <a:pt x="5749" y="1972"/>
                    <a:pt x="4334" y="0"/>
                  </a:cubicBezTo>
                  <a:cubicBezTo>
                    <a:pt x="4777" y="244"/>
                    <a:pt x="4585" y="386"/>
                    <a:pt x="4158" y="437"/>
                  </a:cubicBezTo>
                  <a:cubicBezTo>
                    <a:pt x="3747" y="488"/>
                    <a:pt x="3304" y="437"/>
                    <a:pt x="2888" y="437"/>
                  </a:cubicBezTo>
                  <a:cubicBezTo>
                    <a:pt x="1393" y="437"/>
                    <a:pt x="475" y="884"/>
                    <a:pt x="134" y="1789"/>
                  </a:cubicBezTo>
                  <a:cubicBezTo>
                    <a:pt x="134" y="1789"/>
                    <a:pt x="59" y="1840"/>
                    <a:pt x="5" y="1840"/>
                  </a:cubicBezTo>
                  <a:lnTo>
                    <a:pt x="5" y="1891"/>
                  </a:lnTo>
                  <a:lnTo>
                    <a:pt x="0" y="1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3" name="Google Shape;1243;p63"/>
            <p:cNvSpPr/>
            <p:nvPr/>
          </p:nvSpPr>
          <p:spPr>
            <a:xfrm>
              <a:off x="10746257" y="2155461"/>
              <a:ext cx="9765" cy="6284"/>
            </a:xfrm>
            <a:custGeom>
              <a:avLst/>
              <a:gdLst/>
              <a:ahLst/>
              <a:cxnLst/>
              <a:rect l="l" t="t" r="r" b="b"/>
              <a:pathLst>
                <a:path w="4200" h="2703" extrusionOk="0">
                  <a:moveTo>
                    <a:pt x="341" y="51"/>
                  </a:moveTo>
                  <a:cubicBezTo>
                    <a:pt x="122" y="600"/>
                    <a:pt x="-246" y="1159"/>
                    <a:pt x="239" y="1729"/>
                  </a:cubicBezTo>
                  <a:cubicBezTo>
                    <a:pt x="880" y="2135"/>
                    <a:pt x="2118" y="1993"/>
                    <a:pt x="2417" y="2288"/>
                  </a:cubicBezTo>
                  <a:cubicBezTo>
                    <a:pt x="3399" y="3295"/>
                    <a:pt x="3613" y="2166"/>
                    <a:pt x="4173" y="2095"/>
                  </a:cubicBezTo>
                  <a:cubicBezTo>
                    <a:pt x="4243" y="1373"/>
                    <a:pt x="4221" y="651"/>
                    <a:pt x="3586" y="0"/>
                  </a:cubicBezTo>
                  <a:cubicBezTo>
                    <a:pt x="2476" y="0"/>
                    <a:pt x="1403" y="0"/>
                    <a:pt x="298" y="21"/>
                  </a:cubicBezTo>
                  <a:lnTo>
                    <a:pt x="319" y="41"/>
                  </a:lnTo>
                  <a:lnTo>
                    <a:pt x="341" y="5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4" name="Google Shape;1244;p63"/>
            <p:cNvSpPr/>
            <p:nvPr/>
          </p:nvSpPr>
          <p:spPr>
            <a:xfrm>
              <a:off x="10671727" y="2155123"/>
              <a:ext cx="5431" cy="7521"/>
            </a:xfrm>
            <a:custGeom>
              <a:avLst/>
              <a:gdLst/>
              <a:ahLst/>
              <a:cxnLst/>
              <a:rect l="l" t="t" r="r" b="b"/>
              <a:pathLst>
                <a:path w="2336" h="3235" extrusionOk="0">
                  <a:moveTo>
                    <a:pt x="2337" y="1884"/>
                  </a:moveTo>
                  <a:cubicBezTo>
                    <a:pt x="1509" y="1447"/>
                    <a:pt x="2678" y="298"/>
                    <a:pt x="917" y="155"/>
                  </a:cubicBezTo>
                  <a:cubicBezTo>
                    <a:pt x="815" y="155"/>
                    <a:pt x="863" y="-180"/>
                    <a:pt x="522" y="135"/>
                  </a:cubicBezTo>
                  <a:cubicBezTo>
                    <a:pt x="-605" y="1122"/>
                    <a:pt x="420" y="2036"/>
                    <a:pt x="575" y="2972"/>
                  </a:cubicBezTo>
                  <a:cubicBezTo>
                    <a:pt x="628" y="3287"/>
                    <a:pt x="1381" y="3338"/>
                    <a:pt x="1701" y="3023"/>
                  </a:cubicBezTo>
                  <a:cubicBezTo>
                    <a:pt x="1995" y="2707"/>
                    <a:pt x="2096" y="2321"/>
                    <a:pt x="2315" y="1914"/>
                  </a:cubicBezTo>
                  <a:lnTo>
                    <a:pt x="2337" y="1894"/>
                  </a:lnTo>
                  <a:lnTo>
                    <a:pt x="2337" y="188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5" name="Google Shape;1245;p63"/>
            <p:cNvSpPr/>
            <p:nvPr/>
          </p:nvSpPr>
          <p:spPr>
            <a:xfrm>
              <a:off x="10631757" y="2155898"/>
              <a:ext cx="5034" cy="7080"/>
            </a:xfrm>
            <a:custGeom>
              <a:avLst/>
              <a:gdLst/>
              <a:ahLst/>
              <a:cxnLst/>
              <a:rect l="l" t="t" r="r" b="b"/>
              <a:pathLst>
                <a:path w="2165" h="3045" extrusionOk="0">
                  <a:moveTo>
                    <a:pt x="0" y="1236"/>
                  </a:moveTo>
                  <a:cubicBezTo>
                    <a:pt x="107" y="1602"/>
                    <a:pt x="198" y="1937"/>
                    <a:pt x="272" y="2273"/>
                  </a:cubicBezTo>
                  <a:cubicBezTo>
                    <a:pt x="342" y="2608"/>
                    <a:pt x="144" y="3045"/>
                    <a:pt x="956" y="3045"/>
                  </a:cubicBezTo>
                  <a:cubicBezTo>
                    <a:pt x="1708" y="3045"/>
                    <a:pt x="1980" y="2639"/>
                    <a:pt x="2103" y="2232"/>
                  </a:cubicBezTo>
                  <a:cubicBezTo>
                    <a:pt x="2349" y="1530"/>
                    <a:pt x="1815" y="900"/>
                    <a:pt x="1543" y="280"/>
                  </a:cubicBezTo>
                  <a:cubicBezTo>
                    <a:pt x="1366" y="-107"/>
                    <a:pt x="662" y="-86"/>
                    <a:pt x="342" y="300"/>
                  </a:cubicBezTo>
                  <a:cubicBezTo>
                    <a:pt x="128" y="565"/>
                    <a:pt x="96" y="900"/>
                    <a:pt x="0" y="1215"/>
                  </a:cubicBezTo>
                  <a:lnTo>
                    <a:pt x="0" y="12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6" name="Google Shape;1246;p63"/>
            <p:cNvSpPr/>
            <p:nvPr/>
          </p:nvSpPr>
          <p:spPr>
            <a:xfrm>
              <a:off x="10734191" y="2154396"/>
              <a:ext cx="4359" cy="7726"/>
            </a:xfrm>
            <a:custGeom>
              <a:avLst/>
              <a:gdLst/>
              <a:ahLst/>
              <a:cxnLst/>
              <a:rect l="l" t="t" r="r" b="b"/>
              <a:pathLst>
                <a:path w="1875" h="3323" extrusionOk="0">
                  <a:moveTo>
                    <a:pt x="0" y="1668"/>
                  </a:moveTo>
                  <a:cubicBezTo>
                    <a:pt x="53" y="1882"/>
                    <a:pt x="176" y="2288"/>
                    <a:pt x="219" y="2705"/>
                  </a:cubicBezTo>
                  <a:cubicBezTo>
                    <a:pt x="272" y="3071"/>
                    <a:pt x="790" y="3092"/>
                    <a:pt x="1078" y="3285"/>
                  </a:cubicBezTo>
                  <a:cubicBezTo>
                    <a:pt x="1324" y="3427"/>
                    <a:pt x="1521" y="3143"/>
                    <a:pt x="1665" y="3000"/>
                  </a:cubicBezTo>
                  <a:cubicBezTo>
                    <a:pt x="2082" y="2594"/>
                    <a:pt x="1841" y="397"/>
                    <a:pt x="1276" y="112"/>
                  </a:cubicBezTo>
                  <a:cubicBezTo>
                    <a:pt x="859" y="-101"/>
                    <a:pt x="416" y="-10"/>
                    <a:pt x="219" y="377"/>
                  </a:cubicBezTo>
                  <a:cubicBezTo>
                    <a:pt x="21" y="743"/>
                    <a:pt x="0" y="1119"/>
                    <a:pt x="21" y="1699"/>
                  </a:cubicBezTo>
                  <a:lnTo>
                    <a:pt x="0" y="1678"/>
                  </a:lnTo>
                  <a:lnTo>
                    <a:pt x="0" y="166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7" name="Google Shape;1247;p63"/>
            <p:cNvSpPr/>
            <p:nvPr/>
          </p:nvSpPr>
          <p:spPr>
            <a:xfrm>
              <a:off x="10858039" y="2153368"/>
              <a:ext cx="11671" cy="5322"/>
            </a:xfrm>
            <a:custGeom>
              <a:avLst/>
              <a:gdLst/>
              <a:ahLst/>
              <a:cxnLst/>
              <a:rect l="l" t="t" r="r" b="b"/>
              <a:pathLst>
                <a:path w="5020" h="2289" extrusionOk="0">
                  <a:moveTo>
                    <a:pt x="446" y="2249"/>
                  </a:moveTo>
                  <a:cubicBezTo>
                    <a:pt x="446" y="2249"/>
                    <a:pt x="542" y="2229"/>
                    <a:pt x="568" y="2198"/>
                  </a:cubicBezTo>
                  <a:cubicBezTo>
                    <a:pt x="910" y="1304"/>
                    <a:pt x="1828" y="846"/>
                    <a:pt x="3328" y="846"/>
                  </a:cubicBezTo>
                  <a:cubicBezTo>
                    <a:pt x="3750" y="846"/>
                    <a:pt x="4187" y="866"/>
                    <a:pt x="4598" y="846"/>
                  </a:cubicBezTo>
                  <a:cubicBezTo>
                    <a:pt x="5020" y="795"/>
                    <a:pt x="5207" y="653"/>
                    <a:pt x="4774" y="419"/>
                  </a:cubicBezTo>
                  <a:cubicBezTo>
                    <a:pt x="4774" y="104"/>
                    <a:pt x="4486" y="-18"/>
                    <a:pt x="4043" y="2"/>
                  </a:cubicBezTo>
                  <a:lnTo>
                    <a:pt x="2356" y="2"/>
                  </a:lnTo>
                  <a:cubicBezTo>
                    <a:pt x="83" y="2"/>
                    <a:pt x="-526" y="755"/>
                    <a:pt x="446" y="2290"/>
                  </a:cubicBezTo>
                  <a:lnTo>
                    <a:pt x="446" y="2239"/>
                  </a:lnTo>
                  <a:lnTo>
                    <a:pt x="446" y="22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8" name="Google Shape;1248;p63"/>
            <p:cNvSpPr/>
            <p:nvPr/>
          </p:nvSpPr>
          <p:spPr>
            <a:xfrm>
              <a:off x="10762634" y="2157242"/>
              <a:ext cx="14164" cy="6357"/>
            </a:xfrm>
            <a:custGeom>
              <a:avLst/>
              <a:gdLst/>
              <a:ahLst/>
              <a:cxnLst/>
              <a:rect l="l" t="t" r="r" b="b"/>
              <a:pathLst>
                <a:path w="6092" h="2734" extrusionOk="0">
                  <a:moveTo>
                    <a:pt x="5147" y="10"/>
                  </a:moveTo>
                  <a:cubicBezTo>
                    <a:pt x="5147" y="10"/>
                    <a:pt x="5099" y="132"/>
                    <a:pt x="5099" y="203"/>
                  </a:cubicBezTo>
                  <a:cubicBezTo>
                    <a:pt x="4971" y="905"/>
                    <a:pt x="5809" y="2084"/>
                    <a:pt x="4805" y="2226"/>
                  </a:cubicBezTo>
                  <a:cubicBezTo>
                    <a:pt x="3343" y="2450"/>
                    <a:pt x="1523" y="2633"/>
                    <a:pt x="33" y="1962"/>
                  </a:cubicBezTo>
                  <a:cubicBezTo>
                    <a:pt x="-111" y="2491"/>
                    <a:pt x="210" y="2735"/>
                    <a:pt x="1016" y="2705"/>
                  </a:cubicBezTo>
                  <a:cubicBezTo>
                    <a:pt x="2249" y="2705"/>
                    <a:pt x="3466" y="2755"/>
                    <a:pt x="4682" y="2725"/>
                  </a:cubicBezTo>
                  <a:cubicBezTo>
                    <a:pt x="5270" y="2725"/>
                    <a:pt x="5910" y="2583"/>
                    <a:pt x="5953" y="2145"/>
                  </a:cubicBezTo>
                  <a:cubicBezTo>
                    <a:pt x="6028" y="1403"/>
                    <a:pt x="6492" y="529"/>
                    <a:pt x="5168" y="20"/>
                  </a:cubicBezTo>
                  <a:lnTo>
                    <a:pt x="5147" y="0"/>
                  </a:lnTo>
                  <a:lnTo>
                    <a:pt x="5147"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9" name="Google Shape;1249;p63"/>
            <p:cNvSpPr/>
            <p:nvPr/>
          </p:nvSpPr>
          <p:spPr>
            <a:xfrm>
              <a:off x="10721939" y="2155584"/>
              <a:ext cx="3760" cy="6952"/>
            </a:xfrm>
            <a:custGeom>
              <a:avLst/>
              <a:gdLst/>
              <a:ahLst/>
              <a:cxnLst/>
              <a:rect l="l" t="t" r="r" b="b"/>
              <a:pathLst>
                <a:path w="1617" h="2990" extrusionOk="0">
                  <a:moveTo>
                    <a:pt x="0" y="1089"/>
                  </a:moveTo>
                  <a:cubicBezTo>
                    <a:pt x="75" y="1689"/>
                    <a:pt x="107" y="2126"/>
                    <a:pt x="176" y="2584"/>
                  </a:cubicBezTo>
                  <a:cubicBezTo>
                    <a:pt x="197" y="2757"/>
                    <a:pt x="197" y="2991"/>
                    <a:pt x="619" y="2991"/>
                  </a:cubicBezTo>
                  <a:cubicBezTo>
                    <a:pt x="945" y="2991"/>
                    <a:pt x="1089" y="2869"/>
                    <a:pt x="1254" y="2675"/>
                  </a:cubicBezTo>
                  <a:cubicBezTo>
                    <a:pt x="2082" y="1862"/>
                    <a:pt x="1254" y="1058"/>
                    <a:pt x="1126" y="266"/>
                  </a:cubicBezTo>
                  <a:cubicBezTo>
                    <a:pt x="1110" y="93"/>
                    <a:pt x="838" y="22"/>
                    <a:pt x="619" y="1"/>
                  </a:cubicBezTo>
                  <a:cubicBezTo>
                    <a:pt x="197" y="-19"/>
                    <a:pt x="176" y="194"/>
                    <a:pt x="123" y="367"/>
                  </a:cubicBezTo>
                  <a:cubicBezTo>
                    <a:pt x="53" y="652"/>
                    <a:pt x="53" y="947"/>
                    <a:pt x="21" y="1058"/>
                  </a:cubicBezTo>
                  <a:lnTo>
                    <a:pt x="0" y="1079"/>
                  </a:lnTo>
                  <a:lnTo>
                    <a:pt x="0" y="108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0" name="Google Shape;1250;p63"/>
            <p:cNvSpPr/>
            <p:nvPr/>
          </p:nvSpPr>
          <p:spPr>
            <a:xfrm>
              <a:off x="10746741" y="2159553"/>
              <a:ext cx="9523" cy="3322"/>
            </a:xfrm>
            <a:custGeom>
              <a:avLst/>
              <a:gdLst/>
              <a:ahLst/>
              <a:cxnLst/>
              <a:rect l="l" t="t" r="r" b="b"/>
              <a:pathLst>
                <a:path w="4096" h="1429" extrusionOk="0">
                  <a:moveTo>
                    <a:pt x="4002" y="356"/>
                  </a:moveTo>
                  <a:cubicBezTo>
                    <a:pt x="3437" y="427"/>
                    <a:pt x="3218" y="1536"/>
                    <a:pt x="2246" y="549"/>
                  </a:cubicBezTo>
                  <a:cubicBezTo>
                    <a:pt x="1947" y="254"/>
                    <a:pt x="677" y="407"/>
                    <a:pt x="69" y="0"/>
                  </a:cubicBezTo>
                  <a:cubicBezTo>
                    <a:pt x="90" y="458"/>
                    <a:pt x="-294" y="1108"/>
                    <a:pt x="554" y="1250"/>
                  </a:cubicBezTo>
                  <a:cubicBezTo>
                    <a:pt x="1558" y="1424"/>
                    <a:pt x="2711" y="1546"/>
                    <a:pt x="3714" y="1250"/>
                  </a:cubicBezTo>
                  <a:cubicBezTo>
                    <a:pt x="4200" y="1108"/>
                    <a:pt x="4125" y="722"/>
                    <a:pt x="4013" y="386"/>
                  </a:cubicBezTo>
                  <a:lnTo>
                    <a:pt x="4013" y="366"/>
                  </a:lnTo>
                  <a:lnTo>
                    <a:pt x="4002" y="3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1" name="Google Shape;1251;p63"/>
            <p:cNvSpPr/>
            <p:nvPr/>
          </p:nvSpPr>
          <p:spPr>
            <a:xfrm>
              <a:off x="10747010" y="2154203"/>
              <a:ext cx="7642" cy="1400"/>
            </a:xfrm>
            <a:custGeom>
              <a:avLst/>
              <a:gdLst/>
              <a:ahLst/>
              <a:cxnLst/>
              <a:rect l="l" t="t" r="r" b="b"/>
              <a:pathLst>
                <a:path w="3287" h="602" extrusionOk="0">
                  <a:moveTo>
                    <a:pt x="11" y="592"/>
                  </a:moveTo>
                  <a:cubicBezTo>
                    <a:pt x="1115" y="592"/>
                    <a:pt x="2194" y="592"/>
                    <a:pt x="3288" y="572"/>
                  </a:cubicBezTo>
                  <a:cubicBezTo>
                    <a:pt x="3267" y="430"/>
                    <a:pt x="3235" y="145"/>
                    <a:pt x="3186" y="115"/>
                  </a:cubicBezTo>
                  <a:cubicBezTo>
                    <a:pt x="2162" y="13"/>
                    <a:pt x="1110" y="-130"/>
                    <a:pt x="128" y="236"/>
                  </a:cubicBezTo>
                  <a:cubicBezTo>
                    <a:pt x="21" y="257"/>
                    <a:pt x="53" y="480"/>
                    <a:pt x="21" y="602"/>
                  </a:cubicBezTo>
                  <a:lnTo>
                    <a:pt x="0" y="602"/>
                  </a:lnTo>
                  <a:lnTo>
                    <a:pt x="11" y="5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2" name="Google Shape;1252;p63"/>
            <p:cNvSpPr/>
            <p:nvPr/>
          </p:nvSpPr>
          <p:spPr>
            <a:xfrm>
              <a:off x="10760576" y="2156454"/>
              <a:ext cx="2146" cy="5261"/>
            </a:xfrm>
            <a:custGeom>
              <a:avLst/>
              <a:gdLst/>
              <a:ahLst/>
              <a:cxnLst/>
              <a:rect l="l" t="t" r="r" b="b"/>
              <a:pathLst>
                <a:path w="923" h="2263" extrusionOk="0">
                  <a:moveTo>
                    <a:pt x="902" y="2263"/>
                  </a:moveTo>
                  <a:cubicBezTo>
                    <a:pt x="902" y="1522"/>
                    <a:pt x="902" y="751"/>
                    <a:pt x="923" y="0"/>
                  </a:cubicBezTo>
                  <a:cubicBezTo>
                    <a:pt x="-288" y="386"/>
                    <a:pt x="-320" y="1583"/>
                    <a:pt x="902" y="226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3" name="Google Shape;1253;p63"/>
            <p:cNvSpPr/>
            <p:nvPr/>
          </p:nvSpPr>
          <p:spPr>
            <a:xfrm>
              <a:off x="10782171" y="2156042"/>
              <a:ext cx="63579" cy="4648"/>
            </a:xfrm>
            <a:custGeom>
              <a:avLst/>
              <a:gdLst/>
              <a:ahLst/>
              <a:cxnLst/>
              <a:rect l="l" t="t" r="r" b="b"/>
              <a:pathLst>
                <a:path w="27346" h="1999" extrusionOk="0">
                  <a:moveTo>
                    <a:pt x="13713" y="1969"/>
                  </a:moveTo>
                  <a:lnTo>
                    <a:pt x="26213" y="1969"/>
                  </a:lnTo>
                  <a:cubicBezTo>
                    <a:pt x="26603" y="1969"/>
                    <a:pt x="27142" y="2071"/>
                    <a:pt x="27318" y="1705"/>
                  </a:cubicBezTo>
                  <a:cubicBezTo>
                    <a:pt x="27462" y="1441"/>
                    <a:pt x="26998" y="1156"/>
                    <a:pt x="26998" y="1003"/>
                  </a:cubicBezTo>
                  <a:cubicBezTo>
                    <a:pt x="26875" y="-420"/>
                    <a:pt x="25333" y="88"/>
                    <a:pt x="24303" y="88"/>
                  </a:cubicBezTo>
                  <a:cubicBezTo>
                    <a:pt x="16702" y="88"/>
                    <a:pt x="9069" y="109"/>
                    <a:pt x="1463" y="139"/>
                  </a:cubicBezTo>
                  <a:cubicBezTo>
                    <a:pt x="641" y="139"/>
                    <a:pt x="-21" y="139"/>
                    <a:pt x="1" y="912"/>
                  </a:cubicBezTo>
                  <a:cubicBezTo>
                    <a:pt x="16" y="1634"/>
                    <a:pt x="267" y="2000"/>
                    <a:pt x="1538" y="2000"/>
                  </a:cubicBezTo>
                  <a:cubicBezTo>
                    <a:pt x="5594" y="1949"/>
                    <a:pt x="9688" y="2000"/>
                    <a:pt x="13745" y="2000"/>
                  </a:cubicBezTo>
                  <a:lnTo>
                    <a:pt x="13723" y="1980"/>
                  </a:lnTo>
                  <a:lnTo>
                    <a:pt x="13713" y="196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4" name="Google Shape;1254;p63"/>
            <p:cNvSpPr/>
            <p:nvPr/>
          </p:nvSpPr>
          <p:spPr>
            <a:xfrm>
              <a:off x="10801867" y="2619649"/>
              <a:ext cx="250891" cy="29720"/>
            </a:xfrm>
            <a:custGeom>
              <a:avLst/>
              <a:gdLst/>
              <a:ahLst/>
              <a:cxnLst/>
              <a:rect l="l" t="t" r="r" b="b"/>
              <a:pathLst>
                <a:path w="107910" h="12783" extrusionOk="0">
                  <a:moveTo>
                    <a:pt x="53349" y="114"/>
                  </a:moveTo>
                  <a:cubicBezTo>
                    <a:pt x="37609" y="114"/>
                    <a:pt x="21868" y="196"/>
                    <a:pt x="6128" y="2"/>
                  </a:cubicBezTo>
                  <a:cubicBezTo>
                    <a:pt x="1644" y="-59"/>
                    <a:pt x="5" y="1182"/>
                    <a:pt x="5" y="3937"/>
                  </a:cubicBezTo>
                  <a:cubicBezTo>
                    <a:pt x="5" y="5025"/>
                    <a:pt x="-37" y="6093"/>
                    <a:pt x="117" y="7180"/>
                  </a:cubicBezTo>
                  <a:cubicBezTo>
                    <a:pt x="849" y="12153"/>
                    <a:pt x="1863" y="12641"/>
                    <a:pt x="9186" y="12641"/>
                  </a:cubicBezTo>
                  <a:cubicBezTo>
                    <a:pt x="39253" y="12641"/>
                    <a:pt x="69277" y="12702"/>
                    <a:pt x="99338" y="12783"/>
                  </a:cubicBezTo>
                  <a:cubicBezTo>
                    <a:pt x="106400" y="12783"/>
                    <a:pt x="109645" y="9936"/>
                    <a:pt x="106987" y="5513"/>
                  </a:cubicBezTo>
                  <a:cubicBezTo>
                    <a:pt x="106010" y="3846"/>
                    <a:pt x="107537" y="1232"/>
                    <a:pt x="105204" y="602"/>
                  </a:cubicBezTo>
                  <a:cubicBezTo>
                    <a:pt x="102290" y="-201"/>
                    <a:pt x="98602" y="196"/>
                    <a:pt x="95287" y="175"/>
                  </a:cubicBezTo>
                  <a:cubicBezTo>
                    <a:pt x="81292" y="144"/>
                    <a:pt x="67339" y="144"/>
                    <a:pt x="53381" y="114"/>
                  </a:cubicBezTo>
                  <a:lnTo>
                    <a:pt x="53344" y="114"/>
                  </a:lnTo>
                  <a:lnTo>
                    <a:pt x="53349" y="1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5" name="Google Shape;1255;p63"/>
            <p:cNvSpPr/>
            <p:nvPr/>
          </p:nvSpPr>
          <p:spPr>
            <a:xfrm>
              <a:off x="9912424" y="2624188"/>
              <a:ext cx="767043" cy="26996"/>
            </a:xfrm>
            <a:custGeom>
              <a:avLst/>
              <a:gdLst/>
              <a:ahLst/>
              <a:cxnLst/>
              <a:rect l="l" t="t" r="r" b="b"/>
              <a:pathLst>
                <a:path w="329911" h="11611" extrusionOk="0">
                  <a:moveTo>
                    <a:pt x="2982" y="0"/>
                  </a:moveTo>
                  <a:cubicBezTo>
                    <a:pt x="-3247" y="1698"/>
                    <a:pt x="2032" y="7331"/>
                    <a:pt x="3196" y="8988"/>
                  </a:cubicBezTo>
                  <a:cubicBezTo>
                    <a:pt x="4872" y="11377"/>
                    <a:pt x="17410" y="11317"/>
                    <a:pt x="27935" y="11347"/>
                  </a:cubicBezTo>
                  <a:cubicBezTo>
                    <a:pt x="96220" y="11408"/>
                    <a:pt x="164514" y="11489"/>
                    <a:pt x="232841" y="11551"/>
                  </a:cubicBezTo>
                  <a:cubicBezTo>
                    <a:pt x="255136" y="11551"/>
                    <a:pt x="277479" y="11581"/>
                    <a:pt x="299812" y="11611"/>
                  </a:cubicBezTo>
                  <a:cubicBezTo>
                    <a:pt x="302620" y="11611"/>
                    <a:pt x="330092" y="10290"/>
                    <a:pt x="329911" y="3020"/>
                  </a:cubicBezTo>
                  <a:cubicBezTo>
                    <a:pt x="327717" y="2135"/>
                    <a:pt x="326665" y="1240"/>
                    <a:pt x="325096" y="316"/>
                  </a:cubicBezTo>
                  <a:cubicBezTo>
                    <a:pt x="217709" y="234"/>
                    <a:pt x="110359" y="112"/>
                    <a:pt x="2971" y="30"/>
                  </a:cubicBezTo>
                  <a:lnTo>
                    <a:pt x="2971" y="0"/>
                  </a:lnTo>
                  <a:lnTo>
                    <a:pt x="2982"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6" name="Google Shape;1256;p63"/>
            <p:cNvSpPr/>
            <p:nvPr/>
          </p:nvSpPr>
          <p:spPr>
            <a:xfrm>
              <a:off x="10726681" y="2619926"/>
              <a:ext cx="18835" cy="32311"/>
            </a:xfrm>
            <a:custGeom>
              <a:avLst/>
              <a:gdLst/>
              <a:ahLst/>
              <a:cxnLst/>
              <a:rect l="l" t="t" r="r" b="b"/>
              <a:pathLst>
                <a:path w="8101" h="13897" extrusionOk="0">
                  <a:moveTo>
                    <a:pt x="3981" y="39"/>
                  </a:moveTo>
                  <a:cubicBezTo>
                    <a:pt x="2192" y="39"/>
                    <a:pt x="84" y="-734"/>
                    <a:pt x="4" y="4584"/>
                  </a:cubicBezTo>
                  <a:cubicBezTo>
                    <a:pt x="-71" y="11935"/>
                    <a:pt x="879" y="13898"/>
                    <a:pt x="4669" y="13898"/>
                  </a:cubicBezTo>
                  <a:cubicBezTo>
                    <a:pt x="7770" y="13898"/>
                    <a:pt x="8101" y="13379"/>
                    <a:pt x="8101" y="8580"/>
                  </a:cubicBezTo>
                  <a:cubicBezTo>
                    <a:pt x="8101" y="883"/>
                    <a:pt x="7695" y="49"/>
                    <a:pt x="4018" y="49"/>
                  </a:cubicBezTo>
                  <a:lnTo>
                    <a:pt x="3981" y="49"/>
                  </a:lnTo>
                  <a:lnTo>
                    <a:pt x="3981" y="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7" name="Google Shape;1257;p63"/>
            <p:cNvSpPr/>
            <p:nvPr/>
          </p:nvSpPr>
          <p:spPr>
            <a:xfrm>
              <a:off x="9919214" y="2619128"/>
              <a:ext cx="749626" cy="5743"/>
            </a:xfrm>
            <a:custGeom>
              <a:avLst/>
              <a:gdLst/>
              <a:ahLst/>
              <a:cxnLst/>
              <a:rect l="l" t="t" r="r" b="b"/>
              <a:pathLst>
                <a:path w="322420" h="2470" extrusionOk="0">
                  <a:moveTo>
                    <a:pt x="105" y="2176"/>
                  </a:moveTo>
                  <a:cubicBezTo>
                    <a:pt x="107450" y="2257"/>
                    <a:pt x="214811" y="2379"/>
                    <a:pt x="322198" y="2471"/>
                  </a:cubicBezTo>
                  <a:cubicBezTo>
                    <a:pt x="323623" y="631"/>
                    <a:pt x="318077" y="254"/>
                    <a:pt x="309409" y="254"/>
                  </a:cubicBezTo>
                  <a:cubicBezTo>
                    <a:pt x="211464" y="173"/>
                    <a:pt x="113513" y="51"/>
                    <a:pt x="15558" y="0"/>
                  </a:cubicBezTo>
                  <a:cubicBezTo>
                    <a:pt x="7717" y="0"/>
                    <a:pt x="-1064" y="0"/>
                    <a:pt x="105" y="2186"/>
                  </a:cubicBezTo>
                  <a:lnTo>
                    <a:pt x="105" y="217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8" name="Google Shape;1258;p63"/>
            <p:cNvSpPr/>
            <p:nvPr/>
          </p:nvSpPr>
          <p:spPr>
            <a:xfrm>
              <a:off x="9877412" y="3681766"/>
              <a:ext cx="46826" cy="5501"/>
            </a:xfrm>
            <a:custGeom>
              <a:avLst/>
              <a:gdLst/>
              <a:ahLst/>
              <a:cxnLst/>
              <a:rect l="l" t="t" r="r" b="b"/>
              <a:pathLst>
                <a:path w="20140" h="2366" extrusionOk="0">
                  <a:moveTo>
                    <a:pt x="9987" y="0"/>
                  </a:moveTo>
                  <a:lnTo>
                    <a:pt x="1126" y="0"/>
                  </a:lnTo>
                  <a:cubicBezTo>
                    <a:pt x="320" y="0"/>
                    <a:pt x="0" y="213"/>
                    <a:pt x="0" y="741"/>
                  </a:cubicBezTo>
                  <a:lnTo>
                    <a:pt x="0" y="1338"/>
                  </a:lnTo>
                  <a:cubicBezTo>
                    <a:pt x="133" y="2265"/>
                    <a:pt x="320" y="2367"/>
                    <a:pt x="1713" y="2367"/>
                  </a:cubicBezTo>
                  <a:lnTo>
                    <a:pt x="18553" y="2367"/>
                  </a:lnTo>
                  <a:cubicBezTo>
                    <a:pt x="19851" y="2367"/>
                    <a:pt x="20443" y="1839"/>
                    <a:pt x="19989" y="1023"/>
                  </a:cubicBezTo>
                  <a:cubicBezTo>
                    <a:pt x="19813" y="709"/>
                    <a:pt x="20080" y="240"/>
                    <a:pt x="19626" y="101"/>
                  </a:cubicBezTo>
                  <a:cubicBezTo>
                    <a:pt x="19087" y="-43"/>
                    <a:pt x="18409" y="27"/>
                    <a:pt x="17828" y="27"/>
                  </a:cubicBezTo>
                  <a:lnTo>
                    <a:pt x="9997" y="27"/>
                  </a:lnTo>
                  <a:lnTo>
                    <a:pt x="9997" y="0"/>
                  </a:lnTo>
                  <a:lnTo>
                    <a:pt x="998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9" name="Google Shape;1259;p63"/>
            <p:cNvSpPr/>
            <p:nvPr/>
          </p:nvSpPr>
          <p:spPr>
            <a:xfrm>
              <a:off x="9711330" y="3682768"/>
              <a:ext cx="143276" cy="4871"/>
            </a:xfrm>
            <a:custGeom>
              <a:avLst/>
              <a:gdLst/>
              <a:ahLst/>
              <a:cxnLst/>
              <a:rect l="l" t="t" r="r" b="b"/>
              <a:pathLst>
                <a:path w="61624" h="2095" extrusionOk="0">
                  <a:moveTo>
                    <a:pt x="557" y="0"/>
                  </a:moveTo>
                  <a:cubicBezTo>
                    <a:pt x="-607" y="315"/>
                    <a:pt x="380" y="1381"/>
                    <a:pt x="599" y="1663"/>
                  </a:cubicBezTo>
                  <a:cubicBezTo>
                    <a:pt x="919" y="2121"/>
                    <a:pt x="3215" y="2095"/>
                    <a:pt x="5184" y="2095"/>
                  </a:cubicBezTo>
                  <a:lnTo>
                    <a:pt x="55993" y="2095"/>
                  </a:lnTo>
                  <a:cubicBezTo>
                    <a:pt x="56532" y="2095"/>
                    <a:pt x="61662" y="1850"/>
                    <a:pt x="61624" y="496"/>
                  </a:cubicBezTo>
                  <a:cubicBezTo>
                    <a:pt x="61218" y="315"/>
                    <a:pt x="60994" y="171"/>
                    <a:pt x="60722" y="0"/>
                  </a:cubicBezTo>
                  <a:lnTo>
                    <a:pt x="546" y="0"/>
                  </a:lnTo>
                  <a:lnTo>
                    <a:pt x="55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0" name="Google Shape;1260;p63"/>
            <p:cNvSpPr/>
            <p:nvPr/>
          </p:nvSpPr>
          <p:spPr>
            <a:xfrm>
              <a:off x="9945452" y="3681047"/>
              <a:ext cx="46237" cy="6005"/>
            </a:xfrm>
            <a:custGeom>
              <a:avLst/>
              <a:gdLst/>
              <a:ahLst/>
              <a:cxnLst/>
              <a:rect l="l" t="t" r="r" b="b"/>
              <a:pathLst>
                <a:path w="19887" h="2583" extrusionOk="0">
                  <a:moveTo>
                    <a:pt x="9933" y="32"/>
                  </a:moveTo>
                  <a:lnTo>
                    <a:pt x="17854" y="32"/>
                  </a:lnTo>
                  <a:cubicBezTo>
                    <a:pt x="19973" y="32"/>
                    <a:pt x="19706" y="-213"/>
                    <a:pt x="19877" y="1380"/>
                  </a:cubicBezTo>
                  <a:cubicBezTo>
                    <a:pt x="19920" y="2196"/>
                    <a:pt x="19877" y="2239"/>
                    <a:pt x="18618" y="2239"/>
                  </a:cubicBezTo>
                  <a:lnTo>
                    <a:pt x="5119" y="2239"/>
                  </a:lnTo>
                  <a:cubicBezTo>
                    <a:pt x="4852" y="2239"/>
                    <a:pt x="4489" y="2164"/>
                    <a:pt x="4356" y="2239"/>
                  </a:cubicBezTo>
                  <a:cubicBezTo>
                    <a:pt x="3405" y="2878"/>
                    <a:pt x="2237" y="2409"/>
                    <a:pt x="1206" y="2521"/>
                  </a:cubicBezTo>
                  <a:cubicBezTo>
                    <a:pt x="977" y="2521"/>
                    <a:pt x="534" y="2521"/>
                    <a:pt x="534" y="2239"/>
                  </a:cubicBezTo>
                  <a:cubicBezTo>
                    <a:pt x="577" y="1919"/>
                    <a:pt x="304" y="1706"/>
                    <a:pt x="171" y="1423"/>
                  </a:cubicBezTo>
                  <a:cubicBezTo>
                    <a:pt x="-283" y="709"/>
                    <a:pt x="214" y="0"/>
                    <a:pt x="1110" y="0"/>
                  </a:cubicBezTo>
                  <a:lnTo>
                    <a:pt x="9933" y="0"/>
                  </a:lnTo>
                  <a:lnTo>
                    <a:pt x="9933" y="32"/>
                  </a:lnTo>
                  <a:close/>
                  <a:moveTo>
                    <a:pt x="1206" y="640"/>
                  </a:moveTo>
                  <a:cubicBezTo>
                    <a:pt x="897" y="640"/>
                    <a:pt x="534" y="570"/>
                    <a:pt x="443" y="816"/>
                  </a:cubicBezTo>
                  <a:cubicBezTo>
                    <a:pt x="347" y="986"/>
                    <a:pt x="667" y="1199"/>
                    <a:pt x="667" y="1311"/>
                  </a:cubicBezTo>
                  <a:cubicBezTo>
                    <a:pt x="763" y="2308"/>
                    <a:pt x="1793" y="1951"/>
                    <a:pt x="2514" y="1951"/>
                  </a:cubicBezTo>
                  <a:lnTo>
                    <a:pt x="18495" y="1951"/>
                  </a:lnTo>
                  <a:cubicBezTo>
                    <a:pt x="19082" y="1951"/>
                    <a:pt x="19530" y="1951"/>
                    <a:pt x="19530" y="1423"/>
                  </a:cubicBezTo>
                  <a:cubicBezTo>
                    <a:pt x="19530" y="927"/>
                    <a:pt x="19354" y="640"/>
                    <a:pt x="18441" y="682"/>
                  </a:cubicBezTo>
                  <a:lnTo>
                    <a:pt x="1206" y="682"/>
                  </a:lnTo>
                  <a:lnTo>
                    <a:pt x="1206" y="650"/>
                  </a:lnTo>
                  <a:lnTo>
                    <a:pt x="1206" y="6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1" name="Google Shape;1261;p63"/>
            <p:cNvSpPr/>
            <p:nvPr/>
          </p:nvSpPr>
          <p:spPr>
            <a:xfrm>
              <a:off x="9995716" y="3681024"/>
              <a:ext cx="8612" cy="4720"/>
            </a:xfrm>
            <a:custGeom>
              <a:avLst/>
              <a:gdLst/>
              <a:ahLst/>
              <a:cxnLst/>
              <a:rect l="l" t="t" r="r" b="b"/>
              <a:pathLst>
                <a:path w="3704" h="2030" extrusionOk="0">
                  <a:moveTo>
                    <a:pt x="155" y="1672"/>
                  </a:moveTo>
                  <a:cubicBezTo>
                    <a:pt x="155" y="1672"/>
                    <a:pt x="155" y="2056"/>
                    <a:pt x="422" y="2030"/>
                  </a:cubicBezTo>
                  <a:cubicBezTo>
                    <a:pt x="1506" y="1886"/>
                    <a:pt x="2632" y="2168"/>
                    <a:pt x="3705" y="1923"/>
                  </a:cubicBezTo>
                  <a:lnTo>
                    <a:pt x="3705" y="329"/>
                  </a:lnTo>
                  <a:cubicBezTo>
                    <a:pt x="2675" y="-167"/>
                    <a:pt x="1415" y="4"/>
                    <a:pt x="326" y="159"/>
                  </a:cubicBezTo>
                  <a:cubicBezTo>
                    <a:pt x="-341" y="260"/>
                    <a:pt x="235" y="1081"/>
                    <a:pt x="155" y="1571"/>
                  </a:cubicBezTo>
                  <a:lnTo>
                    <a:pt x="155" y="167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2" name="Google Shape;1262;p63"/>
            <p:cNvSpPr/>
            <p:nvPr/>
          </p:nvSpPr>
          <p:spPr>
            <a:xfrm>
              <a:off x="9863411" y="3681761"/>
              <a:ext cx="3560" cy="6038"/>
            </a:xfrm>
            <a:custGeom>
              <a:avLst/>
              <a:gdLst/>
              <a:ahLst/>
              <a:cxnLst/>
              <a:rect l="l" t="t" r="r" b="b"/>
              <a:pathLst>
                <a:path w="1531" h="2597" extrusionOk="0">
                  <a:moveTo>
                    <a:pt x="763" y="7"/>
                  </a:moveTo>
                  <a:cubicBezTo>
                    <a:pt x="443" y="7"/>
                    <a:pt x="43" y="-137"/>
                    <a:pt x="0" y="860"/>
                  </a:cubicBezTo>
                  <a:cubicBezTo>
                    <a:pt x="0" y="2246"/>
                    <a:pt x="176" y="2598"/>
                    <a:pt x="859" y="2598"/>
                  </a:cubicBezTo>
                  <a:cubicBezTo>
                    <a:pt x="1447" y="2598"/>
                    <a:pt x="1532" y="2496"/>
                    <a:pt x="1532" y="1601"/>
                  </a:cubicBezTo>
                  <a:cubicBezTo>
                    <a:pt x="1532" y="151"/>
                    <a:pt x="1436" y="7"/>
                    <a:pt x="763" y="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3" name="Google Shape;1263;p63"/>
            <p:cNvSpPr/>
            <p:nvPr/>
          </p:nvSpPr>
          <p:spPr>
            <a:xfrm>
              <a:off x="9712563" y="3681766"/>
              <a:ext cx="140056" cy="992"/>
            </a:xfrm>
            <a:custGeom>
              <a:avLst/>
              <a:gdLst/>
              <a:ahLst/>
              <a:cxnLst/>
              <a:rect l="l" t="t" r="r" b="b"/>
              <a:pathLst>
                <a:path w="60239" h="426" extrusionOk="0">
                  <a:moveTo>
                    <a:pt x="21" y="426"/>
                  </a:moveTo>
                  <a:lnTo>
                    <a:pt x="60197" y="426"/>
                  </a:lnTo>
                  <a:cubicBezTo>
                    <a:pt x="60464" y="69"/>
                    <a:pt x="59434" y="0"/>
                    <a:pt x="57811" y="0"/>
                  </a:cubicBezTo>
                  <a:lnTo>
                    <a:pt x="2903" y="0"/>
                  </a:lnTo>
                  <a:cubicBezTo>
                    <a:pt x="1414" y="0"/>
                    <a:pt x="-203" y="0"/>
                    <a:pt x="21" y="426"/>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4" name="Google Shape;1264;p63"/>
            <p:cNvSpPr/>
            <p:nvPr/>
          </p:nvSpPr>
          <p:spPr>
            <a:xfrm>
              <a:off x="10043796" y="3681089"/>
              <a:ext cx="6829" cy="4973"/>
            </a:xfrm>
            <a:custGeom>
              <a:avLst/>
              <a:gdLst/>
              <a:ahLst/>
              <a:cxnLst/>
              <a:rect l="l" t="t" r="r" b="b"/>
              <a:pathLst>
                <a:path w="2937" h="2139" extrusionOk="0">
                  <a:moveTo>
                    <a:pt x="1315" y="2140"/>
                  </a:moveTo>
                  <a:cubicBezTo>
                    <a:pt x="2751" y="2140"/>
                    <a:pt x="2938" y="1996"/>
                    <a:pt x="2938" y="1356"/>
                  </a:cubicBezTo>
                  <a:cubicBezTo>
                    <a:pt x="2847" y="146"/>
                    <a:pt x="2580" y="-24"/>
                    <a:pt x="728" y="2"/>
                  </a:cubicBezTo>
                  <a:cubicBezTo>
                    <a:pt x="-126" y="2"/>
                    <a:pt x="8" y="535"/>
                    <a:pt x="8" y="887"/>
                  </a:cubicBezTo>
                  <a:cubicBezTo>
                    <a:pt x="8" y="1884"/>
                    <a:pt x="328" y="2129"/>
                    <a:pt x="1358" y="2129"/>
                  </a:cubicBezTo>
                  <a:lnTo>
                    <a:pt x="1315" y="2129"/>
                  </a:lnTo>
                  <a:lnTo>
                    <a:pt x="1315" y="21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5" name="Google Shape;1265;p63"/>
            <p:cNvSpPr/>
            <p:nvPr/>
          </p:nvSpPr>
          <p:spPr>
            <a:xfrm>
              <a:off x="9928929" y="3682680"/>
              <a:ext cx="8205" cy="4287"/>
            </a:xfrm>
            <a:custGeom>
              <a:avLst/>
              <a:gdLst/>
              <a:ahLst/>
              <a:cxnLst/>
              <a:rect l="l" t="t" r="r" b="b"/>
              <a:pathLst>
                <a:path w="3529" h="1844" extrusionOk="0">
                  <a:moveTo>
                    <a:pt x="3530" y="534"/>
                  </a:moveTo>
                  <a:cubicBezTo>
                    <a:pt x="3530" y="150"/>
                    <a:pt x="3263" y="-37"/>
                    <a:pt x="2675" y="6"/>
                  </a:cubicBezTo>
                  <a:lnTo>
                    <a:pt x="2083" y="6"/>
                  </a:lnTo>
                  <a:cubicBezTo>
                    <a:pt x="-73" y="6"/>
                    <a:pt x="-479" y="464"/>
                    <a:pt x="514" y="1845"/>
                  </a:cubicBezTo>
                  <a:cubicBezTo>
                    <a:pt x="247" y="1674"/>
                    <a:pt x="338" y="1562"/>
                    <a:pt x="647" y="1530"/>
                  </a:cubicBezTo>
                  <a:lnTo>
                    <a:pt x="1549" y="1530"/>
                  </a:lnTo>
                  <a:cubicBezTo>
                    <a:pt x="2580" y="1530"/>
                    <a:pt x="3209" y="1216"/>
                    <a:pt x="3439" y="576"/>
                  </a:cubicBezTo>
                  <a:cubicBezTo>
                    <a:pt x="3439" y="576"/>
                    <a:pt x="3476" y="576"/>
                    <a:pt x="3530" y="544"/>
                  </a:cubicBezTo>
                  <a:lnTo>
                    <a:pt x="3530" y="53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6" name="Google Shape;1266;p63"/>
            <p:cNvSpPr/>
            <p:nvPr/>
          </p:nvSpPr>
          <p:spPr>
            <a:xfrm>
              <a:off x="10009147" y="3681761"/>
              <a:ext cx="6749" cy="4401"/>
            </a:xfrm>
            <a:custGeom>
              <a:avLst/>
              <a:gdLst/>
              <a:ahLst/>
              <a:cxnLst/>
              <a:rect l="l" t="t" r="r" b="b"/>
              <a:pathLst>
                <a:path w="2903" h="1893" extrusionOk="0">
                  <a:moveTo>
                    <a:pt x="2669" y="1851"/>
                  </a:moveTo>
                  <a:cubicBezTo>
                    <a:pt x="2803" y="1467"/>
                    <a:pt x="3070" y="1068"/>
                    <a:pt x="2760" y="684"/>
                  </a:cubicBezTo>
                  <a:cubicBezTo>
                    <a:pt x="2306" y="396"/>
                    <a:pt x="1404" y="508"/>
                    <a:pt x="1234" y="295"/>
                  </a:cubicBezTo>
                  <a:cubicBezTo>
                    <a:pt x="561" y="-414"/>
                    <a:pt x="428" y="369"/>
                    <a:pt x="11" y="439"/>
                  </a:cubicBezTo>
                  <a:cubicBezTo>
                    <a:pt x="-26" y="934"/>
                    <a:pt x="11" y="1467"/>
                    <a:pt x="417" y="1894"/>
                  </a:cubicBezTo>
                  <a:lnTo>
                    <a:pt x="2669" y="1894"/>
                  </a:lnTo>
                  <a:lnTo>
                    <a:pt x="2669" y="1862"/>
                  </a:lnTo>
                  <a:lnTo>
                    <a:pt x="2669" y="185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7" name="Google Shape;1267;p63"/>
            <p:cNvSpPr/>
            <p:nvPr/>
          </p:nvSpPr>
          <p:spPr>
            <a:xfrm>
              <a:off x="10064156" y="3681129"/>
              <a:ext cx="3815" cy="5243"/>
            </a:xfrm>
            <a:custGeom>
              <a:avLst/>
              <a:gdLst/>
              <a:ahLst/>
              <a:cxnLst/>
              <a:rect l="l" t="t" r="r" b="b"/>
              <a:pathLst>
                <a:path w="1641" h="2255" extrusionOk="0">
                  <a:moveTo>
                    <a:pt x="43" y="956"/>
                  </a:moveTo>
                  <a:cubicBezTo>
                    <a:pt x="635" y="1270"/>
                    <a:pt x="-181" y="2048"/>
                    <a:pt x="1035" y="2160"/>
                  </a:cubicBezTo>
                  <a:cubicBezTo>
                    <a:pt x="1078" y="2160"/>
                    <a:pt x="1035" y="2374"/>
                    <a:pt x="1265" y="2160"/>
                  </a:cubicBezTo>
                  <a:cubicBezTo>
                    <a:pt x="2066" y="1489"/>
                    <a:pt x="1356" y="854"/>
                    <a:pt x="1265" y="172"/>
                  </a:cubicBezTo>
                  <a:cubicBezTo>
                    <a:pt x="1265" y="-41"/>
                    <a:pt x="673" y="-73"/>
                    <a:pt x="459" y="172"/>
                  </a:cubicBezTo>
                  <a:cubicBezTo>
                    <a:pt x="230" y="385"/>
                    <a:pt x="187" y="668"/>
                    <a:pt x="0" y="956"/>
                  </a:cubicBezTo>
                  <a:lnTo>
                    <a:pt x="43" y="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8" name="Google Shape;1268;p63"/>
            <p:cNvSpPr/>
            <p:nvPr/>
          </p:nvSpPr>
          <p:spPr>
            <a:xfrm>
              <a:off x="10092415" y="3680936"/>
              <a:ext cx="3525" cy="4885"/>
            </a:xfrm>
            <a:custGeom>
              <a:avLst/>
              <a:gdLst/>
              <a:ahLst/>
              <a:cxnLst/>
              <a:rect l="l" t="t" r="r" b="b"/>
              <a:pathLst>
                <a:path w="1516" h="2101" extrusionOk="0">
                  <a:moveTo>
                    <a:pt x="1474" y="1237"/>
                  </a:moveTo>
                  <a:cubicBezTo>
                    <a:pt x="1383" y="991"/>
                    <a:pt x="1340" y="741"/>
                    <a:pt x="1303" y="528"/>
                  </a:cubicBezTo>
                  <a:cubicBezTo>
                    <a:pt x="1260" y="314"/>
                    <a:pt x="1394" y="0"/>
                    <a:pt x="849" y="0"/>
                  </a:cubicBezTo>
                  <a:cubicBezTo>
                    <a:pt x="300" y="0"/>
                    <a:pt x="129" y="282"/>
                    <a:pt x="43" y="565"/>
                  </a:cubicBezTo>
                  <a:cubicBezTo>
                    <a:pt x="-133" y="1066"/>
                    <a:pt x="273" y="1487"/>
                    <a:pt x="444" y="1903"/>
                  </a:cubicBezTo>
                  <a:cubicBezTo>
                    <a:pt x="540" y="2185"/>
                    <a:pt x="1031" y="2148"/>
                    <a:pt x="1250" y="1903"/>
                  </a:cubicBezTo>
                  <a:cubicBezTo>
                    <a:pt x="1383" y="1732"/>
                    <a:pt x="1426" y="1476"/>
                    <a:pt x="1517" y="1263"/>
                  </a:cubicBezTo>
                  <a:lnTo>
                    <a:pt x="1474" y="12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9" name="Google Shape;1269;p63"/>
            <p:cNvSpPr/>
            <p:nvPr/>
          </p:nvSpPr>
          <p:spPr>
            <a:xfrm>
              <a:off x="10021336" y="3681540"/>
              <a:ext cx="3027" cy="5427"/>
            </a:xfrm>
            <a:custGeom>
              <a:avLst/>
              <a:gdLst/>
              <a:ahLst/>
              <a:cxnLst/>
              <a:rect l="l" t="t" r="r" b="b"/>
              <a:pathLst>
                <a:path w="1302" h="2334" extrusionOk="0">
                  <a:moveTo>
                    <a:pt x="1249" y="1126"/>
                  </a:moveTo>
                  <a:cubicBezTo>
                    <a:pt x="1249" y="1126"/>
                    <a:pt x="1158" y="699"/>
                    <a:pt x="1116" y="417"/>
                  </a:cubicBezTo>
                  <a:cubicBezTo>
                    <a:pt x="1116" y="171"/>
                    <a:pt x="715" y="129"/>
                    <a:pt x="528" y="28"/>
                  </a:cubicBezTo>
                  <a:cubicBezTo>
                    <a:pt x="352" y="-74"/>
                    <a:pt x="219" y="129"/>
                    <a:pt x="128" y="241"/>
                  </a:cubicBezTo>
                  <a:cubicBezTo>
                    <a:pt x="-139" y="523"/>
                    <a:pt x="32" y="2048"/>
                    <a:pt x="448" y="2261"/>
                  </a:cubicBezTo>
                  <a:cubicBezTo>
                    <a:pt x="715" y="2405"/>
                    <a:pt x="982" y="2330"/>
                    <a:pt x="1164" y="2090"/>
                  </a:cubicBezTo>
                  <a:cubicBezTo>
                    <a:pt x="1302" y="1845"/>
                    <a:pt x="1302" y="1563"/>
                    <a:pt x="1302" y="1163"/>
                  </a:cubicBezTo>
                  <a:lnTo>
                    <a:pt x="1260" y="1136"/>
                  </a:lnTo>
                  <a:lnTo>
                    <a:pt x="1249" y="11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0" name="Google Shape;1270;p63"/>
            <p:cNvSpPr/>
            <p:nvPr/>
          </p:nvSpPr>
          <p:spPr>
            <a:xfrm>
              <a:off x="9929771" y="3683896"/>
              <a:ext cx="8149" cy="3718"/>
            </a:xfrm>
            <a:custGeom>
              <a:avLst/>
              <a:gdLst/>
              <a:ahLst/>
              <a:cxnLst/>
              <a:rect l="l" t="t" r="r" b="b"/>
              <a:pathLst>
                <a:path w="3505" h="1599" extrusionOk="0">
                  <a:moveTo>
                    <a:pt x="3141" y="11"/>
                  </a:moveTo>
                  <a:cubicBezTo>
                    <a:pt x="3141" y="11"/>
                    <a:pt x="3104" y="11"/>
                    <a:pt x="3104" y="43"/>
                  </a:cubicBezTo>
                  <a:cubicBezTo>
                    <a:pt x="2832" y="682"/>
                    <a:pt x="2202" y="997"/>
                    <a:pt x="1171" y="997"/>
                  </a:cubicBezTo>
                  <a:lnTo>
                    <a:pt x="269" y="997"/>
                  </a:lnTo>
                  <a:cubicBezTo>
                    <a:pt x="3" y="997"/>
                    <a:pt x="-131" y="1141"/>
                    <a:pt x="179" y="1317"/>
                  </a:cubicBezTo>
                  <a:cubicBezTo>
                    <a:pt x="179" y="1530"/>
                    <a:pt x="408" y="1599"/>
                    <a:pt x="675" y="1599"/>
                  </a:cubicBezTo>
                  <a:lnTo>
                    <a:pt x="1844" y="1599"/>
                  </a:lnTo>
                  <a:cubicBezTo>
                    <a:pt x="3461" y="1599"/>
                    <a:pt x="3867" y="1071"/>
                    <a:pt x="3194" y="0"/>
                  </a:cubicBezTo>
                  <a:lnTo>
                    <a:pt x="3152" y="0"/>
                  </a:lnTo>
                  <a:lnTo>
                    <a:pt x="3141"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1" name="Google Shape;1271;p63"/>
            <p:cNvSpPr/>
            <p:nvPr/>
          </p:nvSpPr>
          <p:spPr>
            <a:xfrm>
              <a:off x="9994467" y="3680475"/>
              <a:ext cx="9923" cy="4448"/>
            </a:xfrm>
            <a:custGeom>
              <a:avLst/>
              <a:gdLst/>
              <a:ahLst/>
              <a:cxnLst/>
              <a:rect l="l" t="t" r="r" b="b"/>
              <a:pathLst>
                <a:path w="4268" h="1913" extrusionOk="0">
                  <a:moveTo>
                    <a:pt x="655" y="1914"/>
                  </a:moveTo>
                  <a:cubicBezTo>
                    <a:pt x="655" y="1914"/>
                    <a:pt x="655" y="1839"/>
                    <a:pt x="698" y="1770"/>
                  </a:cubicBezTo>
                  <a:cubicBezTo>
                    <a:pt x="789" y="1274"/>
                    <a:pt x="201" y="458"/>
                    <a:pt x="874" y="357"/>
                  </a:cubicBezTo>
                  <a:cubicBezTo>
                    <a:pt x="1904" y="213"/>
                    <a:pt x="3164" y="69"/>
                    <a:pt x="4247" y="528"/>
                  </a:cubicBezTo>
                  <a:cubicBezTo>
                    <a:pt x="4343" y="144"/>
                    <a:pt x="4114" y="0"/>
                    <a:pt x="3527" y="0"/>
                  </a:cubicBezTo>
                  <a:lnTo>
                    <a:pt x="1007" y="0"/>
                  </a:lnTo>
                  <a:cubicBezTo>
                    <a:pt x="602" y="0"/>
                    <a:pt x="105" y="101"/>
                    <a:pt x="68" y="426"/>
                  </a:cubicBezTo>
                  <a:cubicBezTo>
                    <a:pt x="68" y="954"/>
                    <a:pt x="-295" y="1567"/>
                    <a:pt x="655" y="191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2" name="Google Shape;1272;p63"/>
            <p:cNvSpPr/>
            <p:nvPr/>
          </p:nvSpPr>
          <p:spPr>
            <a:xfrm>
              <a:off x="10030311" y="3681282"/>
              <a:ext cx="2578" cy="4745"/>
            </a:xfrm>
            <a:custGeom>
              <a:avLst/>
              <a:gdLst/>
              <a:ahLst/>
              <a:cxnLst/>
              <a:rect l="l" t="t" r="r" b="b"/>
              <a:pathLst>
                <a:path w="1109" h="2041" extrusionOk="0">
                  <a:moveTo>
                    <a:pt x="1066" y="1301"/>
                  </a:moveTo>
                  <a:cubicBezTo>
                    <a:pt x="1066" y="879"/>
                    <a:pt x="1029" y="597"/>
                    <a:pt x="976" y="282"/>
                  </a:cubicBezTo>
                  <a:cubicBezTo>
                    <a:pt x="976" y="139"/>
                    <a:pt x="976" y="0"/>
                    <a:pt x="709" y="0"/>
                  </a:cubicBezTo>
                  <a:cubicBezTo>
                    <a:pt x="485" y="0"/>
                    <a:pt x="351" y="101"/>
                    <a:pt x="255" y="208"/>
                  </a:cubicBezTo>
                  <a:cubicBezTo>
                    <a:pt x="-327" y="778"/>
                    <a:pt x="255" y="1343"/>
                    <a:pt x="351" y="1871"/>
                  </a:cubicBezTo>
                  <a:cubicBezTo>
                    <a:pt x="351" y="1972"/>
                    <a:pt x="522" y="2041"/>
                    <a:pt x="709" y="2041"/>
                  </a:cubicBezTo>
                  <a:cubicBezTo>
                    <a:pt x="1029" y="2041"/>
                    <a:pt x="1029" y="1898"/>
                    <a:pt x="1066" y="1796"/>
                  </a:cubicBezTo>
                  <a:cubicBezTo>
                    <a:pt x="1066" y="1588"/>
                    <a:pt x="1109" y="1413"/>
                    <a:pt x="1109" y="1301"/>
                  </a:cubicBezTo>
                  <a:lnTo>
                    <a:pt x="1066" y="13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3" name="Google Shape;1273;p63"/>
            <p:cNvSpPr/>
            <p:nvPr/>
          </p:nvSpPr>
          <p:spPr>
            <a:xfrm>
              <a:off x="10009000" y="3680987"/>
              <a:ext cx="6629" cy="2265"/>
            </a:xfrm>
            <a:custGeom>
              <a:avLst/>
              <a:gdLst/>
              <a:ahLst/>
              <a:cxnLst/>
              <a:rect l="l" t="t" r="r" b="b"/>
              <a:pathLst>
                <a:path w="2851" h="974" extrusionOk="0">
                  <a:moveTo>
                    <a:pt x="36" y="729"/>
                  </a:moveTo>
                  <a:cubicBezTo>
                    <a:pt x="442" y="702"/>
                    <a:pt x="576" y="-81"/>
                    <a:pt x="1259" y="590"/>
                  </a:cubicBezTo>
                  <a:cubicBezTo>
                    <a:pt x="1488" y="804"/>
                    <a:pt x="2348" y="692"/>
                    <a:pt x="2791" y="974"/>
                  </a:cubicBezTo>
                  <a:cubicBezTo>
                    <a:pt x="2791" y="660"/>
                    <a:pt x="3058" y="191"/>
                    <a:pt x="2471" y="121"/>
                  </a:cubicBezTo>
                  <a:cubicBezTo>
                    <a:pt x="1798" y="20"/>
                    <a:pt x="981" y="-92"/>
                    <a:pt x="255" y="121"/>
                  </a:cubicBezTo>
                  <a:cubicBezTo>
                    <a:pt x="-54" y="223"/>
                    <a:pt x="-11" y="479"/>
                    <a:pt x="26" y="718"/>
                  </a:cubicBezTo>
                  <a:lnTo>
                    <a:pt x="36" y="72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4" name="Google Shape;1274;p63"/>
            <p:cNvSpPr/>
            <p:nvPr/>
          </p:nvSpPr>
          <p:spPr>
            <a:xfrm>
              <a:off x="10010128" y="3686065"/>
              <a:ext cx="5224" cy="921"/>
            </a:xfrm>
            <a:custGeom>
              <a:avLst/>
              <a:gdLst/>
              <a:ahLst/>
              <a:cxnLst/>
              <a:rect l="l" t="t" r="r" b="b"/>
              <a:pathLst>
                <a:path w="2247" h="396" extrusionOk="0">
                  <a:moveTo>
                    <a:pt x="2247" y="0"/>
                  </a:moveTo>
                  <a:lnTo>
                    <a:pt x="0" y="0"/>
                  </a:lnTo>
                  <a:cubicBezTo>
                    <a:pt x="0" y="101"/>
                    <a:pt x="0" y="314"/>
                    <a:pt x="43" y="314"/>
                  </a:cubicBezTo>
                  <a:cubicBezTo>
                    <a:pt x="763" y="384"/>
                    <a:pt x="1473" y="485"/>
                    <a:pt x="2194" y="245"/>
                  </a:cubicBezTo>
                  <a:cubicBezTo>
                    <a:pt x="2236" y="245"/>
                    <a:pt x="2194" y="75"/>
                    <a:pt x="2236" y="0"/>
                  </a:cubicBezTo>
                  <a:lnTo>
                    <a:pt x="224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5" name="Google Shape;1275;p63"/>
            <p:cNvSpPr/>
            <p:nvPr/>
          </p:nvSpPr>
          <p:spPr>
            <a:xfrm>
              <a:off x="10004494" y="3681766"/>
              <a:ext cx="1479" cy="3667"/>
            </a:xfrm>
            <a:custGeom>
              <a:avLst/>
              <a:gdLst/>
              <a:ahLst/>
              <a:cxnLst/>
              <a:rect l="l" t="t" r="r" b="b"/>
              <a:pathLst>
                <a:path w="636" h="1577" extrusionOk="0">
                  <a:moveTo>
                    <a:pt x="0" y="0"/>
                  </a:moveTo>
                  <a:lnTo>
                    <a:pt x="0" y="1578"/>
                  </a:lnTo>
                  <a:cubicBezTo>
                    <a:pt x="849" y="1338"/>
                    <a:pt x="849" y="490"/>
                    <a:pt x="0"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6" name="Google Shape;1276;p63"/>
            <p:cNvSpPr/>
            <p:nvPr/>
          </p:nvSpPr>
          <p:spPr>
            <a:xfrm>
              <a:off x="9946420" y="3682487"/>
              <a:ext cx="44359" cy="3213"/>
            </a:xfrm>
            <a:custGeom>
              <a:avLst/>
              <a:gdLst/>
              <a:ahLst/>
              <a:cxnLst/>
              <a:rect l="l" t="t" r="r" b="b"/>
              <a:pathLst>
                <a:path w="19079" h="1382" extrusionOk="0">
                  <a:moveTo>
                    <a:pt x="9479" y="9"/>
                  </a:moveTo>
                  <a:lnTo>
                    <a:pt x="795" y="9"/>
                  </a:lnTo>
                  <a:cubicBezTo>
                    <a:pt x="485" y="9"/>
                    <a:pt x="122" y="-60"/>
                    <a:pt x="32" y="180"/>
                  </a:cubicBezTo>
                  <a:cubicBezTo>
                    <a:pt x="-107" y="356"/>
                    <a:pt x="256" y="569"/>
                    <a:pt x="256" y="681"/>
                  </a:cubicBezTo>
                  <a:cubicBezTo>
                    <a:pt x="352" y="1678"/>
                    <a:pt x="1382" y="1321"/>
                    <a:pt x="2108" y="1321"/>
                  </a:cubicBezTo>
                  <a:lnTo>
                    <a:pt x="18084" y="1321"/>
                  </a:lnTo>
                  <a:cubicBezTo>
                    <a:pt x="18671" y="1321"/>
                    <a:pt x="19119" y="1321"/>
                    <a:pt x="19076" y="782"/>
                  </a:cubicBezTo>
                  <a:cubicBezTo>
                    <a:pt x="19076" y="286"/>
                    <a:pt x="18900" y="-1"/>
                    <a:pt x="17993" y="41"/>
                  </a:cubicBezTo>
                  <a:lnTo>
                    <a:pt x="9479" y="41"/>
                  </a:lnTo>
                  <a:lnTo>
                    <a:pt x="9479" y="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7" name="Google Shape;1277;p63"/>
            <p:cNvSpPr/>
            <p:nvPr/>
          </p:nvSpPr>
          <p:spPr>
            <a:xfrm>
              <a:off x="10048356" y="3568696"/>
              <a:ext cx="167254" cy="19651"/>
            </a:xfrm>
            <a:custGeom>
              <a:avLst/>
              <a:gdLst/>
              <a:ahLst/>
              <a:cxnLst/>
              <a:rect l="l" t="t" r="r" b="b"/>
              <a:pathLst>
                <a:path w="71937" h="8452" extrusionOk="0">
                  <a:moveTo>
                    <a:pt x="35565" y="93"/>
                  </a:moveTo>
                  <a:cubicBezTo>
                    <a:pt x="25071" y="93"/>
                    <a:pt x="14577" y="173"/>
                    <a:pt x="4083" y="61"/>
                  </a:cubicBezTo>
                  <a:cubicBezTo>
                    <a:pt x="1100" y="29"/>
                    <a:pt x="0" y="834"/>
                    <a:pt x="0" y="2673"/>
                  </a:cubicBezTo>
                  <a:cubicBezTo>
                    <a:pt x="0" y="3398"/>
                    <a:pt x="0" y="4107"/>
                    <a:pt x="75" y="4832"/>
                  </a:cubicBezTo>
                  <a:cubicBezTo>
                    <a:pt x="582" y="8137"/>
                    <a:pt x="1244" y="8478"/>
                    <a:pt x="6160" y="8451"/>
                  </a:cubicBezTo>
                  <a:lnTo>
                    <a:pt x="66251" y="8451"/>
                  </a:lnTo>
                  <a:cubicBezTo>
                    <a:pt x="70953" y="8451"/>
                    <a:pt x="73099" y="6559"/>
                    <a:pt x="71311" y="3601"/>
                  </a:cubicBezTo>
                  <a:cubicBezTo>
                    <a:pt x="70654" y="2481"/>
                    <a:pt x="71673" y="754"/>
                    <a:pt x="70115" y="328"/>
                  </a:cubicBezTo>
                  <a:cubicBezTo>
                    <a:pt x="68183" y="-194"/>
                    <a:pt x="65706" y="72"/>
                    <a:pt x="63512" y="40"/>
                  </a:cubicBezTo>
                  <a:lnTo>
                    <a:pt x="35533" y="40"/>
                  </a:lnTo>
                  <a:lnTo>
                    <a:pt x="35575" y="104"/>
                  </a:lnTo>
                  <a:lnTo>
                    <a:pt x="35565" y="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8" name="Google Shape;1278;p63"/>
            <p:cNvSpPr/>
            <p:nvPr/>
          </p:nvSpPr>
          <p:spPr>
            <a:xfrm>
              <a:off x="10290763" y="3566641"/>
              <a:ext cx="165489" cy="21357"/>
            </a:xfrm>
            <a:custGeom>
              <a:avLst/>
              <a:gdLst/>
              <a:ahLst/>
              <a:cxnLst/>
              <a:rect l="l" t="t" r="r" b="b"/>
              <a:pathLst>
                <a:path w="71178" h="9186" extrusionOk="0">
                  <a:moveTo>
                    <a:pt x="35528" y="34"/>
                  </a:moveTo>
                  <a:cubicBezTo>
                    <a:pt x="44997" y="34"/>
                    <a:pt x="54439" y="-30"/>
                    <a:pt x="63882" y="34"/>
                  </a:cubicBezTo>
                  <a:cubicBezTo>
                    <a:pt x="71493" y="93"/>
                    <a:pt x="70554" y="-914"/>
                    <a:pt x="71098" y="4800"/>
                  </a:cubicBezTo>
                  <a:cubicBezTo>
                    <a:pt x="71392" y="7699"/>
                    <a:pt x="71098" y="7822"/>
                    <a:pt x="66545" y="7822"/>
                  </a:cubicBezTo>
                  <a:lnTo>
                    <a:pt x="18373" y="7822"/>
                  </a:lnTo>
                  <a:cubicBezTo>
                    <a:pt x="17423" y="7822"/>
                    <a:pt x="16078" y="7587"/>
                    <a:pt x="15560" y="7934"/>
                  </a:cubicBezTo>
                  <a:cubicBezTo>
                    <a:pt x="12133" y="10199"/>
                    <a:pt x="7981" y="8627"/>
                    <a:pt x="4234" y="8989"/>
                  </a:cubicBezTo>
                  <a:cubicBezTo>
                    <a:pt x="3428" y="9069"/>
                    <a:pt x="1794" y="9053"/>
                    <a:pt x="1939" y="7982"/>
                  </a:cubicBezTo>
                  <a:cubicBezTo>
                    <a:pt x="2157" y="6836"/>
                    <a:pt x="1101" y="6063"/>
                    <a:pt x="556" y="5135"/>
                  </a:cubicBezTo>
                  <a:cubicBezTo>
                    <a:pt x="-976" y="2604"/>
                    <a:pt x="812" y="50"/>
                    <a:pt x="4015" y="50"/>
                  </a:cubicBezTo>
                  <a:lnTo>
                    <a:pt x="35496" y="50"/>
                  </a:lnTo>
                  <a:lnTo>
                    <a:pt x="35528" y="24"/>
                  </a:lnTo>
                  <a:lnTo>
                    <a:pt x="35528" y="34"/>
                  </a:lnTo>
                  <a:close/>
                  <a:moveTo>
                    <a:pt x="4447" y="2188"/>
                  </a:moveTo>
                  <a:cubicBezTo>
                    <a:pt x="3465" y="2188"/>
                    <a:pt x="2115" y="1953"/>
                    <a:pt x="1682" y="2817"/>
                  </a:cubicBezTo>
                  <a:cubicBezTo>
                    <a:pt x="1352" y="3478"/>
                    <a:pt x="2488" y="4224"/>
                    <a:pt x="2515" y="4576"/>
                  </a:cubicBezTo>
                  <a:cubicBezTo>
                    <a:pt x="2809" y="8115"/>
                    <a:pt x="6636" y="6873"/>
                    <a:pt x="9219" y="6873"/>
                  </a:cubicBezTo>
                  <a:cubicBezTo>
                    <a:pt x="28205" y="6873"/>
                    <a:pt x="47159" y="6793"/>
                    <a:pt x="66145" y="6761"/>
                  </a:cubicBezTo>
                  <a:cubicBezTo>
                    <a:pt x="68189" y="6761"/>
                    <a:pt x="69860" y="6761"/>
                    <a:pt x="69790" y="4842"/>
                  </a:cubicBezTo>
                  <a:cubicBezTo>
                    <a:pt x="69716" y="3030"/>
                    <a:pt x="69096" y="2119"/>
                    <a:pt x="65969" y="2140"/>
                  </a:cubicBezTo>
                  <a:cubicBezTo>
                    <a:pt x="55833" y="2252"/>
                    <a:pt x="45670" y="2198"/>
                    <a:pt x="35539" y="2198"/>
                  </a:cubicBezTo>
                  <a:cubicBezTo>
                    <a:pt x="25408" y="2198"/>
                    <a:pt x="14808" y="2167"/>
                    <a:pt x="4458" y="2198"/>
                  </a:cubicBezTo>
                  <a:lnTo>
                    <a:pt x="4447" y="21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9" name="Google Shape;1279;p63"/>
            <p:cNvSpPr/>
            <p:nvPr/>
          </p:nvSpPr>
          <p:spPr>
            <a:xfrm>
              <a:off x="10471077" y="3566143"/>
              <a:ext cx="30504" cy="16949"/>
            </a:xfrm>
            <a:custGeom>
              <a:avLst/>
              <a:gdLst/>
              <a:ahLst/>
              <a:cxnLst/>
              <a:rect l="l" t="t" r="r" b="b"/>
              <a:pathLst>
                <a:path w="13120" h="7290" extrusionOk="0">
                  <a:moveTo>
                    <a:pt x="364" y="5988"/>
                  </a:moveTo>
                  <a:cubicBezTo>
                    <a:pt x="364" y="6559"/>
                    <a:pt x="439" y="7401"/>
                    <a:pt x="1389" y="7278"/>
                  </a:cubicBezTo>
                  <a:cubicBezTo>
                    <a:pt x="5253" y="6729"/>
                    <a:pt x="9230" y="7737"/>
                    <a:pt x="13051" y="6841"/>
                  </a:cubicBezTo>
                  <a:cubicBezTo>
                    <a:pt x="13051" y="4949"/>
                    <a:pt x="13121" y="3078"/>
                    <a:pt x="13121" y="1191"/>
                  </a:cubicBezTo>
                  <a:cubicBezTo>
                    <a:pt x="9374" y="-541"/>
                    <a:pt x="4890" y="-19"/>
                    <a:pt x="1245" y="498"/>
                  </a:cubicBezTo>
                  <a:cubicBezTo>
                    <a:pt x="-1237" y="845"/>
                    <a:pt x="812" y="3771"/>
                    <a:pt x="508" y="5530"/>
                  </a:cubicBezTo>
                  <a:cubicBezTo>
                    <a:pt x="508" y="5706"/>
                    <a:pt x="439" y="5845"/>
                    <a:pt x="364" y="598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0" name="Google Shape;1280;p63"/>
            <p:cNvSpPr/>
            <p:nvPr/>
          </p:nvSpPr>
          <p:spPr>
            <a:xfrm>
              <a:off x="9998225" y="3569050"/>
              <a:ext cx="12478" cy="21539"/>
            </a:xfrm>
            <a:custGeom>
              <a:avLst/>
              <a:gdLst/>
              <a:ahLst/>
              <a:cxnLst/>
              <a:rect l="l" t="t" r="r" b="b"/>
              <a:pathLst>
                <a:path w="5367" h="9264" extrusionOk="0">
                  <a:moveTo>
                    <a:pt x="2669" y="32"/>
                  </a:moveTo>
                  <a:cubicBezTo>
                    <a:pt x="1468" y="32"/>
                    <a:pt x="75" y="-490"/>
                    <a:pt x="6" y="3049"/>
                  </a:cubicBezTo>
                  <a:cubicBezTo>
                    <a:pt x="-69" y="7958"/>
                    <a:pt x="582" y="9264"/>
                    <a:pt x="3102" y="9264"/>
                  </a:cubicBezTo>
                  <a:cubicBezTo>
                    <a:pt x="5178" y="9264"/>
                    <a:pt x="5397" y="8918"/>
                    <a:pt x="5365" y="5693"/>
                  </a:cubicBezTo>
                  <a:cubicBezTo>
                    <a:pt x="5365" y="549"/>
                    <a:pt x="5108" y="0"/>
                    <a:pt x="2626" y="0"/>
                  </a:cubicBezTo>
                  <a:lnTo>
                    <a:pt x="2669" y="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1" name="Google Shape;1281;p63"/>
            <p:cNvSpPr/>
            <p:nvPr/>
          </p:nvSpPr>
          <p:spPr>
            <a:xfrm>
              <a:off x="10641663" y="3566448"/>
              <a:ext cx="24175" cy="17758"/>
            </a:xfrm>
            <a:custGeom>
              <a:avLst/>
              <a:gdLst/>
              <a:ahLst/>
              <a:cxnLst/>
              <a:rect l="l" t="t" r="r" b="b"/>
              <a:pathLst>
                <a:path w="10398" h="7638" extrusionOk="0">
                  <a:moveTo>
                    <a:pt x="4734" y="7638"/>
                  </a:moveTo>
                  <a:cubicBezTo>
                    <a:pt x="9837" y="7558"/>
                    <a:pt x="10525" y="7212"/>
                    <a:pt x="10381" y="4851"/>
                  </a:cubicBezTo>
                  <a:cubicBezTo>
                    <a:pt x="10093" y="512"/>
                    <a:pt x="9186" y="-138"/>
                    <a:pt x="2626" y="21"/>
                  </a:cubicBezTo>
                  <a:cubicBezTo>
                    <a:pt x="-433" y="101"/>
                    <a:pt x="5" y="1882"/>
                    <a:pt x="42" y="3236"/>
                  </a:cubicBezTo>
                  <a:cubicBezTo>
                    <a:pt x="160" y="6823"/>
                    <a:pt x="1137" y="7686"/>
                    <a:pt x="4787" y="7628"/>
                  </a:cubicBezTo>
                  <a:lnTo>
                    <a:pt x="4745" y="7628"/>
                  </a:lnTo>
                  <a:lnTo>
                    <a:pt x="4734" y="76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2" name="Google Shape;1282;p63"/>
            <p:cNvSpPr/>
            <p:nvPr/>
          </p:nvSpPr>
          <p:spPr>
            <a:xfrm>
              <a:off x="10231903" y="3572147"/>
              <a:ext cx="29307" cy="15331"/>
            </a:xfrm>
            <a:custGeom>
              <a:avLst/>
              <a:gdLst/>
              <a:ahLst/>
              <a:cxnLst/>
              <a:rect l="l" t="t" r="r" b="b"/>
              <a:pathLst>
                <a:path w="12605" h="6594" extrusionOk="0">
                  <a:moveTo>
                    <a:pt x="12605" y="1941"/>
                  </a:moveTo>
                  <a:cubicBezTo>
                    <a:pt x="12562" y="587"/>
                    <a:pt x="11650" y="-121"/>
                    <a:pt x="9579" y="17"/>
                  </a:cubicBezTo>
                  <a:cubicBezTo>
                    <a:pt x="8842" y="81"/>
                    <a:pt x="8148" y="17"/>
                    <a:pt x="7428" y="17"/>
                  </a:cubicBezTo>
                  <a:cubicBezTo>
                    <a:pt x="-258" y="17"/>
                    <a:pt x="-1721" y="1653"/>
                    <a:pt x="1850" y="6595"/>
                  </a:cubicBezTo>
                  <a:cubicBezTo>
                    <a:pt x="756" y="6030"/>
                    <a:pt x="1188" y="5619"/>
                    <a:pt x="2282" y="5497"/>
                  </a:cubicBezTo>
                  <a:cubicBezTo>
                    <a:pt x="3339" y="5385"/>
                    <a:pt x="4401" y="5470"/>
                    <a:pt x="5453" y="5470"/>
                  </a:cubicBezTo>
                  <a:cubicBezTo>
                    <a:pt x="9205" y="5470"/>
                    <a:pt x="11506" y="4351"/>
                    <a:pt x="12344" y="2101"/>
                  </a:cubicBezTo>
                  <a:cubicBezTo>
                    <a:pt x="12344" y="2101"/>
                    <a:pt x="12488" y="2021"/>
                    <a:pt x="12605" y="1963"/>
                  </a:cubicBezTo>
                  <a:lnTo>
                    <a:pt x="12605" y="1931"/>
                  </a:lnTo>
                  <a:lnTo>
                    <a:pt x="12605" y="1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3" name="Google Shape;1283;p63"/>
            <p:cNvSpPr/>
            <p:nvPr/>
          </p:nvSpPr>
          <p:spPr>
            <a:xfrm>
              <a:off x="10517951" y="3568868"/>
              <a:ext cx="24501" cy="15571"/>
            </a:xfrm>
            <a:custGeom>
              <a:avLst/>
              <a:gdLst/>
              <a:ahLst/>
              <a:cxnLst/>
              <a:rect l="l" t="t" r="r" b="b"/>
              <a:pathLst>
                <a:path w="10538" h="6697" extrusionOk="0">
                  <a:moveTo>
                    <a:pt x="9711" y="6639"/>
                  </a:moveTo>
                  <a:cubicBezTo>
                    <a:pt x="10219" y="5253"/>
                    <a:pt x="11169" y="3883"/>
                    <a:pt x="9925" y="2439"/>
                  </a:cubicBezTo>
                  <a:cubicBezTo>
                    <a:pt x="8356" y="1400"/>
                    <a:pt x="5228" y="1778"/>
                    <a:pt x="4465" y="1037"/>
                  </a:cubicBezTo>
                  <a:cubicBezTo>
                    <a:pt x="2025" y="-1463"/>
                    <a:pt x="1476" y="1320"/>
                    <a:pt x="50" y="1496"/>
                  </a:cubicBezTo>
                  <a:cubicBezTo>
                    <a:pt x="-94" y="3334"/>
                    <a:pt x="-19" y="5115"/>
                    <a:pt x="1508" y="6698"/>
                  </a:cubicBezTo>
                  <a:cubicBezTo>
                    <a:pt x="4246" y="6698"/>
                    <a:pt x="6941" y="6639"/>
                    <a:pt x="9669" y="6639"/>
                  </a:cubicBezTo>
                  <a:lnTo>
                    <a:pt x="9711" y="66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4" name="Google Shape;1284;p63"/>
            <p:cNvSpPr/>
            <p:nvPr/>
          </p:nvSpPr>
          <p:spPr>
            <a:xfrm>
              <a:off x="10714442" y="3566696"/>
              <a:ext cx="13387" cy="18646"/>
            </a:xfrm>
            <a:custGeom>
              <a:avLst/>
              <a:gdLst/>
              <a:ahLst/>
              <a:cxnLst/>
              <a:rect l="l" t="t" r="r" b="b"/>
              <a:pathLst>
                <a:path w="5758" h="8020" extrusionOk="0">
                  <a:moveTo>
                    <a:pt x="0" y="3336"/>
                  </a:moveTo>
                  <a:cubicBezTo>
                    <a:pt x="2076" y="4434"/>
                    <a:pt x="-838" y="7302"/>
                    <a:pt x="3501" y="7643"/>
                  </a:cubicBezTo>
                  <a:cubicBezTo>
                    <a:pt x="3790" y="7643"/>
                    <a:pt x="3645" y="8448"/>
                    <a:pt x="4484" y="7707"/>
                  </a:cubicBezTo>
                  <a:cubicBezTo>
                    <a:pt x="7254" y="5265"/>
                    <a:pt x="4702" y="2968"/>
                    <a:pt x="4339" y="639"/>
                  </a:cubicBezTo>
                  <a:cubicBezTo>
                    <a:pt x="4227" y="-134"/>
                    <a:pt x="2338" y="-246"/>
                    <a:pt x="1569" y="527"/>
                  </a:cubicBezTo>
                  <a:cubicBezTo>
                    <a:pt x="806" y="1278"/>
                    <a:pt x="587" y="2286"/>
                    <a:pt x="0" y="3314"/>
                  </a:cubicBezTo>
                  <a:lnTo>
                    <a:pt x="0" y="3346"/>
                  </a:lnTo>
                  <a:lnTo>
                    <a:pt x="0" y="33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5" name="Google Shape;1285;p63"/>
            <p:cNvSpPr/>
            <p:nvPr/>
          </p:nvSpPr>
          <p:spPr>
            <a:xfrm>
              <a:off x="10814907" y="3565864"/>
              <a:ext cx="12629" cy="17551"/>
            </a:xfrm>
            <a:custGeom>
              <a:avLst/>
              <a:gdLst/>
              <a:ahLst/>
              <a:cxnLst/>
              <a:rect l="l" t="t" r="r" b="b"/>
              <a:pathLst>
                <a:path w="5432" h="7549" extrusionOk="0">
                  <a:moveTo>
                    <a:pt x="5432" y="4504"/>
                  </a:moveTo>
                  <a:cubicBezTo>
                    <a:pt x="5213" y="3619"/>
                    <a:pt x="4957" y="2788"/>
                    <a:pt x="4770" y="1924"/>
                  </a:cubicBezTo>
                  <a:cubicBezTo>
                    <a:pt x="4583" y="1119"/>
                    <a:pt x="5058" y="0"/>
                    <a:pt x="3057" y="0"/>
                  </a:cubicBezTo>
                  <a:cubicBezTo>
                    <a:pt x="1050" y="0"/>
                    <a:pt x="505" y="1039"/>
                    <a:pt x="143" y="2015"/>
                  </a:cubicBezTo>
                  <a:cubicBezTo>
                    <a:pt x="-434" y="3742"/>
                    <a:pt x="879" y="5320"/>
                    <a:pt x="1568" y="6871"/>
                  </a:cubicBezTo>
                  <a:cubicBezTo>
                    <a:pt x="1973" y="7820"/>
                    <a:pt x="3788" y="7756"/>
                    <a:pt x="4551" y="6791"/>
                  </a:cubicBezTo>
                  <a:cubicBezTo>
                    <a:pt x="5101" y="6130"/>
                    <a:pt x="5176" y="5266"/>
                    <a:pt x="5432" y="4493"/>
                  </a:cubicBezTo>
                  <a:lnTo>
                    <a:pt x="5432" y="4525"/>
                  </a:lnTo>
                  <a:lnTo>
                    <a:pt x="5432" y="45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6" name="Google Shape;1286;p63"/>
            <p:cNvSpPr/>
            <p:nvPr/>
          </p:nvSpPr>
          <p:spPr>
            <a:xfrm>
              <a:off x="10561706" y="3568054"/>
              <a:ext cx="10800" cy="19402"/>
            </a:xfrm>
            <a:custGeom>
              <a:avLst/>
              <a:gdLst/>
              <a:ahLst/>
              <a:cxnLst/>
              <a:rect l="l" t="t" r="r" b="b"/>
              <a:pathLst>
                <a:path w="4645" h="8345" extrusionOk="0">
                  <a:moveTo>
                    <a:pt x="4629" y="4079"/>
                  </a:moveTo>
                  <a:cubicBezTo>
                    <a:pt x="4516" y="3530"/>
                    <a:pt x="4196" y="2501"/>
                    <a:pt x="4127" y="1494"/>
                  </a:cubicBezTo>
                  <a:cubicBezTo>
                    <a:pt x="4009" y="577"/>
                    <a:pt x="2702" y="518"/>
                    <a:pt x="1976" y="92"/>
                  </a:cubicBezTo>
                  <a:cubicBezTo>
                    <a:pt x="1399" y="-254"/>
                    <a:pt x="881" y="465"/>
                    <a:pt x="519" y="812"/>
                  </a:cubicBezTo>
                  <a:cubicBezTo>
                    <a:pt x="-533" y="1851"/>
                    <a:pt x="118" y="7309"/>
                    <a:pt x="1543" y="8055"/>
                  </a:cubicBezTo>
                  <a:cubicBezTo>
                    <a:pt x="2563" y="8604"/>
                    <a:pt x="3620" y="8370"/>
                    <a:pt x="4164" y="7394"/>
                  </a:cubicBezTo>
                  <a:cubicBezTo>
                    <a:pt x="4602" y="6478"/>
                    <a:pt x="4671" y="5529"/>
                    <a:pt x="4639" y="4116"/>
                  </a:cubicBezTo>
                  <a:lnTo>
                    <a:pt x="4639" y="4090"/>
                  </a:lnTo>
                  <a:lnTo>
                    <a:pt x="4629" y="4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7" name="Google Shape;1287;p63"/>
            <p:cNvSpPr/>
            <p:nvPr/>
          </p:nvSpPr>
          <p:spPr>
            <a:xfrm>
              <a:off x="10234867" y="3576597"/>
              <a:ext cx="29063" cy="13241"/>
            </a:xfrm>
            <a:custGeom>
              <a:avLst/>
              <a:gdLst/>
              <a:ahLst/>
              <a:cxnLst/>
              <a:rect l="l" t="t" r="r" b="b"/>
              <a:pathLst>
                <a:path w="12500" h="5695" extrusionOk="0">
                  <a:moveTo>
                    <a:pt x="11335" y="32"/>
                  </a:moveTo>
                  <a:cubicBezTo>
                    <a:pt x="11335" y="32"/>
                    <a:pt x="11079" y="112"/>
                    <a:pt x="11079" y="176"/>
                  </a:cubicBezTo>
                  <a:cubicBezTo>
                    <a:pt x="10241" y="2431"/>
                    <a:pt x="7978" y="3550"/>
                    <a:pt x="4231" y="3539"/>
                  </a:cubicBezTo>
                  <a:cubicBezTo>
                    <a:pt x="3174" y="3539"/>
                    <a:pt x="2112" y="3481"/>
                    <a:pt x="1061" y="3571"/>
                  </a:cubicBezTo>
                  <a:cubicBezTo>
                    <a:pt x="4" y="3683"/>
                    <a:pt x="-471" y="4088"/>
                    <a:pt x="623" y="4659"/>
                  </a:cubicBezTo>
                  <a:cubicBezTo>
                    <a:pt x="666" y="5464"/>
                    <a:pt x="1360" y="5725"/>
                    <a:pt x="2443" y="5693"/>
                  </a:cubicBezTo>
                  <a:lnTo>
                    <a:pt x="6639" y="5693"/>
                  </a:lnTo>
                  <a:cubicBezTo>
                    <a:pt x="12286" y="5693"/>
                    <a:pt x="13855" y="3854"/>
                    <a:pt x="11335" y="0"/>
                  </a:cubicBezTo>
                  <a:lnTo>
                    <a:pt x="11335" y="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8" name="Google Shape;1288;p63"/>
            <p:cNvSpPr/>
            <p:nvPr/>
          </p:nvSpPr>
          <p:spPr>
            <a:xfrm>
              <a:off x="10466518" y="3564369"/>
              <a:ext cx="35191" cy="15696"/>
            </a:xfrm>
            <a:custGeom>
              <a:avLst/>
              <a:gdLst/>
              <a:ahLst/>
              <a:cxnLst/>
              <a:rect l="l" t="t" r="r" b="b"/>
              <a:pathLst>
                <a:path w="15136" h="6751" extrusionOk="0">
                  <a:moveTo>
                    <a:pt x="2282" y="6752"/>
                  </a:moveTo>
                  <a:cubicBezTo>
                    <a:pt x="2356" y="6608"/>
                    <a:pt x="2426" y="6437"/>
                    <a:pt x="2426" y="6293"/>
                  </a:cubicBezTo>
                  <a:cubicBezTo>
                    <a:pt x="2714" y="4534"/>
                    <a:pt x="680" y="1608"/>
                    <a:pt x="3162" y="1262"/>
                  </a:cubicBezTo>
                  <a:cubicBezTo>
                    <a:pt x="6840" y="745"/>
                    <a:pt x="11291" y="228"/>
                    <a:pt x="15038" y="1954"/>
                  </a:cubicBezTo>
                  <a:cubicBezTo>
                    <a:pt x="15439" y="601"/>
                    <a:pt x="14606" y="62"/>
                    <a:pt x="12631" y="62"/>
                  </a:cubicBezTo>
                  <a:cubicBezTo>
                    <a:pt x="9605" y="62"/>
                    <a:pt x="6546" y="-18"/>
                    <a:pt x="3483" y="4"/>
                  </a:cubicBezTo>
                  <a:cubicBezTo>
                    <a:pt x="2057" y="4"/>
                    <a:pt x="424" y="345"/>
                    <a:pt x="349" y="1464"/>
                  </a:cubicBezTo>
                  <a:cubicBezTo>
                    <a:pt x="162" y="3335"/>
                    <a:pt x="-1001" y="5462"/>
                    <a:pt x="2313" y="6752"/>
                  </a:cubicBezTo>
                  <a:lnTo>
                    <a:pt x="2271" y="6752"/>
                  </a:lnTo>
                  <a:lnTo>
                    <a:pt x="2282" y="675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9" name="Google Shape;1289;p63"/>
            <p:cNvSpPr/>
            <p:nvPr/>
          </p:nvSpPr>
          <p:spPr>
            <a:xfrm>
              <a:off x="10593641" y="3567043"/>
              <a:ext cx="9281" cy="17182"/>
            </a:xfrm>
            <a:custGeom>
              <a:avLst/>
              <a:gdLst/>
              <a:ahLst/>
              <a:cxnLst/>
              <a:rect l="l" t="t" r="r" b="b"/>
              <a:pathLst>
                <a:path w="3992" h="7390" extrusionOk="0">
                  <a:moveTo>
                    <a:pt x="3982" y="4707"/>
                  </a:moveTo>
                  <a:cubicBezTo>
                    <a:pt x="3838" y="3241"/>
                    <a:pt x="3726" y="2122"/>
                    <a:pt x="3549" y="1007"/>
                  </a:cubicBezTo>
                  <a:cubicBezTo>
                    <a:pt x="3507" y="570"/>
                    <a:pt x="3475" y="0"/>
                    <a:pt x="2498" y="0"/>
                  </a:cubicBezTo>
                  <a:cubicBezTo>
                    <a:pt x="1692" y="0"/>
                    <a:pt x="1329" y="315"/>
                    <a:pt x="897" y="741"/>
                  </a:cubicBezTo>
                  <a:cubicBezTo>
                    <a:pt x="-1147" y="2814"/>
                    <a:pt x="897" y="4739"/>
                    <a:pt x="1228" y="6721"/>
                  </a:cubicBezTo>
                  <a:cubicBezTo>
                    <a:pt x="1265" y="7148"/>
                    <a:pt x="1916" y="7351"/>
                    <a:pt x="2535" y="7382"/>
                  </a:cubicBezTo>
                  <a:cubicBezTo>
                    <a:pt x="3560" y="7462"/>
                    <a:pt x="3592" y="6892"/>
                    <a:pt x="3704" y="6455"/>
                  </a:cubicBezTo>
                  <a:cubicBezTo>
                    <a:pt x="3891" y="5762"/>
                    <a:pt x="3923" y="5053"/>
                    <a:pt x="3993" y="4707"/>
                  </a:cubicBezTo>
                  <a:lnTo>
                    <a:pt x="3982" y="47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0" name="Google Shape;1290;p63"/>
            <p:cNvSpPr/>
            <p:nvPr/>
          </p:nvSpPr>
          <p:spPr>
            <a:xfrm>
              <a:off x="10517688" y="3566229"/>
              <a:ext cx="23713" cy="8235"/>
            </a:xfrm>
            <a:custGeom>
              <a:avLst/>
              <a:gdLst/>
              <a:ahLst/>
              <a:cxnLst/>
              <a:rect l="l" t="t" r="r" b="b"/>
              <a:pathLst>
                <a:path w="10199" h="3542" extrusionOk="0">
                  <a:moveTo>
                    <a:pt x="158" y="2594"/>
                  </a:moveTo>
                  <a:cubicBezTo>
                    <a:pt x="1583" y="2423"/>
                    <a:pt x="2090" y="-365"/>
                    <a:pt x="4567" y="2135"/>
                  </a:cubicBezTo>
                  <a:cubicBezTo>
                    <a:pt x="5303" y="2882"/>
                    <a:pt x="8474" y="2482"/>
                    <a:pt x="10032" y="3542"/>
                  </a:cubicBezTo>
                  <a:cubicBezTo>
                    <a:pt x="9963" y="2423"/>
                    <a:pt x="10940" y="787"/>
                    <a:pt x="8837" y="440"/>
                  </a:cubicBezTo>
                  <a:cubicBezTo>
                    <a:pt x="6323" y="30"/>
                    <a:pt x="3515" y="-301"/>
                    <a:pt x="964" y="440"/>
                  </a:cubicBezTo>
                  <a:cubicBezTo>
                    <a:pt x="-232" y="787"/>
                    <a:pt x="-88" y="1762"/>
                    <a:pt x="201" y="2562"/>
                  </a:cubicBezTo>
                  <a:lnTo>
                    <a:pt x="158" y="25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1" name="Google Shape;1291;p63"/>
            <p:cNvSpPr/>
            <p:nvPr/>
          </p:nvSpPr>
          <p:spPr>
            <a:xfrm>
              <a:off x="10521569" y="3584294"/>
              <a:ext cx="18900" cy="3360"/>
            </a:xfrm>
            <a:custGeom>
              <a:avLst/>
              <a:gdLst/>
              <a:ahLst/>
              <a:cxnLst/>
              <a:rect l="l" t="t" r="r" b="b"/>
              <a:pathLst>
                <a:path w="8129" h="1445" extrusionOk="0">
                  <a:moveTo>
                    <a:pt x="8129" y="0"/>
                  </a:moveTo>
                  <a:cubicBezTo>
                    <a:pt x="5428" y="0"/>
                    <a:pt x="2696" y="64"/>
                    <a:pt x="0" y="64"/>
                  </a:cubicBezTo>
                  <a:cubicBezTo>
                    <a:pt x="69" y="437"/>
                    <a:pt x="69" y="1151"/>
                    <a:pt x="256" y="1183"/>
                  </a:cubicBezTo>
                  <a:cubicBezTo>
                    <a:pt x="2840" y="1413"/>
                    <a:pt x="5428" y="1748"/>
                    <a:pt x="7868" y="895"/>
                  </a:cubicBezTo>
                  <a:cubicBezTo>
                    <a:pt x="8086" y="816"/>
                    <a:pt x="8054" y="325"/>
                    <a:pt x="8129" y="11"/>
                  </a:cubicBezTo>
                  <a:lnTo>
                    <a:pt x="812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2" name="Google Shape;1292;p63"/>
            <p:cNvSpPr/>
            <p:nvPr/>
          </p:nvSpPr>
          <p:spPr>
            <a:xfrm>
              <a:off x="10501313" y="3568901"/>
              <a:ext cx="5401" cy="13173"/>
            </a:xfrm>
            <a:custGeom>
              <a:avLst/>
              <a:gdLst/>
              <a:ahLst/>
              <a:cxnLst/>
              <a:rect l="l" t="t" r="r" b="b"/>
              <a:pathLst>
                <a:path w="2323" h="5666" extrusionOk="0">
                  <a:moveTo>
                    <a:pt x="75" y="0"/>
                  </a:moveTo>
                  <a:cubicBezTo>
                    <a:pt x="75" y="1892"/>
                    <a:pt x="43" y="3763"/>
                    <a:pt x="0" y="5666"/>
                  </a:cubicBezTo>
                  <a:cubicBezTo>
                    <a:pt x="3064" y="4717"/>
                    <a:pt x="3106" y="1668"/>
                    <a:pt x="75"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3" name="Google Shape;1293;p63"/>
            <p:cNvSpPr/>
            <p:nvPr/>
          </p:nvSpPr>
          <p:spPr>
            <a:xfrm>
              <a:off x="10294574" y="3571589"/>
              <a:ext cx="158518" cy="11502"/>
            </a:xfrm>
            <a:custGeom>
              <a:avLst/>
              <a:gdLst/>
              <a:ahLst/>
              <a:cxnLst/>
              <a:rect l="l" t="t" r="r" b="b"/>
              <a:pathLst>
                <a:path w="68180" h="4947" extrusionOk="0">
                  <a:moveTo>
                    <a:pt x="33926" y="59"/>
                  </a:moveTo>
                  <a:lnTo>
                    <a:pt x="2808" y="59"/>
                  </a:lnTo>
                  <a:cubicBezTo>
                    <a:pt x="1858" y="59"/>
                    <a:pt x="513" y="-170"/>
                    <a:pt x="70" y="693"/>
                  </a:cubicBezTo>
                  <a:cubicBezTo>
                    <a:pt x="-293" y="1354"/>
                    <a:pt x="876" y="2095"/>
                    <a:pt x="876" y="2442"/>
                  </a:cubicBezTo>
                  <a:cubicBezTo>
                    <a:pt x="1207" y="5970"/>
                    <a:pt x="5028" y="4739"/>
                    <a:pt x="7623" y="4739"/>
                  </a:cubicBezTo>
                  <a:cubicBezTo>
                    <a:pt x="26571" y="4739"/>
                    <a:pt x="45557" y="4659"/>
                    <a:pt x="64500" y="4627"/>
                  </a:cubicBezTo>
                  <a:cubicBezTo>
                    <a:pt x="66576" y="4627"/>
                    <a:pt x="68252" y="4627"/>
                    <a:pt x="68178" y="2703"/>
                  </a:cubicBezTo>
                  <a:cubicBezTo>
                    <a:pt x="68066" y="896"/>
                    <a:pt x="67446" y="-21"/>
                    <a:pt x="64356" y="0"/>
                  </a:cubicBezTo>
                  <a:cubicBezTo>
                    <a:pt x="54225" y="112"/>
                    <a:pt x="44062" y="59"/>
                    <a:pt x="33926" y="5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4" name="Google Shape;1294;p63"/>
            <p:cNvSpPr/>
            <p:nvPr/>
          </p:nvSpPr>
          <p:spPr>
            <a:xfrm>
              <a:off x="10247345" y="1997687"/>
              <a:ext cx="8163" cy="5982"/>
            </a:xfrm>
            <a:custGeom>
              <a:avLst/>
              <a:gdLst/>
              <a:ahLst/>
              <a:cxnLst/>
              <a:rect l="l" t="t" r="r" b="b"/>
              <a:pathLst>
                <a:path w="3511" h="2573" extrusionOk="0">
                  <a:moveTo>
                    <a:pt x="1618" y="2531"/>
                  </a:moveTo>
                  <a:cubicBezTo>
                    <a:pt x="3332" y="2501"/>
                    <a:pt x="3545" y="2389"/>
                    <a:pt x="3508" y="1616"/>
                  </a:cubicBezTo>
                  <a:cubicBezTo>
                    <a:pt x="3391" y="152"/>
                    <a:pt x="3102" y="-51"/>
                    <a:pt x="914" y="9"/>
                  </a:cubicBezTo>
                  <a:cubicBezTo>
                    <a:pt x="-137" y="9"/>
                    <a:pt x="7" y="640"/>
                    <a:pt x="7" y="1107"/>
                  </a:cubicBezTo>
                  <a:cubicBezTo>
                    <a:pt x="7" y="2317"/>
                    <a:pt x="364" y="2602"/>
                    <a:pt x="1608" y="2572"/>
                  </a:cubicBezTo>
                  <a:lnTo>
                    <a:pt x="1608" y="2541"/>
                  </a:lnTo>
                  <a:lnTo>
                    <a:pt x="1618" y="25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5" name="Google Shape;1295;p63"/>
            <p:cNvSpPr/>
            <p:nvPr/>
          </p:nvSpPr>
          <p:spPr>
            <a:xfrm>
              <a:off x="10271774" y="1997662"/>
              <a:ext cx="4524" cy="6296"/>
            </a:xfrm>
            <a:custGeom>
              <a:avLst/>
              <a:gdLst/>
              <a:ahLst/>
              <a:cxnLst/>
              <a:rect l="l" t="t" r="r" b="b"/>
              <a:pathLst>
                <a:path w="1946" h="2708" extrusionOk="0">
                  <a:moveTo>
                    <a:pt x="27" y="1132"/>
                  </a:moveTo>
                  <a:cubicBezTo>
                    <a:pt x="721" y="1508"/>
                    <a:pt x="-261" y="2454"/>
                    <a:pt x="1196" y="2596"/>
                  </a:cubicBezTo>
                  <a:cubicBezTo>
                    <a:pt x="1270" y="2596"/>
                    <a:pt x="1238" y="2850"/>
                    <a:pt x="1527" y="2596"/>
                  </a:cubicBezTo>
                  <a:cubicBezTo>
                    <a:pt x="2439" y="1762"/>
                    <a:pt x="1601" y="989"/>
                    <a:pt x="1457" y="206"/>
                  </a:cubicBezTo>
                  <a:cubicBezTo>
                    <a:pt x="1415" y="-47"/>
                    <a:pt x="806" y="-78"/>
                    <a:pt x="545" y="176"/>
                  </a:cubicBezTo>
                  <a:cubicBezTo>
                    <a:pt x="256" y="430"/>
                    <a:pt x="181" y="745"/>
                    <a:pt x="0" y="1122"/>
                  </a:cubicBezTo>
                  <a:lnTo>
                    <a:pt x="37" y="1122"/>
                  </a:lnTo>
                  <a:lnTo>
                    <a:pt x="27" y="11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6" name="Google Shape;1296;p63"/>
            <p:cNvSpPr/>
            <p:nvPr/>
          </p:nvSpPr>
          <p:spPr>
            <a:xfrm>
              <a:off x="10305593" y="1997348"/>
              <a:ext cx="4197" cy="5933"/>
            </a:xfrm>
            <a:custGeom>
              <a:avLst/>
              <a:gdLst/>
              <a:ahLst/>
              <a:cxnLst/>
              <a:rect l="l" t="t" r="r" b="b"/>
              <a:pathLst>
                <a:path w="1805" h="2552" extrusionOk="0">
                  <a:moveTo>
                    <a:pt x="1805" y="1522"/>
                  </a:moveTo>
                  <a:cubicBezTo>
                    <a:pt x="1736" y="1238"/>
                    <a:pt x="1661" y="954"/>
                    <a:pt x="1586" y="660"/>
                  </a:cubicBezTo>
                  <a:cubicBezTo>
                    <a:pt x="1517" y="375"/>
                    <a:pt x="1661" y="0"/>
                    <a:pt x="1010" y="0"/>
                  </a:cubicBezTo>
                  <a:cubicBezTo>
                    <a:pt x="359" y="0"/>
                    <a:pt x="172" y="345"/>
                    <a:pt x="60" y="690"/>
                  </a:cubicBezTo>
                  <a:cubicBezTo>
                    <a:pt x="-159" y="1258"/>
                    <a:pt x="279" y="1806"/>
                    <a:pt x="492" y="2324"/>
                  </a:cubicBezTo>
                  <a:cubicBezTo>
                    <a:pt x="636" y="2638"/>
                    <a:pt x="1229" y="2618"/>
                    <a:pt x="1517" y="2324"/>
                  </a:cubicBezTo>
                  <a:cubicBezTo>
                    <a:pt x="1704" y="2091"/>
                    <a:pt x="1736" y="1806"/>
                    <a:pt x="1805" y="1553"/>
                  </a:cubicBezTo>
                  <a:lnTo>
                    <a:pt x="1805" y="15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7" name="Google Shape;1297;p63"/>
            <p:cNvSpPr/>
            <p:nvPr/>
          </p:nvSpPr>
          <p:spPr>
            <a:xfrm>
              <a:off x="10231261" y="1997820"/>
              <a:ext cx="3104" cy="5810"/>
            </a:xfrm>
            <a:custGeom>
              <a:avLst/>
              <a:gdLst/>
              <a:ahLst/>
              <a:cxnLst/>
              <a:rect l="l" t="t" r="r" b="b"/>
              <a:pathLst>
                <a:path w="1335" h="2499" extrusionOk="0">
                  <a:moveTo>
                    <a:pt x="1330" y="1583"/>
                  </a:moveTo>
                  <a:cubicBezTo>
                    <a:pt x="1255" y="1096"/>
                    <a:pt x="1212" y="721"/>
                    <a:pt x="1186" y="345"/>
                  </a:cubicBezTo>
                  <a:cubicBezTo>
                    <a:pt x="1186" y="203"/>
                    <a:pt x="1180" y="0"/>
                    <a:pt x="823" y="0"/>
                  </a:cubicBezTo>
                  <a:cubicBezTo>
                    <a:pt x="567" y="0"/>
                    <a:pt x="465" y="111"/>
                    <a:pt x="321" y="254"/>
                  </a:cubicBezTo>
                  <a:cubicBezTo>
                    <a:pt x="-410" y="943"/>
                    <a:pt x="321" y="1603"/>
                    <a:pt x="433" y="2263"/>
                  </a:cubicBezTo>
                  <a:cubicBezTo>
                    <a:pt x="433" y="2405"/>
                    <a:pt x="647" y="2466"/>
                    <a:pt x="865" y="2496"/>
                  </a:cubicBezTo>
                  <a:cubicBezTo>
                    <a:pt x="1191" y="2527"/>
                    <a:pt x="1223" y="2324"/>
                    <a:pt x="1266" y="2182"/>
                  </a:cubicBezTo>
                  <a:cubicBezTo>
                    <a:pt x="1335" y="1948"/>
                    <a:pt x="1335" y="1694"/>
                    <a:pt x="1335" y="1583"/>
                  </a:cubicBezTo>
                  <a:lnTo>
                    <a:pt x="1330" y="15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8" name="Google Shape;1298;p63"/>
            <p:cNvSpPr/>
            <p:nvPr/>
          </p:nvSpPr>
          <p:spPr>
            <a:xfrm>
              <a:off x="7542026" y="2074594"/>
              <a:ext cx="127238" cy="14964"/>
            </a:xfrm>
            <a:custGeom>
              <a:avLst/>
              <a:gdLst/>
              <a:ahLst/>
              <a:cxnLst/>
              <a:rect l="l" t="t" r="r" b="b"/>
              <a:pathLst>
                <a:path w="54726" h="6436" extrusionOk="0">
                  <a:moveTo>
                    <a:pt x="27067" y="91"/>
                  </a:moveTo>
                  <a:cubicBezTo>
                    <a:pt x="19087" y="91"/>
                    <a:pt x="11113" y="152"/>
                    <a:pt x="3128" y="61"/>
                  </a:cubicBezTo>
                  <a:cubicBezTo>
                    <a:pt x="865" y="61"/>
                    <a:pt x="27" y="671"/>
                    <a:pt x="0" y="2043"/>
                  </a:cubicBezTo>
                  <a:cubicBezTo>
                    <a:pt x="0" y="2592"/>
                    <a:pt x="0" y="3141"/>
                    <a:pt x="69" y="3680"/>
                  </a:cubicBezTo>
                  <a:cubicBezTo>
                    <a:pt x="432" y="6212"/>
                    <a:pt x="977" y="6436"/>
                    <a:pt x="4697" y="6436"/>
                  </a:cubicBezTo>
                  <a:lnTo>
                    <a:pt x="50392" y="6436"/>
                  </a:lnTo>
                  <a:cubicBezTo>
                    <a:pt x="53963" y="6436"/>
                    <a:pt x="55607" y="5002"/>
                    <a:pt x="54257" y="2756"/>
                  </a:cubicBezTo>
                  <a:cubicBezTo>
                    <a:pt x="53750" y="1891"/>
                    <a:pt x="54545" y="600"/>
                    <a:pt x="53376" y="254"/>
                  </a:cubicBezTo>
                  <a:cubicBezTo>
                    <a:pt x="51882" y="-153"/>
                    <a:pt x="50019" y="51"/>
                    <a:pt x="48316" y="51"/>
                  </a:cubicBezTo>
                  <a:lnTo>
                    <a:pt x="27067" y="51"/>
                  </a:lnTo>
                  <a:lnTo>
                    <a:pt x="27067" y="81"/>
                  </a:lnTo>
                  <a:lnTo>
                    <a:pt x="27067" y="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9" name="Google Shape;1299;p63"/>
            <p:cNvSpPr/>
            <p:nvPr/>
          </p:nvSpPr>
          <p:spPr>
            <a:xfrm>
              <a:off x="7091215" y="2077475"/>
              <a:ext cx="388840" cy="13308"/>
            </a:xfrm>
            <a:custGeom>
              <a:avLst/>
              <a:gdLst/>
              <a:ahLst/>
              <a:cxnLst/>
              <a:rect l="l" t="t" r="r" b="b"/>
              <a:pathLst>
                <a:path w="167243" h="5724" extrusionOk="0">
                  <a:moveTo>
                    <a:pt x="1486" y="0"/>
                  </a:moveTo>
                  <a:cubicBezTo>
                    <a:pt x="-1644" y="865"/>
                    <a:pt x="1052" y="3711"/>
                    <a:pt x="1631" y="4545"/>
                  </a:cubicBezTo>
                  <a:cubicBezTo>
                    <a:pt x="2467" y="5755"/>
                    <a:pt x="8809" y="5725"/>
                    <a:pt x="14128" y="5725"/>
                  </a:cubicBezTo>
                  <a:lnTo>
                    <a:pt x="151977" y="5725"/>
                  </a:lnTo>
                  <a:cubicBezTo>
                    <a:pt x="153402" y="5725"/>
                    <a:pt x="167315" y="5033"/>
                    <a:pt x="167243" y="1363"/>
                  </a:cubicBezTo>
                  <a:cubicBezTo>
                    <a:pt x="166148" y="905"/>
                    <a:pt x="165601" y="438"/>
                    <a:pt x="164805" y="11"/>
                  </a:cubicBezTo>
                  <a:lnTo>
                    <a:pt x="1486" y="11"/>
                  </a:lnTo>
                  <a:lnTo>
                    <a:pt x="148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0" name="Google Shape;1300;p63"/>
            <p:cNvSpPr/>
            <p:nvPr/>
          </p:nvSpPr>
          <p:spPr>
            <a:xfrm>
              <a:off x="7726482" y="2073045"/>
              <a:ext cx="125843" cy="16235"/>
            </a:xfrm>
            <a:custGeom>
              <a:avLst/>
              <a:gdLst/>
              <a:ahLst/>
              <a:cxnLst/>
              <a:rect l="l" t="t" r="r" b="b"/>
              <a:pathLst>
                <a:path w="54126" h="6983" extrusionOk="0">
                  <a:moveTo>
                    <a:pt x="27027" y="32"/>
                  </a:moveTo>
                  <a:cubicBezTo>
                    <a:pt x="34206" y="32"/>
                    <a:pt x="41385" y="1"/>
                    <a:pt x="48564" y="32"/>
                  </a:cubicBezTo>
                  <a:cubicBezTo>
                    <a:pt x="54387" y="63"/>
                    <a:pt x="53624" y="-690"/>
                    <a:pt x="54067" y="3651"/>
                  </a:cubicBezTo>
                  <a:cubicBezTo>
                    <a:pt x="54286" y="5868"/>
                    <a:pt x="54067" y="5949"/>
                    <a:pt x="50608" y="5949"/>
                  </a:cubicBezTo>
                  <a:lnTo>
                    <a:pt x="13981" y="5949"/>
                  </a:lnTo>
                  <a:cubicBezTo>
                    <a:pt x="13250" y="5949"/>
                    <a:pt x="12268" y="5777"/>
                    <a:pt x="11868" y="6031"/>
                  </a:cubicBezTo>
                  <a:cubicBezTo>
                    <a:pt x="9274" y="7760"/>
                    <a:pt x="6114" y="6550"/>
                    <a:pt x="3231" y="6834"/>
                  </a:cubicBezTo>
                  <a:cubicBezTo>
                    <a:pt x="2650" y="6895"/>
                    <a:pt x="1369" y="6865"/>
                    <a:pt x="1518" y="6061"/>
                  </a:cubicBezTo>
                  <a:cubicBezTo>
                    <a:pt x="1662" y="5177"/>
                    <a:pt x="894" y="4597"/>
                    <a:pt x="419" y="3875"/>
                  </a:cubicBezTo>
                  <a:cubicBezTo>
                    <a:pt x="-745" y="1954"/>
                    <a:pt x="637" y="22"/>
                    <a:pt x="3087" y="22"/>
                  </a:cubicBezTo>
                  <a:lnTo>
                    <a:pt x="27027" y="22"/>
                  </a:lnTo>
                  <a:lnTo>
                    <a:pt x="27027" y="32"/>
                  </a:lnTo>
                  <a:close/>
                  <a:moveTo>
                    <a:pt x="3376" y="1700"/>
                  </a:moveTo>
                  <a:cubicBezTo>
                    <a:pt x="2644" y="1700"/>
                    <a:pt x="1630" y="1527"/>
                    <a:pt x="1257" y="2187"/>
                  </a:cubicBezTo>
                  <a:cubicBezTo>
                    <a:pt x="1000" y="2706"/>
                    <a:pt x="1838" y="3245"/>
                    <a:pt x="1876" y="3509"/>
                  </a:cubicBezTo>
                  <a:cubicBezTo>
                    <a:pt x="2137" y="6214"/>
                    <a:pt x="5009" y="5268"/>
                    <a:pt x="6978" y="5268"/>
                  </a:cubicBezTo>
                  <a:cubicBezTo>
                    <a:pt x="21411" y="5268"/>
                    <a:pt x="35839" y="5207"/>
                    <a:pt x="50266" y="5187"/>
                  </a:cubicBezTo>
                  <a:cubicBezTo>
                    <a:pt x="51836" y="5187"/>
                    <a:pt x="53079" y="5187"/>
                    <a:pt x="53037" y="3723"/>
                  </a:cubicBezTo>
                  <a:cubicBezTo>
                    <a:pt x="52962" y="2350"/>
                    <a:pt x="52487" y="1659"/>
                    <a:pt x="50122" y="1689"/>
                  </a:cubicBezTo>
                  <a:cubicBezTo>
                    <a:pt x="42399" y="1770"/>
                    <a:pt x="34713" y="1720"/>
                    <a:pt x="26989" y="1720"/>
                  </a:cubicBezTo>
                  <a:cubicBezTo>
                    <a:pt x="19260" y="1720"/>
                    <a:pt x="11243" y="1689"/>
                    <a:pt x="3333" y="1720"/>
                  </a:cubicBezTo>
                  <a:lnTo>
                    <a:pt x="3376" y="1720"/>
                  </a:lnTo>
                  <a:lnTo>
                    <a:pt x="3376" y="17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1" name="Google Shape;1301;p63"/>
            <p:cNvSpPr/>
            <p:nvPr/>
          </p:nvSpPr>
          <p:spPr>
            <a:xfrm>
              <a:off x="7863454" y="2072683"/>
              <a:ext cx="23187" cy="12897"/>
            </a:xfrm>
            <a:custGeom>
              <a:avLst/>
              <a:gdLst/>
              <a:ahLst/>
              <a:cxnLst/>
              <a:rect l="l" t="t" r="r" b="b"/>
              <a:pathLst>
                <a:path w="9973" h="5547" extrusionOk="0">
                  <a:moveTo>
                    <a:pt x="286" y="4559"/>
                  </a:moveTo>
                  <a:cubicBezTo>
                    <a:pt x="286" y="4986"/>
                    <a:pt x="323" y="5646"/>
                    <a:pt x="1049" y="5535"/>
                  </a:cubicBezTo>
                  <a:cubicBezTo>
                    <a:pt x="4001" y="5128"/>
                    <a:pt x="6984" y="5880"/>
                    <a:pt x="9941" y="5189"/>
                  </a:cubicBezTo>
                  <a:cubicBezTo>
                    <a:pt x="9941" y="3755"/>
                    <a:pt x="9974" y="2312"/>
                    <a:pt x="9974" y="908"/>
                  </a:cubicBezTo>
                  <a:cubicBezTo>
                    <a:pt x="7134" y="-414"/>
                    <a:pt x="3745" y="-17"/>
                    <a:pt x="932" y="390"/>
                  </a:cubicBezTo>
                  <a:cubicBezTo>
                    <a:pt x="-926" y="644"/>
                    <a:pt x="606" y="2861"/>
                    <a:pt x="387" y="4213"/>
                  </a:cubicBezTo>
                  <a:cubicBezTo>
                    <a:pt x="387" y="4325"/>
                    <a:pt x="344" y="4447"/>
                    <a:pt x="312" y="4559"/>
                  </a:cubicBezTo>
                  <a:lnTo>
                    <a:pt x="275" y="4559"/>
                  </a:lnTo>
                  <a:lnTo>
                    <a:pt x="286" y="455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2" name="Google Shape;1302;p63"/>
            <p:cNvSpPr/>
            <p:nvPr/>
          </p:nvSpPr>
          <p:spPr>
            <a:xfrm>
              <a:off x="7503975" y="2074896"/>
              <a:ext cx="9572" cy="16361"/>
            </a:xfrm>
            <a:custGeom>
              <a:avLst/>
              <a:gdLst/>
              <a:ahLst/>
              <a:cxnLst/>
              <a:rect l="l" t="t" r="r" b="b"/>
              <a:pathLst>
                <a:path w="4117" h="7037" extrusionOk="0">
                  <a:moveTo>
                    <a:pt x="2010" y="22"/>
                  </a:moveTo>
                  <a:cubicBezTo>
                    <a:pt x="1060" y="22"/>
                    <a:pt x="7" y="-385"/>
                    <a:pt x="7" y="2320"/>
                  </a:cubicBezTo>
                  <a:cubicBezTo>
                    <a:pt x="-66" y="6061"/>
                    <a:pt x="440" y="7037"/>
                    <a:pt x="2372" y="7037"/>
                  </a:cubicBezTo>
                  <a:cubicBezTo>
                    <a:pt x="3942" y="7037"/>
                    <a:pt x="4117" y="6783"/>
                    <a:pt x="4117" y="4333"/>
                  </a:cubicBezTo>
                  <a:cubicBezTo>
                    <a:pt x="4117" y="428"/>
                    <a:pt x="3900" y="22"/>
                    <a:pt x="2041" y="22"/>
                  </a:cubicBezTo>
                  <a:lnTo>
                    <a:pt x="2000" y="22"/>
                  </a:lnTo>
                  <a:lnTo>
                    <a:pt x="2010" y="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3" name="Google Shape;1303;p63"/>
            <p:cNvSpPr/>
            <p:nvPr/>
          </p:nvSpPr>
          <p:spPr>
            <a:xfrm>
              <a:off x="7094545" y="2074873"/>
              <a:ext cx="380079" cy="2599"/>
            </a:xfrm>
            <a:custGeom>
              <a:avLst/>
              <a:gdLst/>
              <a:ahLst/>
              <a:cxnLst/>
              <a:rect l="l" t="t" r="r" b="b"/>
              <a:pathLst>
                <a:path w="163475" h="1118" extrusionOk="0">
                  <a:moveTo>
                    <a:pt x="51" y="1118"/>
                  </a:moveTo>
                  <a:lnTo>
                    <a:pt x="163370" y="1118"/>
                  </a:lnTo>
                  <a:cubicBezTo>
                    <a:pt x="164062" y="203"/>
                    <a:pt x="161294" y="0"/>
                    <a:pt x="156884" y="0"/>
                  </a:cubicBezTo>
                  <a:lnTo>
                    <a:pt x="7922" y="0"/>
                  </a:lnTo>
                  <a:cubicBezTo>
                    <a:pt x="3945" y="0"/>
                    <a:pt x="-528" y="0"/>
                    <a:pt x="51" y="111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4" name="Google Shape;1304;p63"/>
            <p:cNvSpPr/>
            <p:nvPr/>
          </p:nvSpPr>
          <p:spPr>
            <a:xfrm>
              <a:off x="7993205" y="2073045"/>
              <a:ext cx="18365" cy="13466"/>
            </a:xfrm>
            <a:custGeom>
              <a:avLst/>
              <a:gdLst/>
              <a:ahLst/>
              <a:cxnLst/>
              <a:rect l="l" t="t" r="r" b="b"/>
              <a:pathLst>
                <a:path w="7899" h="5792" extrusionOk="0">
                  <a:moveTo>
                    <a:pt x="3589" y="5790"/>
                  </a:moveTo>
                  <a:cubicBezTo>
                    <a:pt x="7481" y="5708"/>
                    <a:pt x="7998" y="5444"/>
                    <a:pt x="7886" y="3695"/>
                  </a:cubicBezTo>
                  <a:cubicBezTo>
                    <a:pt x="7667" y="391"/>
                    <a:pt x="6936" y="-98"/>
                    <a:pt x="1977" y="14"/>
                  </a:cubicBezTo>
                  <a:cubicBezTo>
                    <a:pt x="-360" y="75"/>
                    <a:pt x="3" y="1427"/>
                    <a:pt x="45" y="2454"/>
                  </a:cubicBezTo>
                  <a:cubicBezTo>
                    <a:pt x="88" y="5179"/>
                    <a:pt x="851" y="5840"/>
                    <a:pt x="3616" y="5790"/>
                  </a:cubicBezTo>
                  <a:lnTo>
                    <a:pt x="3579" y="5790"/>
                  </a:lnTo>
                  <a:lnTo>
                    <a:pt x="3589" y="579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5" name="Google Shape;1305;p63"/>
            <p:cNvSpPr/>
            <p:nvPr/>
          </p:nvSpPr>
          <p:spPr>
            <a:xfrm>
              <a:off x="7681860" y="2077294"/>
              <a:ext cx="22257" cy="11665"/>
            </a:xfrm>
            <a:custGeom>
              <a:avLst/>
              <a:gdLst/>
              <a:ahLst/>
              <a:cxnLst/>
              <a:rect l="l" t="t" r="r" b="b"/>
              <a:pathLst>
                <a:path w="9573" h="5017" extrusionOk="0">
                  <a:moveTo>
                    <a:pt x="9542" y="1479"/>
                  </a:moveTo>
                  <a:cubicBezTo>
                    <a:pt x="9542" y="441"/>
                    <a:pt x="8853" y="-97"/>
                    <a:pt x="7252" y="15"/>
                  </a:cubicBezTo>
                  <a:cubicBezTo>
                    <a:pt x="6702" y="45"/>
                    <a:pt x="6158" y="15"/>
                    <a:pt x="5651" y="15"/>
                  </a:cubicBezTo>
                  <a:cubicBezTo>
                    <a:pt x="-215" y="15"/>
                    <a:pt x="-1310" y="1276"/>
                    <a:pt x="1423" y="5017"/>
                  </a:cubicBezTo>
                  <a:cubicBezTo>
                    <a:pt x="591" y="4580"/>
                    <a:pt x="921" y="4265"/>
                    <a:pt x="1717" y="4183"/>
                  </a:cubicBezTo>
                  <a:cubicBezTo>
                    <a:pt x="2517" y="4102"/>
                    <a:pt x="3313" y="4153"/>
                    <a:pt x="4151" y="4153"/>
                  </a:cubicBezTo>
                  <a:cubicBezTo>
                    <a:pt x="6990" y="4153"/>
                    <a:pt x="8746" y="3299"/>
                    <a:pt x="9360" y="1591"/>
                  </a:cubicBezTo>
                  <a:cubicBezTo>
                    <a:pt x="9360" y="1591"/>
                    <a:pt x="9504" y="1509"/>
                    <a:pt x="9574" y="1479"/>
                  </a:cubicBezTo>
                  <a:lnTo>
                    <a:pt x="9531" y="1479"/>
                  </a:lnTo>
                  <a:lnTo>
                    <a:pt x="9542" y="14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6" name="Google Shape;1306;p63"/>
            <p:cNvSpPr/>
            <p:nvPr/>
          </p:nvSpPr>
          <p:spPr>
            <a:xfrm>
              <a:off x="7899177" y="2074764"/>
              <a:ext cx="18637" cy="11837"/>
            </a:xfrm>
            <a:custGeom>
              <a:avLst/>
              <a:gdLst/>
              <a:ahLst/>
              <a:cxnLst/>
              <a:rect l="l" t="t" r="r" b="b"/>
              <a:pathLst>
                <a:path w="8016" h="5091" extrusionOk="0">
                  <a:moveTo>
                    <a:pt x="7393" y="5041"/>
                  </a:moveTo>
                  <a:cubicBezTo>
                    <a:pt x="7799" y="3983"/>
                    <a:pt x="8488" y="2946"/>
                    <a:pt x="7538" y="1848"/>
                  </a:cubicBezTo>
                  <a:cubicBezTo>
                    <a:pt x="6374" y="1045"/>
                    <a:pt x="3967" y="1360"/>
                    <a:pt x="3417" y="781"/>
                  </a:cubicBezTo>
                  <a:cubicBezTo>
                    <a:pt x="1527" y="-1110"/>
                    <a:pt x="1127" y="1014"/>
                    <a:pt x="60" y="1126"/>
                  </a:cubicBezTo>
                  <a:cubicBezTo>
                    <a:pt x="-85" y="2499"/>
                    <a:pt x="-53" y="3882"/>
                    <a:pt x="1154" y="5092"/>
                  </a:cubicBezTo>
                  <a:cubicBezTo>
                    <a:pt x="3230" y="5092"/>
                    <a:pt x="5280" y="5061"/>
                    <a:pt x="7356" y="5031"/>
                  </a:cubicBezTo>
                  <a:lnTo>
                    <a:pt x="7393" y="5031"/>
                  </a:lnTo>
                  <a:lnTo>
                    <a:pt x="7393" y="50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7" name="Google Shape;1307;p63"/>
            <p:cNvSpPr/>
            <p:nvPr/>
          </p:nvSpPr>
          <p:spPr>
            <a:xfrm>
              <a:off x="8048752" y="2073178"/>
              <a:ext cx="10181" cy="14106"/>
            </a:xfrm>
            <a:custGeom>
              <a:avLst/>
              <a:gdLst/>
              <a:ahLst/>
              <a:cxnLst/>
              <a:rect l="l" t="t" r="r" b="b"/>
              <a:pathLst>
                <a:path w="4379" h="6067" extrusionOk="0">
                  <a:moveTo>
                    <a:pt x="0" y="2507"/>
                  </a:moveTo>
                  <a:cubicBezTo>
                    <a:pt x="1569" y="3341"/>
                    <a:pt x="-651" y="5527"/>
                    <a:pt x="2664" y="5781"/>
                  </a:cubicBezTo>
                  <a:cubicBezTo>
                    <a:pt x="2882" y="5781"/>
                    <a:pt x="2738" y="6382"/>
                    <a:pt x="3400" y="5843"/>
                  </a:cubicBezTo>
                  <a:cubicBezTo>
                    <a:pt x="5514" y="3982"/>
                    <a:pt x="3587" y="2223"/>
                    <a:pt x="3325" y="474"/>
                  </a:cubicBezTo>
                  <a:cubicBezTo>
                    <a:pt x="3213" y="-95"/>
                    <a:pt x="1799" y="-187"/>
                    <a:pt x="1180" y="392"/>
                  </a:cubicBezTo>
                  <a:cubicBezTo>
                    <a:pt x="598" y="972"/>
                    <a:pt x="416" y="1714"/>
                    <a:pt x="11" y="2518"/>
                  </a:cubicBezTo>
                  <a:lnTo>
                    <a:pt x="0" y="25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8" name="Google Shape;1308;p63"/>
            <p:cNvSpPr/>
            <p:nvPr/>
          </p:nvSpPr>
          <p:spPr>
            <a:xfrm>
              <a:off x="8125144" y="2072466"/>
              <a:ext cx="9579" cy="13387"/>
            </a:xfrm>
            <a:custGeom>
              <a:avLst/>
              <a:gdLst/>
              <a:ahLst/>
              <a:cxnLst/>
              <a:rect l="l" t="t" r="r" b="b"/>
              <a:pathLst>
                <a:path w="4120" h="5758" extrusionOk="0">
                  <a:moveTo>
                    <a:pt x="4099" y="3447"/>
                  </a:moveTo>
                  <a:cubicBezTo>
                    <a:pt x="3955" y="2786"/>
                    <a:pt x="3768" y="2125"/>
                    <a:pt x="3624" y="1464"/>
                  </a:cubicBezTo>
                  <a:cubicBezTo>
                    <a:pt x="3480" y="834"/>
                    <a:pt x="3811" y="0"/>
                    <a:pt x="2311" y="0"/>
                  </a:cubicBezTo>
                  <a:cubicBezTo>
                    <a:pt x="816" y="0"/>
                    <a:pt x="379" y="772"/>
                    <a:pt x="123" y="1545"/>
                  </a:cubicBezTo>
                  <a:cubicBezTo>
                    <a:pt x="-353" y="2836"/>
                    <a:pt x="672" y="4046"/>
                    <a:pt x="1174" y="5246"/>
                  </a:cubicBezTo>
                  <a:cubicBezTo>
                    <a:pt x="1468" y="5968"/>
                    <a:pt x="2850" y="5907"/>
                    <a:pt x="3469" y="5185"/>
                  </a:cubicBezTo>
                  <a:cubicBezTo>
                    <a:pt x="3902" y="4697"/>
                    <a:pt x="3944" y="4036"/>
                    <a:pt x="4120" y="3436"/>
                  </a:cubicBezTo>
                  <a:lnTo>
                    <a:pt x="4078" y="3436"/>
                  </a:lnTo>
                  <a:lnTo>
                    <a:pt x="4099" y="344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9" name="Google Shape;1309;p63"/>
            <p:cNvSpPr/>
            <p:nvPr/>
          </p:nvSpPr>
          <p:spPr>
            <a:xfrm>
              <a:off x="7932508" y="2074208"/>
              <a:ext cx="8233" cy="14694"/>
            </a:xfrm>
            <a:custGeom>
              <a:avLst/>
              <a:gdLst/>
              <a:ahLst/>
              <a:cxnLst/>
              <a:rect l="l" t="t" r="r" b="b"/>
              <a:pathLst>
                <a:path w="3541" h="6320" extrusionOk="0">
                  <a:moveTo>
                    <a:pt x="3532" y="3107"/>
                  </a:moveTo>
                  <a:cubicBezTo>
                    <a:pt x="3420" y="2680"/>
                    <a:pt x="3206" y="1927"/>
                    <a:pt x="3131" y="1124"/>
                  </a:cubicBezTo>
                  <a:cubicBezTo>
                    <a:pt x="3019" y="402"/>
                    <a:pt x="2037" y="382"/>
                    <a:pt x="1530" y="66"/>
                  </a:cubicBezTo>
                  <a:cubicBezTo>
                    <a:pt x="1098" y="-188"/>
                    <a:pt x="655" y="351"/>
                    <a:pt x="404" y="615"/>
                  </a:cubicBezTo>
                  <a:cubicBezTo>
                    <a:pt x="-402" y="1419"/>
                    <a:pt x="73" y="5557"/>
                    <a:pt x="1167" y="6106"/>
                  </a:cubicBezTo>
                  <a:cubicBezTo>
                    <a:pt x="1973" y="6513"/>
                    <a:pt x="2768" y="6340"/>
                    <a:pt x="3131" y="5588"/>
                  </a:cubicBezTo>
                  <a:cubicBezTo>
                    <a:pt x="3532" y="4896"/>
                    <a:pt x="3564" y="4175"/>
                    <a:pt x="3532" y="3087"/>
                  </a:cubicBezTo>
                  <a:lnTo>
                    <a:pt x="3532" y="3117"/>
                  </a:lnTo>
                  <a:lnTo>
                    <a:pt x="3532" y="31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0" name="Google Shape;1310;p63"/>
            <p:cNvSpPr/>
            <p:nvPr/>
          </p:nvSpPr>
          <p:spPr>
            <a:xfrm>
              <a:off x="7683846" y="2080768"/>
              <a:ext cx="22143" cy="10093"/>
            </a:xfrm>
            <a:custGeom>
              <a:avLst/>
              <a:gdLst/>
              <a:ahLst/>
              <a:cxnLst/>
              <a:rect l="l" t="t" r="r" b="b"/>
              <a:pathLst>
                <a:path w="9524" h="4341" extrusionOk="0">
                  <a:moveTo>
                    <a:pt x="8644" y="0"/>
                  </a:moveTo>
                  <a:cubicBezTo>
                    <a:pt x="8644" y="0"/>
                    <a:pt x="8431" y="61"/>
                    <a:pt x="8431" y="112"/>
                  </a:cubicBezTo>
                  <a:cubicBezTo>
                    <a:pt x="7806" y="1830"/>
                    <a:pt x="6061" y="2684"/>
                    <a:pt x="3221" y="2674"/>
                  </a:cubicBezTo>
                  <a:cubicBezTo>
                    <a:pt x="2415" y="2674"/>
                    <a:pt x="1583" y="2613"/>
                    <a:pt x="814" y="2705"/>
                  </a:cubicBezTo>
                  <a:cubicBezTo>
                    <a:pt x="-19" y="2786"/>
                    <a:pt x="-350" y="3080"/>
                    <a:pt x="483" y="3538"/>
                  </a:cubicBezTo>
                  <a:cubicBezTo>
                    <a:pt x="526" y="4138"/>
                    <a:pt x="1033" y="4342"/>
                    <a:pt x="1871" y="4342"/>
                  </a:cubicBezTo>
                  <a:lnTo>
                    <a:pt x="5041" y="4342"/>
                  </a:lnTo>
                  <a:cubicBezTo>
                    <a:pt x="9381" y="4342"/>
                    <a:pt x="10544" y="2938"/>
                    <a:pt x="8644"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1" name="Google Shape;1311;p63"/>
            <p:cNvSpPr/>
            <p:nvPr/>
          </p:nvSpPr>
          <p:spPr>
            <a:xfrm>
              <a:off x="7860042" y="2071327"/>
              <a:ext cx="26684" cy="11969"/>
            </a:xfrm>
            <a:custGeom>
              <a:avLst/>
              <a:gdLst/>
              <a:ahLst/>
              <a:cxnLst/>
              <a:rect l="l" t="t" r="r" b="b"/>
              <a:pathLst>
                <a:path w="11477" h="5148" extrusionOk="0">
                  <a:moveTo>
                    <a:pt x="1753" y="5148"/>
                  </a:moveTo>
                  <a:cubicBezTo>
                    <a:pt x="1753" y="5148"/>
                    <a:pt x="1865" y="4914"/>
                    <a:pt x="1865" y="4802"/>
                  </a:cubicBezTo>
                  <a:cubicBezTo>
                    <a:pt x="2084" y="3480"/>
                    <a:pt x="514" y="1244"/>
                    <a:pt x="2372" y="979"/>
                  </a:cubicBezTo>
                  <a:cubicBezTo>
                    <a:pt x="5179" y="573"/>
                    <a:pt x="8569" y="206"/>
                    <a:pt x="11408" y="1498"/>
                  </a:cubicBezTo>
                  <a:cubicBezTo>
                    <a:pt x="11697" y="491"/>
                    <a:pt x="11078" y="64"/>
                    <a:pt x="9588" y="64"/>
                  </a:cubicBezTo>
                  <a:cubicBezTo>
                    <a:pt x="7299" y="64"/>
                    <a:pt x="4966" y="-17"/>
                    <a:pt x="2628" y="3"/>
                  </a:cubicBezTo>
                  <a:cubicBezTo>
                    <a:pt x="1534" y="3"/>
                    <a:pt x="296" y="258"/>
                    <a:pt x="264" y="1122"/>
                  </a:cubicBezTo>
                  <a:cubicBezTo>
                    <a:pt x="119" y="2524"/>
                    <a:pt x="-756" y="4172"/>
                    <a:pt x="1763" y="5138"/>
                  </a:cubicBezTo>
                  <a:lnTo>
                    <a:pt x="1753" y="514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2" name="Google Shape;1312;p63"/>
            <p:cNvSpPr/>
            <p:nvPr/>
          </p:nvSpPr>
          <p:spPr>
            <a:xfrm>
              <a:off x="7956884" y="2073408"/>
              <a:ext cx="7094" cy="13108"/>
            </a:xfrm>
            <a:custGeom>
              <a:avLst/>
              <a:gdLst/>
              <a:ahLst/>
              <a:cxnLst/>
              <a:rect l="l" t="t" r="r" b="b"/>
              <a:pathLst>
                <a:path w="3051" h="5638" extrusionOk="0">
                  <a:moveTo>
                    <a:pt x="3009" y="3589"/>
                  </a:moveTo>
                  <a:cubicBezTo>
                    <a:pt x="2897" y="2471"/>
                    <a:pt x="2865" y="1607"/>
                    <a:pt x="2721" y="773"/>
                  </a:cubicBezTo>
                  <a:cubicBezTo>
                    <a:pt x="2651" y="427"/>
                    <a:pt x="2651" y="0"/>
                    <a:pt x="1888" y="0"/>
                  </a:cubicBezTo>
                  <a:cubicBezTo>
                    <a:pt x="1306" y="0"/>
                    <a:pt x="1007" y="234"/>
                    <a:pt x="687" y="569"/>
                  </a:cubicBezTo>
                  <a:cubicBezTo>
                    <a:pt x="-882" y="2156"/>
                    <a:pt x="687" y="3620"/>
                    <a:pt x="975" y="5114"/>
                  </a:cubicBezTo>
                  <a:cubicBezTo>
                    <a:pt x="1018" y="5429"/>
                    <a:pt x="1483" y="5572"/>
                    <a:pt x="1958" y="5633"/>
                  </a:cubicBezTo>
                  <a:cubicBezTo>
                    <a:pt x="2721" y="5694"/>
                    <a:pt x="2764" y="5257"/>
                    <a:pt x="2865" y="4942"/>
                  </a:cubicBezTo>
                  <a:cubicBezTo>
                    <a:pt x="2982" y="4393"/>
                    <a:pt x="3009" y="3844"/>
                    <a:pt x="3052" y="3589"/>
                  </a:cubicBezTo>
                  <a:lnTo>
                    <a:pt x="3009" y="358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3" name="Google Shape;1313;p63"/>
            <p:cNvSpPr/>
            <p:nvPr/>
          </p:nvSpPr>
          <p:spPr>
            <a:xfrm>
              <a:off x="7899073" y="2072841"/>
              <a:ext cx="17979" cy="6250"/>
            </a:xfrm>
            <a:custGeom>
              <a:avLst/>
              <a:gdLst/>
              <a:ahLst/>
              <a:cxnLst/>
              <a:rect l="l" t="t" r="r" b="b"/>
              <a:pathLst>
                <a:path w="7733" h="2688" extrusionOk="0">
                  <a:moveTo>
                    <a:pt x="115" y="1977"/>
                  </a:moveTo>
                  <a:cubicBezTo>
                    <a:pt x="1167" y="1865"/>
                    <a:pt x="1572" y="-260"/>
                    <a:pt x="3473" y="1631"/>
                  </a:cubicBezTo>
                  <a:cubicBezTo>
                    <a:pt x="4022" y="2201"/>
                    <a:pt x="6424" y="1886"/>
                    <a:pt x="7625" y="2688"/>
                  </a:cubicBezTo>
                  <a:cubicBezTo>
                    <a:pt x="7551" y="1824"/>
                    <a:pt x="8287" y="594"/>
                    <a:pt x="6718" y="330"/>
                  </a:cubicBezTo>
                  <a:cubicBezTo>
                    <a:pt x="4828" y="15"/>
                    <a:pt x="2667" y="-219"/>
                    <a:pt x="734" y="330"/>
                  </a:cubicBezTo>
                  <a:cubicBezTo>
                    <a:pt x="-173" y="584"/>
                    <a:pt x="-72" y="1336"/>
                    <a:pt x="158" y="1936"/>
                  </a:cubicBezTo>
                  <a:lnTo>
                    <a:pt x="115" y="1967"/>
                  </a:lnTo>
                  <a:lnTo>
                    <a:pt x="115" y="197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4" name="Google Shape;1314;p63"/>
            <p:cNvSpPr/>
            <p:nvPr/>
          </p:nvSpPr>
          <p:spPr>
            <a:xfrm>
              <a:off x="7902009" y="2086492"/>
              <a:ext cx="14408" cy="2571"/>
            </a:xfrm>
            <a:custGeom>
              <a:avLst/>
              <a:gdLst/>
              <a:ahLst/>
              <a:cxnLst/>
              <a:rect l="l" t="t" r="r" b="b"/>
              <a:pathLst>
                <a:path w="6197" h="1106" extrusionOk="0">
                  <a:moveTo>
                    <a:pt x="6197" y="0"/>
                  </a:moveTo>
                  <a:cubicBezTo>
                    <a:pt x="4121" y="0"/>
                    <a:pt x="2076" y="30"/>
                    <a:pt x="0" y="61"/>
                  </a:cubicBezTo>
                  <a:cubicBezTo>
                    <a:pt x="43" y="345"/>
                    <a:pt x="75" y="894"/>
                    <a:pt x="187" y="894"/>
                  </a:cubicBezTo>
                  <a:cubicBezTo>
                    <a:pt x="2151" y="1068"/>
                    <a:pt x="4121" y="1352"/>
                    <a:pt x="6010" y="691"/>
                  </a:cubicBezTo>
                  <a:cubicBezTo>
                    <a:pt x="6197" y="631"/>
                    <a:pt x="6154" y="224"/>
                    <a:pt x="6197"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5" name="Google Shape;1315;p63"/>
            <p:cNvSpPr/>
            <p:nvPr/>
          </p:nvSpPr>
          <p:spPr>
            <a:xfrm>
              <a:off x="7886483" y="2074813"/>
              <a:ext cx="4129" cy="9951"/>
            </a:xfrm>
            <a:custGeom>
              <a:avLst/>
              <a:gdLst/>
              <a:ahLst/>
              <a:cxnLst/>
              <a:rect l="l" t="t" r="r" b="b"/>
              <a:pathLst>
                <a:path w="1776" h="4280" extrusionOk="0">
                  <a:moveTo>
                    <a:pt x="75" y="0"/>
                  </a:moveTo>
                  <a:cubicBezTo>
                    <a:pt x="75" y="1434"/>
                    <a:pt x="0" y="2877"/>
                    <a:pt x="0" y="4281"/>
                  </a:cubicBezTo>
                  <a:cubicBezTo>
                    <a:pt x="2343" y="3559"/>
                    <a:pt x="2370" y="1261"/>
                    <a:pt x="75"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6" name="Google Shape;1316;p63"/>
            <p:cNvSpPr/>
            <p:nvPr/>
          </p:nvSpPr>
          <p:spPr>
            <a:xfrm>
              <a:off x="7729254" y="2076882"/>
              <a:ext cx="120526" cy="8726"/>
            </a:xfrm>
            <a:custGeom>
              <a:avLst/>
              <a:gdLst/>
              <a:ahLst/>
              <a:cxnLst/>
              <a:rect l="l" t="t" r="r" b="b"/>
              <a:pathLst>
                <a:path w="51839" h="3753" extrusionOk="0">
                  <a:moveTo>
                    <a:pt x="25818" y="31"/>
                  </a:moveTo>
                  <a:lnTo>
                    <a:pt x="2135" y="31"/>
                  </a:lnTo>
                  <a:cubicBezTo>
                    <a:pt x="1404" y="31"/>
                    <a:pt x="389" y="-141"/>
                    <a:pt x="59" y="520"/>
                  </a:cubicBezTo>
                  <a:cubicBezTo>
                    <a:pt x="-230" y="1038"/>
                    <a:pt x="640" y="1587"/>
                    <a:pt x="640" y="1841"/>
                  </a:cubicBezTo>
                  <a:cubicBezTo>
                    <a:pt x="929" y="4546"/>
                    <a:pt x="3811" y="3590"/>
                    <a:pt x="5770" y="3590"/>
                  </a:cubicBezTo>
                  <a:cubicBezTo>
                    <a:pt x="20171" y="3590"/>
                    <a:pt x="34630" y="3529"/>
                    <a:pt x="49026" y="3509"/>
                  </a:cubicBezTo>
                  <a:cubicBezTo>
                    <a:pt x="50627" y="3509"/>
                    <a:pt x="51871" y="3509"/>
                    <a:pt x="51839" y="2045"/>
                  </a:cubicBezTo>
                  <a:cubicBezTo>
                    <a:pt x="51764" y="662"/>
                    <a:pt x="51289" y="-29"/>
                    <a:pt x="48882" y="1"/>
                  </a:cubicBezTo>
                  <a:cubicBezTo>
                    <a:pt x="41201" y="82"/>
                    <a:pt x="33504" y="31"/>
                    <a:pt x="25780" y="31"/>
                  </a:cubicBezTo>
                  <a:lnTo>
                    <a:pt x="25818" y="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7" name="Google Shape;1317;p63"/>
            <p:cNvSpPr/>
            <p:nvPr/>
          </p:nvSpPr>
          <p:spPr>
            <a:xfrm>
              <a:off x="9176411" y="1707228"/>
              <a:ext cx="242625" cy="28521"/>
            </a:xfrm>
            <a:custGeom>
              <a:avLst/>
              <a:gdLst/>
              <a:ahLst/>
              <a:cxnLst/>
              <a:rect l="l" t="t" r="r" b="b"/>
              <a:pathLst>
                <a:path w="104355" h="12267" extrusionOk="0">
                  <a:moveTo>
                    <a:pt x="52885" y="76"/>
                  </a:moveTo>
                  <a:lnTo>
                    <a:pt x="12292" y="76"/>
                  </a:lnTo>
                  <a:cubicBezTo>
                    <a:pt x="9009" y="76"/>
                    <a:pt x="5476" y="-270"/>
                    <a:pt x="2636" y="513"/>
                  </a:cubicBezTo>
                  <a:cubicBezTo>
                    <a:pt x="346" y="1123"/>
                    <a:pt x="1830" y="3563"/>
                    <a:pt x="891" y="5221"/>
                  </a:cubicBezTo>
                  <a:cubicBezTo>
                    <a:pt x="-1692" y="9481"/>
                    <a:pt x="1510" y="12267"/>
                    <a:pt x="8326" y="12267"/>
                  </a:cubicBezTo>
                  <a:lnTo>
                    <a:pt x="95495" y="12267"/>
                  </a:lnTo>
                  <a:cubicBezTo>
                    <a:pt x="102556" y="12267"/>
                    <a:pt x="103549" y="11749"/>
                    <a:pt x="104243" y="6959"/>
                  </a:cubicBezTo>
                  <a:cubicBezTo>
                    <a:pt x="104355" y="5913"/>
                    <a:pt x="104355" y="4875"/>
                    <a:pt x="104355" y="3828"/>
                  </a:cubicBezTo>
                  <a:cubicBezTo>
                    <a:pt x="104355" y="1133"/>
                    <a:pt x="102754" y="5"/>
                    <a:pt x="98414" y="5"/>
                  </a:cubicBezTo>
                  <a:cubicBezTo>
                    <a:pt x="83224" y="86"/>
                    <a:pt x="67915" y="5"/>
                    <a:pt x="52719" y="5"/>
                  </a:cubicBezTo>
                  <a:lnTo>
                    <a:pt x="52906" y="86"/>
                  </a:lnTo>
                  <a:lnTo>
                    <a:pt x="52885" y="7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8" name="Google Shape;1318;p63"/>
            <p:cNvSpPr/>
            <p:nvPr/>
          </p:nvSpPr>
          <p:spPr>
            <a:xfrm>
              <a:off x="9537087" y="1712251"/>
              <a:ext cx="742047" cy="25508"/>
            </a:xfrm>
            <a:custGeom>
              <a:avLst/>
              <a:gdLst/>
              <a:ahLst/>
              <a:cxnLst/>
              <a:rect l="l" t="t" r="r" b="b"/>
              <a:pathLst>
                <a:path w="319160" h="10971" extrusionOk="0">
                  <a:moveTo>
                    <a:pt x="4698" y="0"/>
                  </a:moveTo>
                  <a:cubicBezTo>
                    <a:pt x="3198" y="875"/>
                    <a:pt x="2115" y="1739"/>
                    <a:pt x="1" y="2613"/>
                  </a:cubicBezTo>
                  <a:cubicBezTo>
                    <a:pt x="-186" y="9670"/>
                    <a:pt x="26347" y="10971"/>
                    <a:pt x="29118" y="10971"/>
                  </a:cubicBezTo>
                  <a:lnTo>
                    <a:pt x="292171" y="10971"/>
                  </a:lnTo>
                  <a:cubicBezTo>
                    <a:pt x="302334" y="10971"/>
                    <a:pt x="314440" y="10971"/>
                    <a:pt x="316041" y="8704"/>
                  </a:cubicBezTo>
                  <a:cubicBezTo>
                    <a:pt x="317167" y="7047"/>
                    <a:pt x="322307" y="1648"/>
                    <a:pt x="316297" y="0"/>
                  </a:cubicBezTo>
                  <a:lnTo>
                    <a:pt x="4698"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9" name="Google Shape;1319;p63"/>
            <p:cNvSpPr/>
            <p:nvPr/>
          </p:nvSpPr>
          <p:spPr>
            <a:xfrm>
              <a:off x="8827159" y="1703777"/>
              <a:ext cx="239989" cy="31127"/>
            </a:xfrm>
            <a:custGeom>
              <a:avLst/>
              <a:gdLst/>
              <a:ahLst/>
              <a:cxnLst/>
              <a:rect l="l" t="t" r="r" b="b"/>
              <a:pathLst>
                <a:path w="103221" h="13388" extrusionOk="0">
                  <a:moveTo>
                    <a:pt x="97387" y="87"/>
                  </a:moveTo>
                  <a:cubicBezTo>
                    <a:pt x="102052" y="87"/>
                    <a:pt x="104635" y="3829"/>
                    <a:pt x="102415" y="7479"/>
                  </a:cubicBezTo>
                  <a:cubicBezTo>
                    <a:pt x="101609" y="8872"/>
                    <a:pt x="100125" y="10000"/>
                    <a:pt x="100370" y="11658"/>
                  </a:cubicBezTo>
                  <a:cubicBezTo>
                    <a:pt x="100659" y="13143"/>
                    <a:pt x="98251" y="13224"/>
                    <a:pt x="97125" y="13143"/>
                  </a:cubicBezTo>
                  <a:cubicBezTo>
                    <a:pt x="91734" y="12532"/>
                    <a:pt x="85612" y="14881"/>
                    <a:pt x="80653" y="11576"/>
                  </a:cubicBezTo>
                  <a:cubicBezTo>
                    <a:pt x="79959" y="11048"/>
                    <a:pt x="77990" y="11404"/>
                    <a:pt x="76677" y="11404"/>
                  </a:cubicBezTo>
                  <a:lnTo>
                    <a:pt x="6749" y="11404"/>
                  </a:lnTo>
                  <a:cubicBezTo>
                    <a:pt x="119" y="11404"/>
                    <a:pt x="-313" y="11322"/>
                    <a:pt x="119" y="7052"/>
                  </a:cubicBezTo>
                  <a:cubicBezTo>
                    <a:pt x="883" y="-1306"/>
                    <a:pt x="-500" y="87"/>
                    <a:pt x="10538" y="87"/>
                  </a:cubicBezTo>
                  <a:lnTo>
                    <a:pt x="97376" y="87"/>
                  </a:lnTo>
                  <a:lnTo>
                    <a:pt x="97387" y="87"/>
                  </a:lnTo>
                  <a:close/>
                  <a:moveTo>
                    <a:pt x="96949" y="3137"/>
                  </a:moveTo>
                  <a:lnTo>
                    <a:pt x="51761" y="3137"/>
                  </a:lnTo>
                  <a:cubicBezTo>
                    <a:pt x="37077" y="3137"/>
                    <a:pt x="22313" y="3310"/>
                    <a:pt x="7640" y="3137"/>
                  </a:cubicBezTo>
                  <a:cubicBezTo>
                    <a:pt x="3044" y="3137"/>
                    <a:pt x="2132" y="4439"/>
                    <a:pt x="2062" y="7052"/>
                  </a:cubicBezTo>
                  <a:cubicBezTo>
                    <a:pt x="1988" y="9838"/>
                    <a:pt x="4352" y="9838"/>
                    <a:pt x="7379" y="9838"/>
                  </a:cubicBezTo>
                  <a:cubicBezTo>
                    <a:pt x="34857" y="9919"/>
                    <a:pt x="62441" y="10010"/>
                    <a:pt x="89946" y="10010"/>
                  </a:cubicBezTo>
                  <a:cubicBezTo>
                    <a:pt x="93666" y="10010"/>
                    <a:pt x="99244" y="11841"/>
                    <a:pt x="99677" y="6706"/>
                  </a:cubicBezTo>
                  <a:cubicBezTo>
                    <a:pt x="99677" y="6177"/>
                    <a:pt x="101353" y="5140"/>
                    <a:pt x="100845" y="4184"/>
                  </a:cubicBezTo>
                  <a:cubicBezTo>
                    <a:pt x="100226" y="2883"/>
                    <a:pt x="98251" y="3229"/>
                    <a:pt x="96837" y="3229"/>
                  </a:cubicBezTo>
                  <a:lnTo>
                    <a:pt x="96949" y="3148"/>
                  </a:lnTo>
                  <a:lnTo>
                    <a:pt x="96949" y="31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0" name="Google Shape;1320;p63"/>
            <p:cNvSpPr/>
            <p:nvPr/>
          </p:nvSpPr>
          <p:spPr>
            <a:xfrm>
              <a:off x="8761679" y="1703438"/>
              <a:ext cx="44280" cy="24478"/>
            </a:xfrm>
            <a:custGeom>
              <a:avLst/>
              <a:gdLst/>
              <a:ahLst/>
              <a:cxnLst/>
              <a:rect l="l" t="t" r="r" b="b"/>
              <a:pathLst>
                <a:path w="19045" h="10528" extrusionOk="0">
                  <a:moveTo>
                    <a:pt x="18511" y="8774"/>
                  </a:moveTo>
                  <a:cubicBezTo>
                    <a:pt x="18399" y="8510"/>
                    <a:pt x="18324" y="8337"/>
                    <a:pt x="18324" y="8073"/>
                  </a:cubicBezTo>
                  <a:cubicBezTo>
                    <a:pt x="17892" y="5460"/>
                    <a:pt x="20806" y="1291"/>
                    <a:pt x="17272" y="762"/>
                  </a:cubicBezTo>
                  <a:cubicBezTo>
                    <a:pt x="11951" y="-21"/>
                    <a:pt x="5498" y="-804"/>
                    <a:pt x="0" y="1718"/>
                  </a:cubicBezTo>
                  <a:cubicBezTo>
                    <a:pt x="117" y="4412"/>
                    <a:pt x="117" y="7199"/>
                    <a:pt x="117" y="9903"/>
                  </a:cubicBezTo>
                  <a:cubicBezTo>
                    <a:pt x="5578" y="11204"/>
                    <a:pt x="11342" y="9730"/>
                    <a:pt x="16984" y="10513"/>
                  </a:cubicBezTo>
                  <a:cubicBezTo>
                    <a:pt x="18409" y="10686"/>
                    <a:pt x="18409" y="9385"/>
                    <a:pt x="18409" y="8602"/>
                  </a:cubicBezTo>
                  <a:lnTo>
                    <a:pt x="18522" y="8774"/>
                  </a:lnTo>
                  <a:lnTo>
                    <a:pt x="18511" y="877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1" name="Google Shape;1321;p63"/>
            <p:cNvSpPr/>
            <p:nvPr/>
          </p:nvSpPr>
          <p:spPr>
            <a:xfrm>
              <a:off x="9473195" y="1707214"/>
              <a:ext cx="18302" cy="31155"/>
            </a:xfrm>
            <a:custGeom>
              <a:avLst/>
              <a:gdLst/>
              <a:ahLst/>
              <a:cxnLst/>
              <a:rect l="l" t="t" r="r" b="b"/>
              <a:pathLst>
                <a:path w="7872" h="13400" extrusionOk="0">
                  <a:moveTo>
                    <a:pt x="3976" y="0"/>
                  </a:moveTo>
                  <a:cubicBezTo>
                    <a:pt x="448" y="0"/>
                    <a:pt x="0" y="783"/>
                    <a:pt x="0" y="8266"/>
                  </a:cubicBezTo>
                  <a:cubicBezTo>
                    <a:pt x="0" y="12882"/>
                    <a:pt x="363" y="13401"/>
                    <a:pt x="3357" y="13401"/>
                  </a:cubicBezTo>
                  <a:cubicBezTo>
                    <a:pt x="7003" y="13401"/>
                    <a:pt x="7873" y="11571"/>
                    <a:pt x="7873" y="4433"/>
                  </a:cubicBezTo>
                  <a:cubicBezTo>
                    <a:pt x="7873" y="-701"/>
                    <a:pt x="5829" y="82"/>
                    <a:pt x="4083" y="82"/>
                  </a:cubicBezTo>
                  <a:lnTo>
                    <a:pt x="3966" y="0"/>
                  </a:lnTo>
                  <a:lnTo>
                    <a:pt x="397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2" name="Google Shape;1322;p63"/>
            <p:cNvSpPr/>
            <p:nvPr/>
          </p:nvSpPr>
          <p:spPr>
            <a:xfrm>
              <a:off x="9547597" y="1707214"/>
              <a:ext cx="725191" cy="5057"/>
            </a:xfrm>
            <a:custGeom>
              <a:avLst/>
              <a:gdLst/>
              <a:ahLst/>
              <a:cxnLst/>
              <a:rect l="l" t="t" r="r" b="b"/>
              <a:pathLst>
                <a:path w="311910" h="2175" extrusionOk="0">
                  <a:moveTo>
                    <a:pt x="296864" y="0"/>
                  </a:moveTo>
                  <a:lnTo>
                    <a:pt x="12561" y="0"/>
                  </a:lnTo>
                  <a:cubicBezTo>
                    <a:pt x="4187" y="0"/>
                    <a:pt x="-1146" y="437"/>
                    <a:pt x="210" y="2176"/>
                  </a:cubicBezTo>
                  <a:lnTo>
                    <a:pt x="311809" y="2176"/>
                  </a:lnTo>
                  <a:cubicBezTo>
                    <a:pt x="312935" y="0"/>
                    <a:pt x="304443" y="0"/>
                    <a:pt x="296874" y="0"/>
                  </a:cubicBezTo>
                  <a:lnTo>
                    <a:pt x="29686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3" name="Google Shape;1323;p63"/>
            <p:cNvSpPr/>
            <p:nvPr/>
          </p:nvSpPr>
          <p:spPr>
            <a:xfrm>
              <a:off x="8523174" y="1703838"/>
              <a:ext cx="35012" cy="25608"/>
            </a:xfrm>
            <a:custGeom>
              <a:avLst/>
              <a:gdLst/>
              <a:ahLst/>
              <a:cxnLst/>
              <a:rect l="l" t="t" r="r" b="b"/>
              <a:pathLst>
                <a:path w="15059" h="11014" extrusionOk="0">
                  <a:moveTo>
                    <a:pt x="14991" y="4655"/>
                  </a:moveTo>
                  <a:cubicBezTo>
                    <a:pt x="15061" y="2743"/>
                    <a:pt x="15680" y="130"/>
                    <a:pt x="11271" y="39"/>
                  </a:cubicBezTo>
                  <a:cubicBezTo>
                    <a:pt x="1797" y="-226"/>
                    <a:pt x="489" y="730"/>
                    <a:pt x="41" y="7004"/>
                  </a:cubicBezTo>
                  <a:cubicBezTo>
                    <a:pt x="-248" y="10400"/>
                    <a:pt x="847" y="10837"/>
                    <a:pt x="8170" y="11010"/>
                  </a:cubicBezTo>
                  <a:cubicBezTo>
                    <a:pt x="13390" y="11101"/>
                    <a:pt x="14874" y="9881"/>
                    <a:pt x="14991" y="465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4" name="Google Shape;1324;p63"/>
            <p:cNvSpPr/>
            <p:nvPr/>
          </p:nvSpPr>
          <p:spPr>
            <a:xfrm>
              <a:off x="9109959" y="1711755"/>
              <a:ext cx="42608" cy="22362"/>
            </a:xfrm>
            <a:custGeom>
              <a:avLst/>
              <a:gdLst/>
              <a:ahLst/>
              <a:cxnLst/>
              <a:rect l="l" t="t" r="r" b="b"/>
              <a:pathLst>
                <a:path w="18326" h="9618" extrusionOk="0">
                  <a:moveTo>
                    <a:pt x="0" y="3009"/>
                  </a:moveTo>
                  <a:cubicBezTo>
                    <a:pt x="187" y="3009"/>
                    <a:pt x="432" y="3182"/>
                    <a:pt x="432" y="3182"/>
                  </a:cubicBezTo>
                  <a:cubicBezTo>
                    <a:pt x="1676" y="6436"/>
                    <a:pt x="5033" y="8052"/>
                    <a:pt x="10456" y="8052"/>
                  </a:cubicBezTo>
                  <a:cubicBezTo>
                    <a:pt x="11951" y="8052"/>
                    <a:pt x="13510" y="7880"/>
                    <a:pt x="15052" y="8052"/>
                  </a:cubicBezTo>
                  <a:cubicBezTo>
                    <a:pt x="16547" y="8225"/>
                    <a:pt x="17241" y="8744"/>
                    <a:pt x="15671" y="9618"/>
                  </a:cubicBezTo>
                  <a:cubicBezTo>
                    <a:pt x="20774" y="2481"/>
                    <a:pt x="18767" y="40"/>
                    <a:pt x="7510" y="40"/>
                  </a:cubicBezTo>
                  <a:lnTo>
                    <a:pt x="4452" y="40"/>
                  </a:lnTo>
                  <a:cubicBezTo>
                    <a:pt x="1356" y="-224"/>
                    <a:pt x="11" y="823"/>
                    <a:pt x="11" y="2826"/>
                  </a:cubicBezTo>
                  <a:lnTo>
                    <a:pt x="11" y="2999"/>
                  </a:lnTo>
                  <a:lnTo>
                    <a:pt x="0" y="300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5" name="Google Shape;1325;p63"/>
            <p:cNvSpPr/>
            <p:nvPr/>
          </p:nvSpPr>
          <p:spPr>
            <a:xfrm>
              <a:off x="8702110" y="1707119"/>
              <a:ext cx="35342" cy="22736"/>
            </a:xfrm>
            <a:custGeom>
              <a:avLst/>
              <a:gdLst/>
              <a:ahLst/>
              <a:cxnLst/>
              <a:rect l="l" t="t" r="r" b="b"/>
              <a:pathLst>
                <a:path w="15201" h="9779" extrusionOk="0">
                  <a:moveTo>
                    <a:pt x="1215" y="9688"/>
                  </a:moveTo>
                  <a:cubicBezTo>
                    <a:pt x="5117" y="9780"/>
                    <a:pt x="9083" y="9780"/>
                    <a:pt x="12990" y="9780"/>
                  </a:cubicBezTo>
                  <a:cubicBezTo>
                    <a:pt x="15280" y="7431"/>
                    <a:pt x="15354" y="4818"/>
                    <a:pt x="15104" y="2205"/>
                  </a:cubicBezTo>
                  <a:cubicBezTo>
                    <a:pt x="13059" y="1950"/>
                    <a:pt x="12264" y="-2147"/>
                    <a:pt x="8730" y="1513"/>
                  </a:cubicBezTo>
                  <a:cubicBezTo>
                    <a:pt x="7679" y="2561"/>
                    <a:pt x="3153" y="2042"/>
                    <a:pt x="863" y="3516"/>
                  </a:cubicBezTo>
                  <a:cubicBezTo>
                    <a:pt x="-883" y="5611"/>
                    <a:pt x="430" y="7614"/>
                    <a:pt x="1226" y="9607"/>
                  </a:cubicBezTo>
                  <a:lnTo>
                    <a:pt x="1226" y="9688"/>
                  </a:lnTo>
                  <a:lnTo>
                    <a:pt x="1215" y="96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6" name="Google Shape;1326;p63"/>
            <p:cNvSpPr/>
            <p:nvPr/>
          </p:nvSpPr>
          <p:spPr>
            <a:xfrm>
              <a:off x="8432778" y="1703803"/>
              <a:ext cx="19542" cy="27175"/>
            </a:xfrm>
            <a:custGeom>
              <a:avLst/>
              <a:gdLst/>
              <a:ahLst/>
              <a:cxnLst/>
              <a:rect l="l" t="t" r="r" b="b"/>
              <a:pathLst>
                <a:path w="8405" h="11688" extrusionOk="0">
                  <a:moveTo>
                    <a:pt x="8336" y="4771"/>
                  </a:moveTo>
                  <a:cubicBezTo>
                    <a:pt x="7530" y="3297"/>
                    <a:pt x="7167" y="1904"/>
                    <a:pt x="6116" y="765"/>
                  </a:cubicBezTo>
                  <a:cubicBezTo>
                    <a:pt x="4990" y="-364"/>
                    <a:pt x="2209" y="-191"/>
                    <a:pt x="2033" y="938"/>
                  </a:cubicBezTo>
                  <a:cubicBezTo>
                    <a:pt x="1531" y="4334"/>
                    <a:pt x="-2189" y="7638"/>
                    <a:pt x="1889" y="11207"/>
                  </a:cubicBezTo>
                  <a:cubicBezTo>
                    <a:pt x="3132" y="12336"/>
                    <a:pt x="2945" y="11126"/>
                    <a:pt x="3276" y="11126"/>
                  </a:cubicBezTo>
                  <a:cubicBezTo>
                    <a:pt x="9649" y="10597"/>
                    <a:pt x="5422" y="6428"/>
                    <a:pt x="8406" y="4863"/>
                  </a:cubicBezTo>
                  <a:lnTo>
                    <a:pt x="8336" y="47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7" name="Google Shape;1327;p63"/>
            <p:cNvSpPr/>
            <p:nvPr/>
          </p:nvSpPr>
          <p:spPr>
            <a:xfrm>
              <a:off x="8288280" y="1702712"/>
              <a:ext cx="18221" cy="25598"/>
            </a:xfrm>
            <a:custGeom>
              <a:avLst/>
              <a:gdLst/>
              <a:ahLst/>
              <a:cxnLst/>
              <a:rect l="l" t="t" r="r" b="b"/>
              <a:pathLst>
                <a:path w="7837" h="11010" extrusionOk="0">
                  <a:moveTo>
                    <a:pt x="0" y="6619"/>
                  </a:moveTo>
                  <a:cubicBezTo>
                    <a:pt x="358" y="7748"/>
                    <a:pt x="432" y="8968"/>
                    <a:pt x="1238" y="9924"/>
                  </a:cubicBezTo>
                  <a:cubicBezTo>
                    <a:pt x="2365" y="11317"/>
                    <a:pt x="4959" y="11398"/>
                    <a:pt x="5578" y="10005"/>
                  </a:cubicBezTo>
                  <a:cubicBezTo>
                    <a:pt x="6528" y="7737"/>
                    <a:pt x="8487" y="5481"/>
                    <a:pt x="7622" y="2959"/>
                  </a:cubicBezTo>
                  <a:cubicBezTo>
                    <a:pt x="7147" y="1474"/>
                    <a:pt x="6197" y="0"/>
                    <a:pt x="3469" y="0"/>
                  </a:cubicBezTo>
                  <a:cubicBezTo>
                    <a:pt x="512" y="0"/>
                    <a:pt x="1249" y="1566"/>
                    <a:pt x="993" y="2786"/>
                  </a:cubicBezTo>
                  <a:cubicBezTo>
                    <a:pt x="699" y="4006"/>
                    <a:pt x="368" y="5226"/>
                    <a:pt x="11" y="6528"/>
                  </a:cubicBezTo>
                  <a:lnTo>
                    <a:pt x="11" y="6609"/>
                  </a:lnTo>
                  <a:lnTo>
                    <a:pt x="0" y="661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8" name="Google Shape;1328;p63"/>
            <p:cNvSpPr/>
            <p:nvPr/>
          </p:nvSpPr>
          <p:spPr>
            <a:xfrm>
              <a:off x="8658269" y="1705861"/>
              <a:ext cx="15787" cy="27993"/>
            </a:xfrm>
            <a:custGeom>
              <a:avLst/>
              <a:gdLst/>
              <a:ahLst/>
              <a:cxnLst/>
              <a:rect l="l" t="t" r="r" b="b"/>
              <a:pathLst>
                <a:path w="6790" h="12040" extrusionOk="0">
                  <a:moveTo>
                    <a:pt x="123" y="5885"/>
                  </a:moveTo>
                  <a:cubicBezTo>
                    <a:pt x="11" y="7970"/>
                    <a:pt x="123" y="9362"/>
                    <a:pt x="817" y="10674"/>
                  </a:cubicBezTo>
                  <a:cubicBezTo>
                    <a:pt x="1553" y="12067"/>
                    <a:pt x="3112" y="12412"/>
                    <a:pt x="4638" y="11630"/>
                  </a:cubicBezTo>
                  <a:cubicBezTo>
                    <a:pt x="6645" y="10582"/>
                    <a:pt x="7553" y="2662"/>
                    <a:pt x="6021" y="1187"/>
                  </a:cubicBezTo>
                  <a:cubicBezTo>
                    <a:pt x="5519" y="669"/>
                    <a:pt x="4825" y="-378"/>
                    <a:pt x="3907" y="140"/>
                  </a:cubicBezTo>
                  <a:cubicBezTo>
                    <a:pt x="2850" y="832"/>
                    <a:pt x="993" y="923"/>
                    <a:pt x="806" y="2235"/>
                  </a:cubicBezTo>
                  <a:cubicBezTo>
                    <a:pt x="619" y="3709"/>
                    <a:pt x="187" y="5194"/>
                    <a:pt x="0" y="5977"/>
                  </a:cubicBezTo>
                  <a:lnTo>
                    <a:pt x="117" y="5895"/>
                  </a:lnTo>
                  <a:lnTo>
                    <a:pt x="123" y="58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9" name="Google Shape;1329;p63"/>
            <p:cNvSpPr/>
            <p:nvPr/>
          </p:nvSpPr>
          <p:spPr>
            <a:xfrm>
              <a:off x="9106345" y="1717904"/>
              <a:ext cx="42271" cy="19239"/>
            </a:xfrm>
            <a:custGeom>
              <a:avLst/>
              <a:gdLst/>
              <a:ahLst/>
              <a:cxnLst/>
              <a:rect l="l" t="t" r="r" b="b"/>
              <a:pathLst>
                <a:path w="18181" h="8275" extrusionOk="0">
                  <a:moveTo>
                    <a:pt x="1629" y="0"/>
                  </a:moveTo>
                  <a:cubicBezTo>
                    <a:pt x="-1904" y="5572"/>
                    <a:pt x="273" y="8266"/>
                    <a:pt x="8520" y="8266"/>
                  </a:cubicBezTo>
                  <a:lnTo>
                    <a:pt x="14600" y="8266"/>
                  </a:lnTo>
                  <a:cubicBezTo>
                    <a:pt x="16201" y="8348"/>
                    <a:pt x="17268" y="7921"/>
                    <a:pt x="17268" y="6792"/>
                  </a:cubicBezTo>
                  <a:cubicBezTo>
                    <a:pt x="18870" y="5918"/>
                    <a:pt x="18176" y="5399"/>
                    <a:pt x="16649" y="5226"/>
                  </a:cubicBezTo>
                  <a:cubicBezTo>
                    <a:pt x="15149" y="5145"/>
                    <a:pt x="13548" y="5226"/>
                    <a:pt x="12048" y="5226"/>
                  </a:cubicBezTo>
                  <a:cubicBezTo>
                    <a:pt x="6620" y="5226"/>
                    <a:pt x="3300" y="3600"/>
                    <a:pt x="2061" y="356"/>
                  </a:cubicBezTo>
                  <a:cubicBezTo>
                    <a:pt x="1949" y="275"/>
                    <a:pt x="1629" y="183"/>
                    <a:pt x="1629" y="183"/>
                  </a:cubicBezTo>
                  <a:lnTo>
                    <a:pt x="1629" y="10"/>
                  </a:lnTo>
                  <a:lnTo>
                    <a:pt x="162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0" name="Google Shape;1330;p63"/>
            <p:cNvSpPr/>
            <p:nvPr/>
          </p:nvSpPr>
          <p:spPr>
            <a:xfrm>
              <a:off x="8761116" y="1700473"/>
              <a:ext cx="51185" cy="22887"/>
            </a:xfrm>
            <a:custGeom>
              <a:avLst/>
              <a:gdLst/>
              <a:ahLst/>
              <a:cxnLst/>
              <a:rect l="l" t="t" r="r" b="b"/>
              <a:pathLst>
                <a:path w="22015" h="9844" extrusionOk="0">
                  <a:moveTo>
                    <a:pt x="18684" y="9773"/>
                  </a:moveTo>
                  <a:cubicBezTo>
                    <a:pt x="23455" y="7943"/>
                    <a:pt x="21779" y="4812"/>
                    <a:pt x="21523" y="2107"/>
                  </a:cubicBezTo>
                  <a:cubicBezTo>
                    <a:pt x="21336" y="541"/>
                    <a:pt x="19041" y="23"/>
                    <a:pt x="16927" y="23"/>
                  </a:cubicBezTo>
                  <a:cubicBezTo>
                    <a:pt x="12513" y="-58"/>
                    <a:pt x="8072" y="104"/>
                    <a:pt x="3663" y="104"/>
                  </a:cubicBezTo>
                  <a:cubicBezTo>
                    <a:pt x="749" y="23"/>
                    <a:pt x="-414" y="887"/>
                    <a:pt x="130" y="2799"/>
                  </a:cubicBezTo>
                  <a:cubicBezTo>
                    <a:pt x="5521" y="358"/>
                    <a:pt x="12049" y="1060"/>
                    <a:pt x="17370" y="1843"/>
                  </a:cubicBezTo>
                  <a:cubicBezTo>
                    <a:pt x="20973" y="2372"/>
                    <a:pt x="17990" y="6632"/>
                    <a:pt x="18422" y="9153"/>
                  </a:cubicBezTo>
                  <a:cubicBezTo>
                    <a:pt x="18422" y="9418"/>
                    <a:pt x="18609" y="9845"/>
                    <a:pt x="18609" y="9845"/>
                  </a:cubicBezTo>
                  <a:lnTo>
                    <a:pt x="18684" y="9763"/>
                  </a:lnTo>
                  <a:lnTo>
                    <a:pt x="18684" y="97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1" name="Google Shape;1331;p63"/>
            <p:cNvSpPr/>
            <p:nvPr/>
          </p:nvSpPr>
          <p:spPr>
            <a:xfrm>
              <a:off x="8614244" y="1704382"/>
              <a:ext cx="13555" cy="25098"/>
            </a:xfrm>
            <a:custGeom>
              <a:avLst/>
              <a:gdLst/>
              <a:ahLst/>
              <a:cxnLst/>
              <a:rect l="l" t="t" r="r" b="b"/>
              <a:pathLst>
                <a:path w="5830" h="10795" extrusionOk="0">
                  <a:moveTo>
                    <a:pt x="107" y="6965"/>
                  </a:moveTo>
                  <a:cubicBezTo>
                    <a:pt x="176" y="7402"/>
                    <a:pt x="176" y="8449"/>
                    <a:pt x="438" y="9486"/>
                  </a:cubicBezTo>
                  <a:cubicBezTo>
                    <a:pt x="619" y="10097"/>
                    <a:pt x="726" y="10879"/>
                    <a:pt x="2220" y="10788"/>
                  </a:cubicBezTo>
                  <a:cubicBezTo>
                    <a:pt x="3026" y="10706"/>
                    <a:pt x="3966" y="10442"/>
                    <a:pt x="4083" y="9832"/>
                  </a:cubicBezTo>
                  <a:cubicBezTo>
                    <a:pt x="4516" y="6954"/>
                    <a:pt x="7510" y="4087"/>
                    <a:pt x="4516" y="1128"/>
                  </a:cubicBezTo>
                  <a:cubicBezTo>
                    <a:pt x="3896" y="437"/>
                    <a:pt x="3347" y="0"/>
                    <a:pt x="2220" y="0"/>
                  </a:cubicBezTo>
                  <a:cubicBezTo>
                    <a:pt x="726" y="0"/>
                    <a:pt x="726" y="864"/>
                    <a:pt x="619" y="1474"/>
                  </a:cubicBezTo>
                  <a:cubicBezTo>
                    <a:pt x="363" y="3132"/>
                    <a:pt x="262" y="4698"/>
                    <a:pt x="0" y="6873"/>
                  </a:cubicBezTo>
                  <a:lnTo>
                    <a:pt x="117" y="6954"/>
                  </a:lnTo>
                  <a:lnTo>
                    <a:pt x="107" y="69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2" name="Google Shape;1332;p63"/>
            <p:cNvSpPr/>
            <p:nvPr/>
          </p:nvSpPr>
          <p:spPr>
            <a:xfrm>
              <a:off x="8703754" y="1703124"/>
              <a:ext cx="34505" cy="11988"/>
            </a:xfrm>
            <a:custGeom>
              <a:avLst/>
              <a:gdLst/>
              <a:ahLst/>
              <a:cxnLst/>
              <a:rect l="l" t="t" r="r" b="b"/>
              <a:pathLst>
                <a:path w="14841" h="5156" extrusionOk="0">
                  <a:moveTo>
                    <a:pt x="14583" y="3764"/>
                  </a:moveTo>
                  <a:cubicBezTo>
                    <a:pt x="14941" y="2544"/>
                    <a:pt x="15202" y="1151"/>
                    <a:pt x="13414" y="632"/>
                  </a:cubicBezTo>
                  <a:cubicBezTo>
                    <a:pt x="9811" y="-415"/>
                    <a:pt x="5658" y="22"/>
                    <a:pt x="2013" y="632"/>
                  </a:cubicBezTo>
                  <a:cubicBezTo>
                    <a:pt x="-1088" y="1161"/>
                    <a:pt x="337" y="3509"/>
                    <a:pt x="268" y="5156"/>
                  </a:cubicBezTo>
                  <a:cubicBezTo>
                    <a:pt x="2456" y="3682"/>
                    <a:pt x="7084" y="4201"/>
                    <a:pt x="8135" y="3154"/>
                  </a:cubicBezTo>
                  <a:cubicBezTo>
                    <a:pt x="11669" y="-415"/>
                    <a:pt x="12475" y="3591"/>
                    <a:pt x="14476" y="3845"/>
                  </a:cubicBezTo>
                  <a:lnTo>
                    <a:pt x="14588" y="3764"/>
                  </a:lnTo>
                  <a:lnTo>
                    <a:pt x="14583" y="376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3" name="Google Shape;1333;p63"/>
            <p:cNvSpPr/>
            <p:nvPr/>
          </p:nvSpPr>
          <p:spPr>
            <a:xfrm>
              <a:off x="8704909" y="1729486"/>
              <a:ext cx="27375" cy="4969"/>
            </a:xfrm>
            <a:custGeom>
              <a:avLst/>
              <a:gdLst/>
              <a:ahLst/>
              <a:cxnLst/>
              <a:rect l="l" t="t" r="r" b="b"/>
              <a:pathLst>
                <a:path w="11774" h="2137" extrusionOk="0">
                  <a:moveTo>
                    <a:pt x="374" y="1301"/>
                  </a:moveTo>
                  <a:cubicBezTo>
                    <a:pt x="3902" y="2603"/>
                    <a:pt x="7697" y="2084"/>
                    <a:pt x="11412" y="1739"/>
                  </a:cubicBezTo>
                  <a:cubicBezTo>
                    <a:pt x="11599" y="1657"/>
                    <a:pt x="11673" y="610"/>
                    <a:pt x="11775" y="81"/>
                  </a:cubicBezTo>
                  <a:cubicBezTo>
                    <a:pt x="7878" y="0"/>
                    <a:pt x="3902" y="0"/>
                    <a:pt x="0" y="0"/>
                  </a:cubicBezTo>
                  <a:cubicBezTo>
                    <a:pt x="112" y="437"/>
                    <a:pt x="0" y="1220"/>
                    <a:pt x="363" y="1301"/>
                  </a:cubicBezTo>
                  <a:lnTo>
                    <a:pt x="374" y="13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4" name="Google Shape;1334;p63"/>
            <p:cNvSpPr/>
            <p:nvPr/>
          </p:nvSpPr>
          <p:spPr>
            <a:xfrm>
              <a:off x="8753980" y="1707214"/>
              <a:ext cx="7796" cy="19030"/>
            </a:xfrm>
            <a:custGeom>
              <a:avLst/>
              <a:gdLst/>
              <a:ahLst/>
              <a:cxnLst/>
              <a:rect l="l" t="t" r="r" b="b"/>
              <a:pathLst>
                <a:path w="3353" h="8185" extrusionOk="0">
                  <a:moveTo>
                    <a:pt x="3354" y="8185"/>
                  </a:moveTo>
                  <a:cubicBezTo>
                    <a:pt x="3284" y="5481"/>
                    <a:pt x="3284" y="2705"/>
                    <a:pt x="3284" y="0"/>
                  </a:cubicBezTo>
                  <a:cubicBezTo>
                    <a:pt x="-1157" y="2440"/>
                    <a:pt x="-1055" y="6782"/>
                    <a:pt x="3354" y="818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5" name="Google Shape;1335;p63"/>
            <p:cNvSpPr/>
            <p:nvPr/>
          </p:nvSpPr>
          <p:spPr>
            <a:xfrm>
              <a:off x="8831726" y="1711053"/>
              <a:ext cx="229908" cy="16717"/>
            </a:xfrm>
            <a:custGeom>
              <a:avLst/>
              <a:gdLst/>
              <a:ahLst/>
              <a:cxnLst/>
              <a:rect l="l" t="t" r="r" b="b"/>
              <a:pathLst>
                <a:path w="98885" h="7190" extrusionOk="0">
                  <a:moveTo>
                    <a:pt x="49705" y="0"/>
                  </a:moveTo>
                  <a:cubicBezTo>
                    <a:pt x="35016" y="0"/>
                    <a:pt x="20258" y="173"/>
                    <a:pt x="5579" y="0"/>
                  </a:cubicBezTo>
                  <a:cubicBezTo>
                    <a:pt x="984" y="0"/>
                    <a:pt x="119" y="1301"/>
                    <a:pt x="1" y="3915"/>
                  </a:cubicBezTo>
                  <a:cubicBezTo>
                    <a:pt x="-68" y="6700"/>
                    <a:pt x="2339" y="6700"/>
                    <a:pt x="5323" y="6700"/>
                  </a:cubicBezTo>
                  <a:cubicBezTo>
                    <a:pt x="32838" y="6782"/>
                    <a:pt x="60418" y="6873"/>
                    <a:pt x="87891" y="6873"/>
                  </a:cubicBezTo>
                  <a:cubicBezTo>
                    <a:pt x="91611" y="6873"/>
                    <a:pt x="97189" y="8703"/>
                    <a:pt x="97621" y="3569"/>
                  </a:cubicBezTo>
                  <a:cubicBezTo>
                    <a:pt x="97621" y="3040"/>
                    <a:pt x="99297" y="2003"/>
                    <a:pt x="98790" y="1047"/>
                  </a:cubicBezTo>
                  <a:cubicBezTo>
                    <a:pt x="98171" y="-254"/>
                    <a:pt x="96239" y="91"/>
                    <a:pt x="94813" y="91"/>
                  </a:cubicBezTo>
                  <a:lnTo>
                    <a:pt x="49625" y="91"/>
                  </a:lnTo>
                  <a:lnTo>
                    <a:pt x="49695" y="10"/>
                  </a:lnTo>
                  <a:lnTo>
                    <a:pt x="4970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336" name="Google Shape;1336;p63"/>
          <p:cNvSpPr/>
          <p:nvPr/>
        </p:nvSpPr>
        <p:spPr>
          <a:xfrm>
            <a:off x="8055504" y="441359"/>
            <a:ext cx="539710" cy="500415"/>
          </a:xfrm>
          <a:custGeom>
            <a:avLst/>
            <a:gdLst/>
            <a:ahLst/>
            <a:cxnLst/>
            <a:rect l="l" t="t" r="r" b="b"/>
            <a:pathLst>
              <a:path w="304062" h="281924" extrusionOk="0">
                <a:moveTo>
                  <a:pt x="304062" y="126701"/>
                </a:moveTo>
                <a:lnTo>
                  <a:pt x="304062" y="155223"/>
                </a:lnTo>
                <a:lnTo>
                  <a:pt x="0" y="281924"/>
                </a:lnTo>
                <a:lnTo>
                  <a:pt x="0" y="245438"/>
                </a:lnTo>
                <a:lnTo>
                  <a:pt x="257593" y="141295"/>
                </a:lnTo>
                <a:lnTo>
                  <a:pt x="0" y="37147"/>
                </a:lnTo>
                <a:lnTo>
                  <a:pt x="0" y="0"/>
                </a:lnTo>
                <a:lnTo>
                  <a:pt x="304062" y="1267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7" name="Google Shape;1337;p63"/>
          <p:cNvSpPr txBox="1">
            <a:spLocks noGrp="1"/>
          </p:cNvSpPr>
          <p:nvPr>
            <p:ph type="title"/>
          </p:nvPr>
        </p:nvSpPr>
        <p:spPr>
          <a:xfrm>
            <a:off x="571500" y="1200150"/>
            <a:ext cx="1920300" cy="9900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000"/>
              <a:buFont typeface="Arial"/>
              <a:buNone/>
              <a:defRPr sz="3000"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8" name="Google Shape;1338;p63"/>
          <p:cNvSpPr>
            <a:spLocks noGrp="1"/>
          </p:cNvSpPr>
          <p:nvPr>
            <p:ph type="pic" idx="2"/>
          </p:nvPr>
        </p:nvSpPr>
        <p:spPr>
          <a:xfrm>
            <a:off x="3436792" y="1334502"/>
            <a:ext cx="2160000" cy="2160000"/>
          </a:xfrm>
          <a:prstGeom prst="ellipse">
            <a:avLst/>
          </a:prstGeom>
          <a:noFill/>
          <a:ln>
            <a:noFill/>
          </a:ln>
        </p:spPr>
      </p:sp>
      <p:sp>
        <p:nvSpPr>
          <p:cNvPr id="1339" name="Google Shape;1339;p63"/>
          <p:cNvSpPr txBox="1">
            <a:spLocks noGrp="1"/>
          </p:cNvSpPr>
          <p:nvPr>
            <p:ph type="body" idx="1"/>
          </p:nvPr>
        </p:nvSpPr>
        <p:spPr>
          <a:xfrm>
            <a:off x="3306355" y="3634896"/>
            <a:ext cx="2420700" cy="273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340" name="Google Shape;1340;p63"/>
          <p:cNvSpPr txBox="1">
            <a:spLocks noGrp="1"/>
          </p:cNvSpPr>
          <p:nvPr>
            <p:ph type="body" idx="3"/>
          </p:nvPr>
        </p:nvSpPr>
        <p:spPr>
          <a:xfrm>
            <a:off x="3306355" y="3907975"/>
            <a:ext cx="2420700" cy="273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pic>
        <p:nvPicPr>
          <p:cNvPr id="1341" name="Google Shape;1341;p63"/>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1342" name="Google Shape;1342;p63"/>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3" name="Google Shape;1343;p63"/>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4" name="Google Shape;1344;p63"/>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45" name="Google Shape;1345;p63"/>
          <p:cNvSpPr>
            <a:spLocks noGrp="1"/>
          </p:cNvSpPr>
          <p:nvPr>
            <p:ph type="pic" idx="4"/>
          </p:nvPr>
        </p:nvSpPr>
        <p:spPr>
          <a:xfrm>
            <a:off x="6087123" y="1334502"/>
            <a:ext cx="2160000" cy="2160000"/>
          </a:xfrm>
          <a:prstGeom prst="ellipse">
            <a:avLst/>
          </a:prstGeom>
          <a:noFill/>
          <a:ln>
            <a:noFill/>
          </a:ln>
        </p:spPr>
      </p:sp>
      <p:sp>
        <p:nvSpPr>
          <p:cNvPr id="1346" name="Google Shape;1346;p63"/>
          <p:cNvSpPr txBox="1">
            <a:spLocks noGrp="1"/>
          </p:cNvSpPr>
          <p:nvPr>
            <p:ph type="body" idx="5"/>
          </p:nvPr>
        </p:nvSpPr>
        <p:spPr>
          <a:xfrm>
            <a:off x="5956686" y="3634896"/>
            <a:ext cx="2420700" cy="273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347" name="Google Shape;1347;p63"/>
          <p:cNvSpPr txBox="1">
            <a:spLocks noGrp="1"/>
          </p:cNvSpPr>
          <p:nvPr>
            <p:ph type="body" idx="6"/>
          </p:nvPr>
        </p:nvSpPr>
        <p:spPr>
          <a:xfrm>
            <a:off x="5956686" y="3907975"/>
            <a:ext cx="2420700" cy="273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cxnSp>
        <p:nvCxnSpPr>
          <p:cNvPr id="1348" name="Google Shape;1348;p63"/>
          <p:cNvCxnSpPr/>
          <p:nvPr/>
        </p:nvCxnSpPr>
        <p:spPr>
          <a:xfrm rot="10800000">
            <a:off x="571500" y="2409732"/>
            <a:ext cx="243000" cy="0"/>
          </a:xfrm>
          <a:prstGeom prst="straightConnector1">
            <a:avLst/>
          </a:prstGeom>
          <a:noFill/>
          <a:ln w="28575" cap="flat" cmpd="sng">
            <a:solidFill>
              <a:schemeClr val="accent1"/>
            </a:solidFill>
            <a:prstDash val="solid"/>
            <a:round/>
            <a:headEnd type="none" w="sm" len="sm"/>
            <a:tailEnd type="none" w="sm" len="sm"/>
          </a:ln>
        </p:spPr>
      </p:cxnSp>
      <p:sp>
        <p:nvSpPr>
          <p:cNvPr id="1349" name="Google Shape;1349;p63"/>
          <p:cNvSpPr/>
          <p:nvPr/>
        </p:nvSpPr>
        <p:spPr>
          <a:xfrm>
            <a:off x="6066722" y="1156493"/>
            <a:ext cx="262381" cy="279807"/>
          </a:xfrm>
          <a:custGeom>
            <a:avLst/>
            <a:gdLst/>
            <a:ahLst/>
            <a:cxnLst/>
            <a:rect l="l" t="t" r="r" b="b"/>
            <a:pathLst>
              <a:path w="250483" h="267119" extrusionOk="0">
                <a:moveTo>
                  <a:pt x="12148" y="207007"/>
                </a:moveTo>
                <a:lnTo>
                  <a:pt x="0" y="185638"/>
                </a:lnTo>
                <a:lnTo>
                  <a:pt x="108023" y="123534"/>
                </a:lnTo>
                <a:lnTo>
                  <a:pt x="4051" y="73458"/>
                </a:lnTo>
                <a:lnTo>
                  <a:pt x="16872" y="52089"/>
                </a:lnTo>
                <a:lnTo>
                  <a:pt x="125578" y="113519"/>
                </a:lnTo>
                <a:lnTo>
                  <a:pt x="117475" y="0"/>
                </a:lnTo>
                <a:lnTo>
                  <a:pt x="142461" y="0"/>
                </a:lnTo>
                <a:lnTo>
                  <a:pt x="142461" y="124883"/>
                </a:lnTo>
                <a:lnTo>
                  <a:pt x="238330" y="60112"/>
                </a:lnTo>
                <a:lnTo>
                  <a:pt x="250483" y="81481"/>
                </a:lnTo>
                <a:lnTo>
                  <a:pt x="141778" y="144249"/>
                </a:lnTo>
                <a:lnTo>
                  <a:pt x="246432" y="193660"/>
                </a:lnTo>
                <a:lnTo>
                  <a:pt x="233611" y="215030"/>
                </a:lnTo>
                <a:lnTo>
                  <a:pt x="124905" y="153600"/>
                </a:lnTo>
                <a:lnTo>
                  <a:pt x="133008" y="267119"/>
                </a:lnTo>
                <a:lnTo>
                  <a:pt x="108023" y="267119"/>
                </a:lnTo>
                <a:lnTo>
                  <a:pt x="108023" y="142921"/>
                </a:lnTo>
                <a:lnTo>
                  <a:pt x="12148" y="207028"/>
                </a:lnTo>
                <a:lnTo>
                  <a:pt x="12148" y="207007"/>
                </a:lnTo>
                <a:close/>
              </a:path>
            </a:pathLst>
          </a:custGeom>
          <a:solidFill>
            <a:srgbClr val="FBAD1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peaker_3">
  <p:cSld name="Speaker_3">
    <p:bg>
      <p:bgPr>
        <a:solidFill>
          <a:schemeClr val="accent4"/>
        </a:solidFill>
        <a:effectLst/>
      </p:bgPr>
    </p:bg>
    <p:spTree>
      <p:nvGrpSpPr>
        <p:cNvPr id="1" name="Shape 1350"/>
        <p:cNvGrpSpPr/>
        <p:nvPr/>
      </p:nvGrpSpPr>
      <p:grpSpPr>
        <a:xfrm>
          <a:off x="0" y="0"/>
          <a:ext cx="0" cy="0"/>
          <a:chOff x="0" y="0"/>
          <a:chExt cx="0" cy="0"/>
        </a:xfrm>
      </p:grpSpPr>
      <p:grpSp>
        <p:nvGrpSpPr>
          <p:cNvPr id="1351" name="Google Shape;1351;p64"/>
          <p:cNvGrpSpPr/>
          <p:nvPr/>
        </p:nvGrpSpPr>
        <p:grpSpPr>
          <a:xfrm>
            <a:off x="5922150" y="1060770"/>
            <a:ext cx="3240357" cy="2258911"/>
            <a:chOff x="7896200" y="1414360"/>
            <a:chExt cx="4320477" cy="3011881"/>
          </a:xfrm>
        </p:grpSpPr>
        <p:sp>
          <p:nvSpPr>
            <p:cNvPr id="1352" name="Google Shape;1352;p64"/>
            <p:cNvSpPr/>
            <p:nvPr/>
          </p:nvSpPr>
          <p:spPr>
            <a:xfrm>
              <a:off x="11502343" y="3053328"/>
              <a:ext cx="210254" cy="24926"/>
            </a:xfrm>
            <a:custGeom>
              <a:avLst/>
              <a:gdLst/>
              <a:ahLst/>
              <a:cxnLst/>
              <a:rect l="l" t="t" r="r" b="b"/>
              <a:pathLst>
                <a:path w="90432" h="10721" extrusionOk="0">
                  <a:moveTo>
                    <a:pt x="45729" y="10618"/>
                  </a:moveTo>
                  <a:cubicBezTo>
                    <a:pt x="58908" y="10618"/>
                    <a:pt x="72118" y="10549"/>
                    <a:pt x="85297" y="10719"/>
                  </a:cubicBezTo>
                  <a:cubicBezTo>
                    <a:pt x="89065" y="10772"/>
                    <a:pt x="90432" y="9733"/>
                    <a:pt x="90432" y="7425"/>
                  </a:cubicBezTo>
                  <a:cubicBezTo>
                    <a:pt x="90432" y="6508"/>
                    <a:pt x="90453" y="5613"/>
                    <a:pt x="90325" y="4701"/>
                  </a:cubicBezTo>
                  <a:cubicBezTo>
                    <a:pt x="89716" y="533"/>
                    <a:pt x="88862" y="123"/>
                    <a:pt x="82724" y="123"/>
                  </a:cubicBezTo>
                  <a:cubicBezTo>
                    <a:pt x="57531" y="123"/>
                    <a:pt x="32374" y="75"/>
                    <a:pt x="7181" y="0"/>
                  </a:cubicBezTo>
                  <a:cubicBezTo>
                    <a:pt x="1262" y="0"/>
                    <a:pt x="-1455" y="2383"/>
                    <a:pt x="776" y="6092"/>
                  </a:cubicBezTo>
                  <a:cubicBezTo>
                    <a:pt x="1603" y="7484"/>
                    <a:pt x="311" y="9680"/>
                    <a:pt x="2265" y="10213"/>
                  </a:cubicBezTo>
                  <a:cubicBezTo>
                    <a:pt x="4710" y="10879"/>
                    <a:pt x="7789" y="10549"/>
                    <a:pt x="10576" y="10575"/>
                  </a:cubicBezTo>
                  <a:cubicBezTo>
                    <a:pt x="22292" y="10597"/>
                    <a:pt x="34002" y="10597"/>
                    <a:pt x="45697" y="10629"/>
                  </a:cubicBezTo>
                  <a:lnTo>
                    <a:pt x="45719" y="10629"/>
                  </a:lnTo>
                  <a:lnTo>
                    <a:pt x="45729" y="106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3" name="Google Shape;1353;p64"/>
            <p:cNvSpPr/>
            <p:nvPr/>
          </p:nvSpPr>
          <p:spPr>
            <a:xfrm>
              <a:off x="11199997" y="3053770"/>
              <a:ext cx="207876" cy="26772"/>
            </a:xfrm>
            <a:custGeom>
              <a:avLst/>
              <a:gdLst/>
              <a:ahLst/>
              <a:cxnLst/>
              <a:rect l="l" t="t" r="r" b="b"/>
              <a:pathLst>
                <a:path w="89409" h="11515" extrusionOk="0">
                  <a:moveTo>
                    <a:pt x="44753" y="11484"/>
                  </a:moveTo>
                  <a:cubicBezTo>
                    <a:pt x="32892" y="11484"/>
                    <a:pt x="21006" y="11505"/>
                    <a:pt x="9145" y="11436"/>
                  </a:cubicBezTo>
                  <a:cubicBezTo>
                    <a:pt x="-436" y="11361"/>
                    <a:pt x="781" y="12614"/>
                    <a:pt x="98" y="5413"/>
                  </a:cubicBezTo>
                  <a:cubicBezTo>
                    <a:pt x="-265" y="1756"/>
                    <a:pt x="119" y="1634"/>
                    <a:pt x="5820" y="1634"/>
                  </a:cubicBezTo>
                  <a:cubicBezTo>
                    <a:pt x="25991" y="1634"/>
                    <a:pt x="46199" y="1682"/>
                    <a:pt x="66370" y="1682"/>
                  </a:cubicBezTo>
                  <a:cubicBezTo>
                    <a:pt x="67544" y="1682"/>
                    <a:pt x="69209" y="1969"/>
                    <a:pt x="69839" y="1564"/>
                  </a:cubicBezTo>
                  <a:cubicBezTo>
                    <a:pt x="74168" y="-1277"/>
                    <a:pt x="79383" y="717"/>
                    <a:pt x="84101" y="242"/>
                  </a:cubicBezTo>
                  <a:cubicBezTo>
                    <a:pt x="85084" y="136"/>
                    <a:pt x="87181" y="189"/>
                    <a:pt x="86962" y="1522"/>
                  </a:cubicBezTo>
                  <a:cubicBezTo>
                    <a:pt x="86717" y="2987"/>
                    <a:pt x="88019" y="3931"/>
                    <a:pt x="88718" y="5109"/>
                  </a:cubicBezTo>
                  <a:cubicBezTo>
                    <a:pt x="90629" y="8291"/>
                    <a:pt x="88382" y="11484"/>
                    <a:pt x="84374" y="11484"/>
                  </a:cubicBezTo>
                  <a:cubicBezTo>
                    <a:pt x="71163" y="11484"/>
                    <a:pt x="57985" y="11484"/>
                    <a:pt x="44779" y="11463"/>
                  </a:cubicBezTo>
                  <a:lnTo>
                    <a:pt x="44779" y="11516"/>
                  </a:lnTo>
                  <a:lnTo>
                    <a:pt x="44763" y="11495"/>
                  </a:lnTo>
                  <a:lnTo>
                    <a:pt x="44753" y="11484"/>
                  </a:lnTo>
                  <a:close/>
                  <a:moveTo>
                    <a:pt x="83856" y="8792"/>
                  </a:moveTo>
                  <a:cubicBezTo>
                    <a:pt x="85073" y="8792"/>
                    <a:pt x="86738" y="9075"/>
                    <a:pt x="87304" y="7998"/>
                  </a:cubicBezTo>
                  <a:cubicBezTo>
                    <a:pt x="87747" y="7156"/>
                    <a:pt x="86322" y="6239"/>
                    <a:pt x="86306" y="5802"/>
                  </a:cubicBezTo>
                  <a:cubicBezTo>
                    <a:pt x="85890" y="1346"/>
                    <a:pt x="81118" y="2913"/>
                    <a:pt x="77846" y="2913"/>
                  </a:cubicBezTo>
                  <a:cubicBezTo>
                    <a:pt x="53997" y="2865"/>
                    <a:pt x="30154" y="2966"/>
                    <a:pt x="6284" y="2966"/>
                  </a:cubicBezTo>
                  <a:cubicBezTo>
                    <a:pt x="3696" y="2966"/>
                    <a:pt x="1619" y="2966"/>
                    <a:pt x="1710" y="5397"/>
                  </a:cubicBezTo>
                  <a:cubicBezTo>
                    <a:pt x="1811" y="7662"/>
                    <a:pt x="2591" y="8814"/>
                    <a:pt x="6503" y="8792"/>
                  </a:cubicBezTo>
                  <a:cubicBezTo>
                    <a:pt x="19239" y="8648"/>
                    <a:pt x="31985" y="8771"/>
                    <a:pt x="44731" y="8792"/>
                  </a:cubicBezTo>
                  <a:cubicBezTo>
                    <a:pt x="57766" y="8840"/>
                    <a:pt x="70800" y="8861"/>
                    <a:pt x="83835" y="8840"/>
                  </a:cubicBezTo>
                  <a:lnTo>
                    <a:pt x="83856" y="87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4" name="Google Shape;1354;p64"/>
            <p:cNvSpPr/>
            <p:nvPr/>
          </p:nvSpPr>
          <p:spPr>
            <a:xfrm>
              <a:off x="11143208" y="3059718"/>
              <a:ext cx="38360" cy="21257"/>
            </a:xfrm>
            <a:custGeom>
              <a:avLst/>
              <a:gdLst/>
              <a:ahLst/>
              <a:cxnLst/>
              <a:rect l="l" t="t" r="r" b="b"/>
              <a:pathLst>
                <a:path w="16499" h="9143" extrusionOk="0">
                  <a:moveTo>
                    <a:pt x="16018" y="1623"/>
                  </a:moveTo>
                  <a:cubicBezTo>
                    <a:pt x="16018" y="930"/>
                    <a:pt x="15943" y="-157"/>
                    <a:pt x="14769" y="19"/>
                  </a:cubicBezTo>
                  <a:cubicBezTo>
                    <a:pt x="9901" y="685"/>
                    <a:pt x="4916" y="-562"/>
                    <a:pt x="123" y="547"/>
                  </a:cubicBezTo>
                  <a:cubicBezTo>
                    <a:pt x="69" y="2903"/>
                    <a:pt x="48" y="5285"/>
                    <a:pt x="0" y="7652"/>
                  </a:cubicBezTo>
                  <a:cubicBezTo>
                    <a:pt x="4718" y="9816"/>
                    <a:pt x="10350" y="9166"/>
                    <a:pt x="14967" y="8537"/>
                  </a:cubicBezTo>
                  <a:cubicBezTo>
                    <a:pt x="18041" y="8110"/>
                    <a:pt x="15479" y="4416"/>
                    <a:pt x="15842" y="2231"/>
                  </a:cubicBezTo>
                  <a:cubicBezTo>
                    <a:pt x="15863" y="2039"/>
                    <a:pt x="15965" y="1847"/>
                    <a:pt x="16018" y="1634"/>
                  </a:cubicBezTo>
                  <a:lnTo>
                    <a:pt x="16018" y="162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5" name="Google Shape;1355;p64"/>
            <p:cNvSpPr/>
            <p:nvPr/>
          </p:nvSpPr>
          <p:spPr>
            <a:xfrm>
              <a:off x="10936748" y="3058076"/>
              <a:ext cx="30406" cy="22290"/>
            </a:xfrm>
            <a:custGeom>
              <a:avLst/>
              <a:gdLst/>
              <a:ahLst/>
              <a:cxnLst/>
              <a:rect l="l" t="t" r="r" b="b"/>
              <a:pathLst>
                <a:path w="13078" h="9587" extrusionOk="0">
                  <a:moveTo>
                    <a:pt x="7086" y="0"/>
                  </a:moveTo>
                  <a:cubicBezTo>
                    <a:pt x="702" y="123"/>
                    <a:pt x="-173" y="549"/>
                    <a:pt x="25" y="3491"/>
                  </a:cubicBezTo>
                  <a:cubicBezTo>
                    <a:pt x="393" y="8950"/>
                    <a:pt x="1540" y="9770"/>
                    <a:pt x="9782" y="9557"/>
                  </a:cubicBezTo>
                  <a:cubicBezTo>
                    <a:pt x="13625" y="9456"/>
                    <a:pt x="13059" y="7223"/>
                    <a:pt x="13038" y="5544"/>
                  </a:cubicBezTo>
                  <a:cubicBezTo>
                    <a:pt x="12931" y="1039"/>
                    <a:pt x="11693" y="-69"/>
                    <a:pt x="7118" y="11"/>
                  </a:cubicBezTo>
                  <a:lnTo>
                    <a:pt x="7097" y="11"/>
                  </a:lnTo>
                  <a:lnTo>
                    <a:pt x="708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6" name="Google Shape;1356;p64"/>
            <p:cNvSpPr/>
            <p:nvPr/>
          </p:nvSpPr>
          <p:spPr>
            <a:xfrm>
              <a:off x="11445017" y="3054481"/>
              <a:ext cx="36837" cy="19246"/>
            </a:xfrm>
            <a:custGeom>
              <a:avLst/>
              <a:gdLst/>
              <a:ahLst/>
              <a:cxnLst/>
              <a:rect l="l" t="t" r="r" b="b"/>
              <a:pathLst>
                <a:path w="15844" h="8278" extrusionOk="0">
                  <a:moveTo>
                    <a:pt x="0" y="5826"/>
                  </a:moveTo>
                  <a:cubicBezTo>
                    <a:pt x="53" y="7537"/>
                    <a:pt x="1180" y="8433"/>
                    <a:pt x="3843" y="8257"/>
                  </a:cubicBezTo>
                  <a:cubicBezTo>
                    <a:pt x="4724" y="8209"/>
                    <a:pt x="5631" y="8257"/>
                    <a:pt x="6507" y="8257"/>
                  </a:cubicBezTo>
                  <a:cubicBezTo>
                    <a:pt x="16216" y="8278"/>
                    <a:pt x="17982" y="6183"/>
                    <a:pt x="13520" y="0"/>
                  </a:cubicBezTo>
                  <a:cubicBezTo>
                    <a:pt x="14865" y="741"/>
                    <a:pt x="14326" y="1231"/>
                    <a:pt x="12986" y="1375"/>
                  </a:cubicBezTo>
                  <a:cubicBezTo>
                    <a:pt x="11684" y="1514"/>
                    <a:pt x="10318" y="1423"/>
                    <a:pt x="8999" y="1423"/>
                  </a:cubicBezTo>
                  <a:cubicBezTo>
                    <a:pt x="4286" y="1402"/>
                    <a:pt x="1404" y="2820"/>
                    <a:pt x="363" y="5666"/>
                  </a:cubicBezTo>
                  <a:cubicBezTo>
                    <a:pt x="363" y="5666"/>
                    <a:pt x="133" y="5789"/>
                    <a:pt x="21" y="5837"/>
                  </a:cubicBezTo>
                  <a:lnTo>
                    <a:pt x="0" y="5837"/>
                  </a:lnTo>
                  <a:lnTo>
                    <a:pt x="0" y="58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7" name="Google Shape;1357;p64"/>
            <p:cNvSpPr/>
            <p:nvPr/>
          </p:nvSpPr>
          <p:spPr>
            <a:xfrm>
              <a:off x="11091622" y="3058002"/>
              <a:ext cx="30734" cy="19590"/>
            </a:xfrm>
            <a:custGeom>
              <a:avLst/>
              <a:gdLst/>
              <a:ahLst/>
              <a:cxnLst/>
              <a:rect l="l" t="t" r="r" b="b"/>
              <a:pathLst>
                <a:path w="13219" h="8426" extrusionOk="0">
                  <a:moveTo>
                    <a:pt x="1069" y="85"/>
                  </a:moveTo>
                  <a:cubicBezTo>
                    <a:pt x="412" y="1812"/>
                    <a:pt x="-788" y="3550"/>
                    <a:pt x="749" y="5352"/>
                  </a:cubicBezTo>
                  <a:cubicBezTo>
                    <a:pt x="2734" y="6674"/>
                    <a:pt x="6668" y="6194"/>
                    <a:pt x="7597" y="7132"/>
                  </a:cubicBezTo>
                  <a:cubicBezTo>
                    <a:pt x="10709" y="10261"/>
                    <a:pt x="11392" y="6764"/>
                    <a:pt x="13127" y="6551"/>
                  </a:cubicBezTo>
                  <a:cubicBezTo>
                    <a:pt x="13372" y="4264"/>
                    <a:pt x="13249" y="1993"/>
                    <a:pt x="11296" y="0"/>
                  </a:cubicBezTo>
                  <a:cubicBezTo>
                    <a:pt x="7901" y="21"/>
                    <a:pt x="4469" y="53"/>
                    <a:pt x="1069" y="75"/>
                  </a:cubicBezTo>
                  <a:lnTo>
                    <a:pt x="1069" y="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8" name="Google Shape;1358;p64"/>
            <p:cNvSpPr/>
            <p:nvPr/>
          </p:nvSpPr>
          <p:spPr>
            <a:xfrm>
              <a:off x="10858586" y="3056527"/>
              <a:ext cx="16754" cy="23457"/>
            </a:xfrm>
            <a:custGeom>
              <a:avLst/>
              <a:gdLst/>
              <a:ahLst/>
              <a:cxnLst/>
              <a:rect l="l" t="t" r="r" b="b"/>
              <a:pathLst>
                <a:path w="7206" h="10089" extrusionOk="0">
                  <a:moveTo>
                    <a:pt x="7207" y="5916"/>
                  </a:moveTo>
                  <a:cubicBezTo>
                    <a:pt x="4618" y="4519"/>
                    <a:pt x="8263" y="932"/>
                    <a:pt x="2808" y="473"/>
                  </a:cubicBezTo>
                  <a:cubicBezTo>
                    <a:pt x="2488" y="452"/>
                    <a:pt x="2664" y="-534"/>
                    <a:pt x="1613" y="404"/>
                  </a:cubicBezTo>
                  <a:cubicBezTo>
                    <a:pt x="-1878" y="3485"/>
                    <a:pt x="1319" y="6369"/>
                    <a:pt x="1757" y="9290"/>
                  </a:cubicBezTo>
                  <a:cubicBezTo>
                    <a:pt x="1901" y="10254"/>
                    <a:pt x="4276" y="10398"/>
                    <a:pt x="5248" y="9434"/>
                  </a:cubicBezTo>
                  <a:cubicBezTo>
                    <a:pt x="6198" y="8495"/>
                    <a:pt x="6497" y="7243"/>
                    <a:pt x="7201" y="5942"/>
                  </a:cubicBezTo>
                  <a:lnTo>
                    <a:pt x="7201" y="5926"/>
                  </a:lnTo>
                  <a:lnTo>
                    <a:pt x="7207" y="591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9" name="Google Shape;1359;p64"/>
            <p:cNvSpPr/>
            <p:nvPr/>
          </p:nvSpPr>
          <p:spPr>
            <a:xfrm>
              <a:off x="10733292" y="3058855"/>
              <a:ext cx="15905" cy="22134"/>
            </a:xfrm>
            <a:custGeom>
              <a:avLst/>
              <a:gdLst/>
              <a:ahLst/>
              <a:cxnLst/>
              <a:rect l="l" t="t" r="r" b="b"/>
              <a:pathLst>
                <a:path w="6841" h="9520" extrusionOk="0">
                  <a:moveTo>
                    <a:pt x="0" y="3838"/>
                  </a:moveTo>
                  <a:cubicBezTo>
                    <a:pt x="299" y="4947"/>
                    <a:pt x="587" y="6002"/>
                    <a:pt x="827" y="7090"/>
                  </a:cubicBezTo>
                  <a:cubicBezTo>
                    <a:pt x="1052" y="8129"/>
                    <a:pt x="486" y="9520"/>
                    <a:pt x="3005" y="9520"/>
                  </a:cubicBezTo>
                  <a:cubicBezTo>
                    <a:pt x="5380" y="9520"/>
                    <a:pt x="6208" y="8220"/>
                    <a:pt x="6651" y="6967"/>
                  </a:cubicBezTo>
                  <a:cubicBezTo>
                    <a:pt x="7403" y="4803"/>
                    <a:pt x="5743" y="2831"/>
                    <a:pt x="4916" y="858"/>
                  </a:cubicBezTo>
                  <a:cubicBezTo>
                    <a:pt x="4398" y="-352"/>
                    <a:pt x="2156" y="-250"/>
                    <a:pt x="1126" y="960"/>
                  </a:cubicBezTo>
                  <a:cubicBezTo>
                    <a:pt x="411" y="1770"/>
                    <a:pt x="374" y="2863"/>
                    <a:pt x="21" y="3827"/>
                  </a:cubicBezTo>
                  <a:lnTo>
                    <a:pt x="0" y="3849"/>
                  </a:lnTo>
                  <a:lnTo>
                    <a:pt x="0" y="38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0" name="Google Shape;1360;p64"/>
            <p:cNvSpPr/>
            <p:nvPr/>
          </p:nvSpPr>
          <p:spPr>
            <a:xfrm>
              <a:off x="11053729" y="3054142"/>
              <a:ext cx="13606" cy="24366"/>
            </a:xfrm>
            <a:custGeom>
              <a:avLst/>
              <a:gdLst/>
              <a:ahLst/>
              <a:cxnLst/>
              <a:rect l="l" t="t" r="r" b="b"/>
              <a:pathLst>
                <a:path w="5852" h="10480" extrusionOk="0">
                  <a:moveTo>
                    <a:pt x="39" y="5327"/>
                  </a:moveTo>
                  <a:cubicBezTo>
                    <a:pt x="183" y="6025"/>
                    <a:pt x="573" y="7299"/>
                    <a:pt x="701" y="8578"/>
                  </a:cubicBezTo>
                  <a:cubicBezTo>
                    <a:pt x="824" y="9740"/>
                    <a:pt x="2457" y="9809"/>
                    <a:pt x="3364" y="10359"/>
                  </a:cubicBezTo>
                  <a:cubicBezTo>
                    <a:pt x="4096" y="10817"/>
                    <a:pt x="4758" y="9868"/>
                    <a:pt x="5190" y="9442"/>
                  </a:cubicBezTo>
                  <a:cubicBezTo>
                    <a:pt x="6514" y="8141"/>
                    <a:pt x="5729" y="1297"/>
                    <a:pt x="3941" y="364"/>
                  </a:cubicBezTo>
                  <a:cubicBezTo>
                    <a:pt x="2639" y="-329"/>
                    <a:pt x="1299" y="-25"/>
                    <a:pt x="637" y="1206"/>
                  </a:cubicBezTo>
                  <a:cubicBezTo>
                    <a:pt x="28" y="2368"/>
                    <a:pt x="-25" y="3546"/>
                    <a:pt x="7" y="5327"/>
                  </a:cubicBezTo>
                  <a:lnTo>
                    <a:pt x="28" y="5327"/>
                  </a:lnTo>
                  <a:lnTo>
                    <a:pt x="39" y="532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1" name="Google Shape;1361;p64"/>
            <p:cNvSpPr/>
            <p:nvPr/>
          </p:nvSpPr>
          <p:spPr>
            <a:xfrm>
              <a:off x="11441790" y="3051402"/>
              <a:ext cx="36535" cy="16635"/>
            </a:xfrm>
            <a:custGeom>
              <a:avLst/>
              <a:gdLst/>
              <a:ahLst/>
              <a:cxnLst/>
              <a:rect l="l" t="t" r="r" b="b"/>
              <a:pathLst>
                <a:path w="15714" h="7155" extrusionOk="0">
                  <a:moveTo>
                    <a:pt x="1436" y="7155"/>
                  </a:moveTo>
                  <a:cubicBezTo>
                    <a:pt x="1436" y="7155"/>
                    <a:pt x="1757" y="7054"/>
                    <a:pt x="1778" y="6985"/>
                  </a:cubicBezTo>
                  <a:cubicBezTo>
                    <a:pt x="2840" y="4149"/>
                    <a:pt x="5712" y="2736"/>
                    <a:pt x="10414" y="2747"/>
                  </a:cubicBezTo>
                  <a:cubicBezTo>
                    <a:pt x="11733" y="2747"/>
                    <a:pt x="13099" y="2848"/>
                    <a:pt x="14401" y="2694"/>
                  </a:cubicBezTo>
                  <a:cubicBezTo>
                    <a:pt x="15741" y="2550"/>
                    <a:pt x="16280" y="2075"/>
                    <a:pt x="14935" y="1324"/>
                  </a:cubicBezTo>
                  <a:cubicBezTo>
                    <a:pt x="14866" y="316"/>
                    <a:pt x="14007" y="-30"/>
                    <a:pt x="12635" y="2"/>
                  </a:cubicBezTo>
                  <a:cubicBezTo>
                    <a:pt x="10879" y="18"/>
                    <a:pt x="9144" y="2"/>
                    <a:pt x="7377" y="2"/>
                  </a:cubicBezTo>
                  <a:cubicBezTo>
                    <a:pt x="241" y="2"/>
                    <a:pt x="-1670" y="2310"/>
                    <a:pt x="1436" y="7150"/>
                  </a:cubicBezTo>
                  <a:lnTo>
                    <a:pt x="1436" y="715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2" name="Google Shape;1362;p64"/>
            <p:cNvSpPr/>
            <p:nvPr/>
          </p:nvSpPr>
          <p:spPr>
            <a:xfrm>
              <a:off x="11142850" y="3063492"/>
              <a:ext cx="44233" cy="19809"/>
            </a:xfrm>
            <a:custGeom>
              <a:avLst/>
              <a:gdLst/>
              <a:ahLst/>
              <a:cxnLst/>
              <a:rect l="l" t="t" r="r" b="b"/>
              <a:pathLst>
                <a:path w="19025" h="8520" extrusionOk="0">
                  <a:moveTo>
                    <a:pt x="16139" y="0"/>
                  </a:moveTo>
                  <a:cubicBezTo>
                    <a:pt x="16086" y="192"/>
                    <a:pt x="16017" y="384"/>
                    <a:pt x="15963" y="597"/>
                  </a:cubicBezTo>
                  <a:cubicBezTo>
                    <a:pt x="15568" y="2793"/>
                    <a:pt x="18162" y="6476"/>
                    <a:pt x="15082" y="6903"/>
                  </a:cubicBezTo>
                  <a:cubicBezTo>
                    <a:pt x="10465" y="7553"/>
                    <a:pt x="4840" y="8182"/>
                    <a:pt x="116" y="6039"/>
                  </a:cubicBezTo>
                  <a:cubicBezTo>
                    <a:pt x="-370" y="7729"/>
                    <a:pt x="676" y="8417"/>
                    <a:pt x="3174" y="8417"/>
                  </a:cubicBezTo>
                  <a:cubicBezTo>
                    <a:pt x="6985" y="8417"/>
                    <a:pt x="10828" y="8539"/>
                    <a:pt x="14639" y="8518"/>
                  </a:cubicBezTo>
                  <a:cubicBezTo>
                    <a:pt x="16449" y="8518"/>
                    <a:pt x="18483" y="8081"/>
                    <a:pt x="18605" y="6690"/>
                  </a:cubicBezTo>
                  <a:cubicBezTo>
                    <a:pt x="18803" y="4350"/>
                    <a:pt x="20292" y="1658"/>
                    <a:pt x="16139" y="21"/>
                  </a:cubicBezTo>
                  <a:lnTo>
                    <a:pt x="1613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3" name="Google Shape;1363;p64"/>
            <p:cNvSpPr/>
            <p:nvPr/>
          </p:nvSpPr>
          <p:spPr>
            <a:xfrm>
              <a:off x="11015643" y="3058081"/>
              <a:ext cx="11704" cy="21632"/>
            </a:xfrm>
            <a:custGeom>
              <a:avLst/>
              <a:gdLst/>
              <a:ahLst/>
              <a:cxnLst/>
              <a:rect l="l" t="t" r="r" b="b"/>
              <a:pathLst>
                <a:path w="5034" h="9304" extrusionOk="0">
                  <a:moveTo>
                    <a:pt x="0" y="3388"/>
                  </a:moveTo>
                  <a:cubicBezTo>
                    <a:pt x="198" y="5237"/>
                    <a:pt x="320" y="6645"/>
                    <a:pt x="518" y="8036"/>
                  </a:cubicBezTo>
                  <a:cubicBezTo>
                    <a:pt x="624" y="8585"/>
                    <a:pt x="624" y="9304"/>
                    <a:pt x="1895" y="9304"/>
                  </a:cubicBezTo>
                  <a:cubicBezTo>
                    <a:pt x="2872" y="9304"/>
                    <a:pt x="3336" y="8899"/>
                    <a:pt x="3896" y="8372"/>
                  </a:cubicBezTo>
                  <a:cubicBezTo>
                    <a:pt x="6490" y="5765"/>
                    <a:pt x="3896" y="3340"/>
                    <a:pt x="3485" y="856"/>
                  </a:cubicBezTo>
                  <a:cubicBezTo>
                    <a:pt x="3379" y="328"/>
                    <a:pt x="2605" y="83"/>
                    <a:pt x="1852" y="14"/>
                  </a:cubicBezTo>
                  <a:cubicBezTo>
                    <a:pt x="550" y="-109"/>
                    <a:pt x="475" y="611"/>
                    <a:pt x="352" y="1170"/>
                  </a:cubicBezTo>
                  <a:cubicBezTo>
                    <a:pt x="139" y="2055"/>
                    <a:pt x="85" y="2951"/>
                    <a:pt x="32" y="3388"/>
                  </a:cubicBezTo>
                  <a:lnTo>
                    <a:pt x="11" y="3388"/>
                  </a:lnTo>
                  <a:lnTo>
                    <a:pt x="0" y="33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4" name="Google Shape;1364;p64"/>
            <p:cNvSpPr/>
            <p:nvPr/>
          </p:nvSpPr>
          <p:spPr>
            <a:xfrm>
              <a:off x="11092861" y="3070444"/>
              <a:ext cx="29848" cy="10339"/>
            </a:xfrm>
            <a:custGeom>
              <a:avLst/>
              <a:gdLst/>
              <a:ahLst/>
              <a:cxnLst/>
              <a:rect l="l" t="t" r="r" b="b"/>
              <a:pathLst>
                <a:path w="12838" h="4447" extrusionOk="0">
                  <a:moveTo>
                    <a:pt x="12583" y="1199"/>
                  </a:moveTo>
                  <a:cubicBezTo>
                    <a:pt x="10817" y="1396"/>
                    <a:pt x="10133" y="4915"/>
                    <a:pt x="7059" y="1780"/>
                  </a:cubicBezTo>
                  <a:cubicBezTo>
                    <a:pt x="6125" y="847"/>
                    <a:pt x="2191" y="1322"/>
                    <a:pt x="211" y="0"/>
                  </a:cubicBezTo>
                  <a:cubicBezTo>
                    <a:pt x="280" y="1396"/>
                    <a:pt x="-916" y="3470"/>
                    <a:pt x="1727" y="3896"/>
                  </a:cubicBezTo>
                  <a:cubicBezTo>
                    <a:pt x="4886" y="4403"/>
                    <a:pt x="8431" y="4829"/>
                    <a:pt x="11633" y="3896"/>
                  </a:cubicBezTo>
                  <a:cubicBezTo>
                    <a:pt x="13117" y="3459"/>
                    <a:pt x="12957" y="2239"/>
                    <a:pt x="12583" y="1221"/>
                  </a:cubicBezTo>
                  <a:lnTo>
                    <a:pt x="12583" y="119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5" name="Google Shape;1365;p64"/>
            <p:cNvSpPr/>
            <p:nvPr/>
          </p:nvSpPr>
          <p:spPr>
            <a:xfrm>
              <a:off x="11094133" y="3053956"/>
              <a:ext cx="23775" cy="4231"/>
            </a:xfrm>
            <a:custGeom>
              <a:avLst/>
              <a:gdLst/>
              <a:ahLst/>
              <a:cxnLst/>
              <a:rect l="l" t="t" r="r" b="b"/>
              <a:pathLst>
                <a:path w="10226" h="1820" extrusionOk="0">
                  <a:moveTo>
                    <a:pt x="0" y="1820"/>
                  </a:moveTo>
                  <a:cubicBezTo>
                    <a:pt x="3400" y="1799"/>
                    <a:pt x="6816" y="1767"/>
                    <a:pt x="10227" y="1746"/>
                  </a:cubicBezTo>
                  <a:cubicBezTo>
                    <a:pt x="10125" y="1271"/>
                    <a:pt x="10104" y="376"/>
                    <a:pt x="9907" y="354"/>
                  </a:cubicBezTo>
                  <a:cubicBezTo>
                    <a:pt x="6672" y="40"/>
                    <a:pt x="3400" y="-387"/>
                    <a:pt x="320" y="690"/>
                  </a:cubicBezTo>
                  <a:cubicBezTo>
                    <a:pt x="0" y="813"/>
                    <a:pt x="107" y="1431"/>
                    <a:pt x="0" y="182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6" name="Google Shape;1366;p64"/>
            <p:cNvSpPr/>
            <p:nvPr/>
          </p:nvSpPr>
          <p:spPr>
            <a:xfrm>
              <a:off x="11136611" y="3060987"/>
              <a:ext cx="6803" cy="16519"/>
            </a:xfrm>
            <a:custGeom>
              <a:avLst/>
              <a:gdLst/>
              <a:ahLst/>
              <a:cxnLst/>
              <a:rect l="l" t="t" r="r" b="b"/>
              <a:pathLst>
                <a:path w="2926" h="7105" extrusionOk="0">
                  <a:moveTo>
                    <a:pt x="2799" y="7105"/>
                  </a:moveTo>
                  <a:cubicBezTo>
                    <a:pt x="2852" y="4744"/>
                    <a:pt x="2873" y="2367"/>
                    <a:pt x="2927" y="0"/>
                  </a:cubicBezTo>
                  <a:cubicBezTo>
                    <a:pt x="-916" y="1178"/>
                    <a:pt x="-991" y="5010"/>
                    <a:pt x="2799" y="710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7" name="Google Shape;1367;p64"/>
            <p:cNvSpPr/>
            <p:nvPr/>
          </p:nvSpPr>
          <p:spPr>
            <a:xfrm>
              <a:off x="11203894" y="3059846"/>
              <a:ext cx="199206" cy="14364"/>
            </a:xfrm>
            <a:custGeom>
              <a:avLst/>
              <a:gdLst/>
              <a:ahLst/>
              <a:cxnLst/>
              <a:rect l="l" t="t" r="r" b="b"/>
              <a:pathLst>
                <a:path w="85680" h="6178" extrusionOk="0">
                  <a:moveTo>
                    <a:pt x="43045" y="6141"/>
                  </a:moveTo>
                  <a:cubicBezTo>
                    <a:pt x="56080" y="6141"/>
                    <a:pt x="69114" y="6194"/>
                    <a:pt x="82149" y="6141"/>
                  </a:cubicBezTo>
                  <a:cubicBezTo>
                    <a:pt x="83376" y="6141"/>
                    <a:pt x="85031" y="6440"/>
                    <a:pt x="85597" y="5352"/>
                  </a:cubicBezTo>
                  <a:cubicBezTo>
                    <a:pt x="86034" y="4505"/>
                    <a:pt x="84620" y="3593"/>
                    <a:pt x="84599" y="3156"/>
                  </a:cubicBezTo>
                  <a:cubicBezTo>
                    <a:pt x="84182" y="-1300"/>
                    <a:pt x="79410" y="267"/>
                    <a:pt x="76138" y="267"/>
                  </a:cubicBezTo>
                  <a:cubicBezTo>
                    <a:pt x="52301" y="214"/>
                    <a:pt x="28452" y="315"/>
                    <a:pt x="4583" y="315"/>
                  </a:cubicBezTo>
                  <a:cubicBezTo>
                    <a:pt x="1988" y="315"/>
                    <a:pt x="-88" y="315"/>
                    <a:pt x="3" y="2746"/>
                  </a:cubicBezTo>
                  <a:cubicBezTo>
                    <a:pt x="110" y="5016"/>
                    <a:pt x="884" y="6162"/>
                    <a:pt x="4796" y="6141"/>
                  </a:cubicBezTo>
                  <a:cubicBezTo>
                    <a:pt x="17542" y="6003"/>
                    <a:pt x="30278" y="6125"/>
                    <a:pt x="43024" y="6141"/>
                  </a:cubicBezTo>
                  <a:lnTo>
                    <a:pt x="43045" y="61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8" name="Google Shape;1368;p64"/>
            <p:cNvSpPr/>
            <p:nvPr/>
          </p:nvSpPr>
          <p:spPr>
            <a:xfrm>
              <a:off x="10879813" y="3999542"/>
              <a:ext cx="183340" cy="21590"/>
            </a:xfrm>
            <a:custGeom>
              <a:avLst/>
              <a:gdLst/>
              <a:ahLst/>
              <a:cxnLst/>
              <a:rect l="l" t="t" r="r" b="b"/>
              <a:pathLst>
                <a:path w="78856" h="9286" extrusionOk="0">
                  <a:moveTo>
                    <a:pt x="39865" y="9181"/>
                  </a:moveTo>
                  <a:cubicBezTo>
                    <a:pt x="51379" y="9181"/>
                    <a:pt x="62897" y="9122"/>
                    <a:pt x="74373" y="9223"/>
                  </a:cubicBezTo>
                  <a:cubicBezTo>
                    <a:pt x="77656" y="9250"/>
                    <a:pt x="78857" y="8376"/>
                    <a:pt x="78857" y="6345"/>
                  </a:cubicBezTo>
                  <a:cubicBezTo>
                    <a:pt x="78857" y="5561"/>
                    <a:pt x="78857" y="4746"/>
                    <a:pt x="78739" y="3962"/>
                  </a:cubicBezTo>
                  <a:cubicBezTo>
                    <a:pt x="78195" y="338"/>
                    <a:pt x="77469" y="-30"/>
                    <a:pt x="72110" y="2"/>
                  </a:cubicBezTo>
                  <a:lnTo>
                    <a:pt x="6265" y="2"/>
                  </a:lnTo>
                  <a:cubicBezTo>
                    <a:pt x="1088" y="2"/>
                    <a:pt x="-1277" y="2065"/>
                    <a:pt x="687" y="5316"/>
                  </a:cubicBezTo>
                  <a:cubicBezTo>
                    <a:pt x="1419" y="6537"/>
                    <a:pt x="282" y="8440"/>
                    <a:pt x="1995" y="8914"/>
                  </a:cubicBezTo>
                  <a:cubicBezTo>
                    <a:pt x="4114" y="9495"/>
                    <a:pt x="6810" y="9223"/>
                    <a:pt x="9249" y="9223"/>
                  </a:cubicBezTo>
                  <a:lnTo>
                    <a:pt x="39865" y="9223"/>
                  </a:lnTo>
                  <a:lnTo>
                    <a:pt x="39865" y="91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9" name="Google Shape;1369;p64"/>
            <p:cNvSpPr/>
            <p:nvPr/>
          </p:nvSpPr>
          <p:spPr>
            <a:xfrm>
              <a:off x="11152340" y="3997850"/>
              <a:ext cx="560213" cy="19207"/>
            </a:xfrm>
            <a:custGeom>
              <a:avLst/>
              <a:gdLst/>
              <a:ahLst/>
              <a:cxnLst/>
              <a:rect l="l" t="t" r="r" b="b"/>
              <a:pathLst>
                <a:path w="240952" h="8261" extrusionOk="0">
                  <a:moveTo>
                    <a:pt x="238784" y="8246"/>
                  </a:moveTo>
                  <a:cubicBezTo>
                    <a:pt x="243337" y="6993"/>
                    <a:pt x="239435" y="2884"/>
                    <a:pt x="238598" y="1695"/>
                  </a:cubicBezTo>
                  <a:cubicBezTo>
                    <a:pt x="237359" y="-32"/>
                    <a:pt x="228248" y="0"/>
                    <a:pt x="220562" y="0"/>
                  </a:cubicBezTo>
                  <a:lnTo>
                    <a:pt x="21970" y="0"/>
                  </a:lnTo>
                  <a:cubicBezTo>
                    <a:pt x="19926" y="0"/>
                    <a:pt x="-154" y="986"/>
                    <a:pt x="1" y="6300"/>
                  </a:cubicBezTo>
                  <a:cubicBezTo>
                    <a:pt x="1602" y="6951"/>
                    <a:pt x="2366" y="7622"/>
                    <a:pt x="3534" y="8262"/>
                  </a:cubicBezTo>
                  <a:lnTo>
                    <a:pt x="238795" y="8262"/>
                  </a:lnTo>
                  <a:lnTo>
                    <a:pt x="238795" y="8235"/>
                  </a:lnTo>
                  <a:lnTo>
                    <a:pt x="238784" y="82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0" name="Google Shape;1370;p64"/>
            <p:cNvSpPr/>
            <p:nvPr/>
          </p:nvSpPr>
          <p:spPr>
            <a:xfrm>
              <a:off x="10616172" y="4000121"/>
              <a:ext cx="181262" cy="23273"/>
            </a:xfrm>
            <a:custGeom>
              <a:avLst/>
              <a:gdLst/>
              <a:ahLst/>
              <a:cxnLst/>
              <a:rect l="l" t="t" r="r" b="b"/>
              <a:pathLst>
                <a:path w="77962" h="10010" extrusionOk="0">
                  <a:moveTo>
                    <a:pt x="39068" y="9977"/>
                  </a:moveTo>
                  <a:cubicBezTo>
                    <a:pt x="28719" y="9977"/>
                    <a:pt x="18369" y="10035"/>
                    <a:pt x="8019" y="9977"/>
                  </a:cubicBezTo>
                  <a:cubicBezTo>
                    <a:pt x="-355" y="9902"/>
                    <a:pt x="728" y="11021"/>
                    <a:pt x="77" y="4748"/>
                  </a:cubicBezTo>
                  <a:cubicBezTo>
                    <a:pt x="-211" y="1565"/>
                    <a:pt x="77" y="1464"/>
                    <a:pt x="5110" y="1464"/>
                  </a:cubicBezTo>
                  <a:lnTo>
                    <a:pt x="57867" y="1464"/>
                  </a:lnTo>
                  <a:cubicBezTo>
                    <a:pt x="58924" y="1464"/>
                    <a:pt x="60349" y="1699"/>
                    <a:pt x="60894" y="1363"/>
                  </a:cubicBezTo>
                  <a:cubicBezTo>
                    <a:pt x="64646" y="-1105"/>
                    <a:pt x="69199" y="622"/>
                    <a:pt x="73362" y="185"/>
                  </a:cubicBezTo>
                  <a:cubicBezTo>
                    <a:pt x="74200" y="84"/>
                    <a:pt x="76026" y="116"/>
                    <a:pt x="75839" y="1304"/>
                  </a:cubicBezTo>
                  <a:cubicBezTo>
                    <a:pt x="75625" y="2594"/>
                    <a:pt x="76752" y="3410"/>
                    <a:pt x="77371" y="4423"/>
                  </a:cubicBezTo>
                  <a:cubicBezTo>
                    <a:pt x="79010" y="7168"/>
                    <a:pt x="77083" y="9987"/>
                    <a:pt x="73581" y="9987"/>
                  </a:cubicBezTo>
                  <a:lnTo>
                    <a:pt x="39068" y="9987"/>
                  </a:lnTo>
                  <a:lnTo>
                    <a:pt x="39068" y="9977"/>
                  </a:lnTo>
                  <a:close/>
                  <a:moveTo>
                    <a:pt x="73176" y="7567"/>
                  </a:moveTo>
                  <a:cubicBezTo>
                    <a:pt x="74227" y="7567"/>
                    <a:pt x="75684" y="7802"/>
                    <a:pt x="76202" y="6853"/>
                  </a:cubicBezTo>
                  <a:cubicBezTo>
                    <a:pt x="76565" y="6144"/>
                    <a:pt x="75327" y="5329"/>
                    <a:pt x="75295" y="4924"/>
                  </a:cubicBezTo>
                  <a:cubicBezTo>
                    <a:pt x="74964" y="1027"/>
                    <a:pt x="70811" y="2413"/>
                    <a:pt x="67929" y="2413"/>
                  </a:cubicBezTo>
                  <a:cubicBezTo>
                    <a:pt x="47128" y="2413"/>
                    <a:pt x="26386" y="2482"/>
                    <a:pt x="5585" y="2514"/>
                  </a:cubicBezTo>
                  <a:cubicBezTo>
                    <a:pt x="3322" y="2514"/>
                    <a:pt x="1465" y="2514"/>
                    <a:pt x="1577" y="4646"/>
                  </a:cubicBezTo>
                  <a:cubicBezTo>
                    <a:pt x="1689" y="6608"/>
                    <a:pt x="2340" y="7637"/>
                    <a:pt x="5772" y="7594"/>
                  </a:cubicBezTo>
                  <a:cubicBezTo>
                    <a:pt x="16885" y="7466"/>
                    <a:pt x="27998" y="7525"/>
                    <a:pt x="39111" y="7525"/>
                  </a:cubicBezTo>
                  <a:cubicBezTo>
                    <a:pt x="50224" y="7525"/>
                    <a:pt x="61844" y="7567"/>
                    <a:pt x="73218" y="7525"/>
                  </a:cubicBezTo>
                  <a:lnTo>
                    <a:pt x="73176" y="75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1" name="Google Shape;1371;p64"/>
            <p:cNvSpPr/>
            <p:nvPr/>
          </p:nvSpPr>
          <p:spPr>
            <a:xfrm>
              <a:off x="10566654" y="4005344"/>
              <a:ext cx="33443" cy="18591"/>
            </a:xfrm>
            <a:custGeom>
              <a:avLst/>
              <a:gdLst/>
              <a:ahLst/>
              <a:cxnLst/>
              <a:rect l="l" t="t" r="r" b="b"/>
              <a:pathLst>
                <a:path w="14384" h="7996" extrusionOk="0">
                  <a:moveTo>
                    <a:pt x="13995" y="1435"/>
                  </a:moveTo>
                  <a:cubicBezTo>
                    <a:pt x="13995" y="827"/>
                    <a:pt x="13920" y="-116"/>
                    <a:pt x="12869" y="12"/>
                  </a:cubicBezTo>
                  <a:cubicBezTo>
                    <a:pt x="8647" y="625"/>
                    <a:pt x="4265" y="-495"/>
                    <a:pt x="112" y="491"/>
                  </a:cubicBezTo>
                  <a:cubicBezTo>
                    <a:pt x="112" y="2565"/>
                    <a:pt x="43" y="4628"/>
                    <a:pt x="0" y="6696"/>
                  </a:cubicBezTo>
                  <a:cubicBezTo>
                    <a:pt x="4078" y="8594"/>
                    <a:pt x="9037" y="8018"/>
                    <a:pt x="13045" y="7437"/>
                  </a:cubicBezTo>
                  <a:cubicBezTo>
                    <a:pt x="15741" y="7058"/>
                    <a:pt x="13477" y="3839"/>
                    <a:pt x="13808" y="1947"/>
                  </a:cubicBezTo>
                  <a:cubicBezTo>
                    <a:pt x="13808" y="1771"/>
                    <a:pt x="13920" y="1600"/>
                    <a:pt x="13953" y="1435"/>
                  </a:cubicBezTo>
                  <a:lnTo>
                    <a:pt x="13995" y="14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2" name="Google Shape;1372;p64"/>
            <p:cNvSpPr/>
            <p:nvPr/>
          </p:nvSpPr>
          <p:spPr>
            <a:xfrm>
              <a:off x="11104285" y="3997080"/>
              <a:ext cx="13648" cy="23641"/>
            </a:xfrm>
            <a:custGeom>
              <a:avLst/>
              <a:gdLst/>
              <a:ahLst/>
              <a:cxnLst/>
              <a:rect l="l" t="t" r="r" b="b"/>
              <a:pathLst>
                <a:path w="5870" h="10168" extrusionOk="0">
                  <a:moveTo>
                    <a:pt x="2984" y="10138"/>
                  </a:moveTo>
                  <a:cubicBezTo>
                    <a:pt x="4334" y="10138"/>
                    <a:pt x="5823" y="10719"/>
                    <a:pt x="5866" y="6812"/>
                  </a:cubicBezTo>
                  <a:cubicBezTo>
                    <a:pt x="5935" y="1423"/>
                    <a:pt x="5215" y="32"/>
                    <a:pt x="2509" y="0"/>
                  </a:cubicBezTo>
                  <a:cubicBezTo>
                    <a:pt x="213" y="0"/>
                    <a:pt x="0" y="379"/>
                    <a:pt x="0" y="3896"/>
                  </a:cubicBezTo>
                  <a:cubicBezTo>
                    <a:pt x="0" y="9515"/>
                    <a:pt x="288" y="10128"/>
                    <a:pt x="2984" y="10128"/>
                  </a:cubicBezTo>
                  <a:lnTo>
                    <a:pt x="2984" y="101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3" name="Google Shape;1373;p64"/>
            <p:cNvSpPr/>
            <p:nvPr/>
          </p:nvSpPr>
          <p:spPr>
            <a:xfrm>
              <a:off x="11160134" y="4017024"/>
              <a:ext cx="547440" cy="3792"/>
            </a:xfrm>
            <a:custGeom>
              <a:avLst/>
              <a:gdLst/>
              <a:ahLst/>
              <a:cxnLst/>
              <a:rect l="l" t="t" r="r" b="b"/>
              <a:pathLst>
                <a:path w="235458" h="1631" extrusionOk="0">
                  <a:moveTo>
                    <a:pt x="235427" y="0"/>
                  </a:moveTo>
                  <a:lnTo>
                    <a:pt x="166" y="0"/>
                  </a:lnTo>
                  <a:cubicBezTo>
                    <a:pt x="-885" y="1354"/>
                    <a:pt x="3155" y="1631"/>
                    <a:pt x="9496" y="1631"/>
                  </a:cubicBezTo>
                  <a:lnTo>
                    <a:pt x="224084" y="1631"/>
                  </a:lnTo>
                  <a:cubicBezTo>
                    <a:pt x="229811" y="1631"/>
                    <a:pt x="236222" y="1631"/>
                    <a:pt x="235384" y="0"/>
                  </a:cubicBezTo>
                  <a:lnTo>
                    <a:pt x="23542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4" name="Google Shape;1374;p64"/>
            <p:cNvSpPr/>
            <p:nvPr/>
          </p:nvSpPr>
          <p:spPr>
            <a:xfrm>
              <a:off x="10386730" y="4004133"/>
              <a:ext cx="26438" cy="19446"/>
            </a:xfrm>
            <a:custGeom>
              <a:avLst/>
              <a:gdLst/>
              <a:ahLst/>
              <a:cxnLst/>
              <a:rect l="l" t="t" r="r" b="b"/>
              <a:pathLst>
                <a:path w="11371" h="8364" extrusionOk="0">
                  <a:moveTo>
                    <a:pt x="6184" y="0"/>
                  </a:moveTo>
                  <a:cubicBezTo>
                    <a:pt x="606" y="101"/>
                    <a:pt x="-162" y="480"/>
                    <a:pt x="25" y="3054"/>
                  </a:cubicBezTo>
                  <a:cubicBezTo>
                    <a:pt x="313" y="7798"/>
                    <a:pt x="1306" y="8512"/>
                    <a:pt x="8517" y="8342"/>
                  </a:cubicBezTo>
                  <a:cubicBezTo>
                    <a:pt x="11874" y="8235"/>
                    <a:pt x="11356" y="6306"/>
                    <a:pt x="11324" y="4824"/>
                  </a:cubicBezTo>
                  <a:cubicBezTo>
                    <a:pt x="11287" y="885"/>
                    <a:pt x="10161" y="-59"/>
                    <a:pt x="6195" y="11"/>
                  </a:cubicBezTo>
                  <a:lnTo>
                    <a:pt x="618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5" name="Google Shape;1375;p64"/>
            <p:cNvSpPr/>
            <p:nvPr/>
          </p:nvSpPr>
          <p:spPr>
            <a:xfrm>
              <a:off x="10829829" y="4000538"/>
              <a:ext cx="32092" cy="16824"/>
            </a:xfrm>
            <a:custGeom>
              <a:avLst/>
              <a:gdLst/>
              <a:ahLst/>
              <a:cxnLst/>
              <a:rect l="l" t="t" r="r" b="b"/>
              <a:pathLst>
                <a:path w="13803" h="7236" extrusionOk="0">
                  <a:moveTo>
                    <a:pt x="27" y="5085"/>
                  </a:moveTo>
                  <a:cubicBezTo>
                    <a:pt x="69" y="6578"/>
                    <a:pt x="1051" y="7350"/>
                    <a:pt x="3347" y="7223"/>
                  </a:cubicBezTo>
                  <a:cubicBezTo>
                    <a:pt x="4110" y="7191"/>
                    <a:pt x="4916" y="7223"/>
                    <a:pt x="5679" y="7223"/>
                  </a:cubicBezTo>
                  <a:cubicBezTo>
                    <a:pt x="14097" y="7223"/>
                    <a:pt x="15666" y="5421"/>
                    <a:pt x="11801" y="0"/>
                  </a:cubicBezTo>
                  <a:cubicBezTo>
                    <a:pt x="12970" y="650"/>
                    <a:pt x="12495" y="1087"/>
                    <a:pt x="11326" y="1194"/>
                  </a:cubicBezTo>
                  <a:cubicBezTo>
                    <a:pt x="10200" y="1322"/>
                    <a:pt x="8994" y="1231"/>
                    <a:pt x="7825" y="1231"/>
                  </a:cubicBezTo>
                  <a:cubicBezTo>
                    <a:pt x="3747" y="1231"/>
                    <a:pt x="1228" y="2463"/>
                    <a:pt x="288" y="4925"/>
                  </a:cubicBezTo>
                  <a:cubicBezTo>
                    <a:pt x="288" y="4925"/>
                    <a:pt x="101" y="5026"/>
                    <a:pt x="0" y="5096"/>
                  </a:cubicBezTo>
                  <a:lnTo>
                    <a:pt x="37" y="5096"/>
                  </a:lnTo>
                  <a:lnTo>
                    <a:pt x="27" y="50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6" name="Google Shape;1376;p64"/>
            <p:cNvSpPr/>
            <p:nvPr/>
          </p:nvSpPr>
          <p:spPr>
            <a:xfrm>
              <a:off x="10521644" y="4003958"/>
              <a:ext cx="26814" cy="17047"/>
            </a:xfrm>
            <a:custGeom>
              <a:avLst/>
              <a:gdLst/>
              <a:ahLst/>
              <a:cxnLst/>
              <a:rect l="l" t="t" r="r" b="b"/>
              <a:pathLst>
                <a:path w="11533" h="7332" extrusionOk="0">
                  <a:moveTo>
                    <a:pt x="948" y="69"/>
                  </a:moveTo>
                  <a:cubicBezTo>
                    <a:pt x="366" y="1594"/>
                    <a:pt x="-696" y="3092"/>
                    <a:pt x="659" y="4675"/>
                  </a:cubicBezTo>
                  <a:cubicBezTo>
                    <a:pt x="2373" y="5826"/>
                    <a:pt x="5831" y="5389"/>
                    <a:pt x="6637" y="6199"/>
                  </a:cubicBezTo>
                  <a:cubicBezTo>
                    <a:pt x="9301" y="8944"/>
                    <a:pt x="9909" y="5863"/>
                    <a:pt x="11452" y="5693"/>
                  </a:cubicBezTo>
                  <a:cubicBezTo>
                    <a:pt x="11665" y="3689"/>
                    <a:pt x="11564" y="1727"/>
                    <a:pt x="9851" y="0"/>
                  </a:cubicBezTo>
                  <a:cubicBezTo>
                    <a:pt x="6867" y="0"/>
                    <a:pt x="3867" y="27"/>
                    <a:pt x="926" y="69"/>
                  </a:cubicBezTo>
                  <a:lnTo>
                    <a:pt x="969" y="69"/>
                  </a:lnTo>
                  <a:lnTo>
                    <a:pt x="948" y="6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7" name="Google Shape;1377;p64"/>
            <p:cNvSpPr/>
            <p:nvPr/>
          </p:nvSpPr>
          <p:spPr>
            <a:xfrm>
              <a:off x="10318620" y="4002830"/>
              <a:ext cx="14659" cy="20372"/>
            </a:xfrm>
            <a:custGeom>
              <a:avLst/>
              <a:gdLst/>
              <a:ahLst/>
              <a:cxnLst/>
              <a:rect l="l" t="t" r="r" b="b"/>
              <a:pathLst>
                <a:path w="6305" h="8762" extrusionOk="0">
                  <a:moveTo>
                    <a:pt x="6305" y="5166"/>
                  </a:moveTo>
                  <a:cubicBezTo>
                    <a:pt x="4010" y="3945"/>
                    <a:pt x="7212" y="821"/>
                    <a:pt x="2441" y="416"/>
                  </a:cubicBezTo>
                  <a:cubicBezTo>
                    <a:pt x="2152" y="416"/>
                    <a:pt x="2297" y="-468"/>
                    <a:pt x="1389" y="342"/>
                  </a:cubicBezTo>
                  <a:cubicBezTo>
                    <a:pt x="-1637" y="3018"/>
                    <a:pt x="1170" y="5528"/>
                    <a:pt x="1533" y="8071"/>
                  </a:cubicBezTo>
                  <a:cubicBezTo>
                    <a:pt x="1677" y="8913"/>
                    <a:pt x="3754" y="9019"/>
                    <a:pt x="4592" y="8204"/>
                  </a:cubicBezTo>
                  <a:cubicBezTo>
                    <a:pt x="5424" y="7388"/>
                    <a:pt x="5718" y="6301"/>
                    <a:pt x="6305" y="5155"/>
                  </a:cubicBezTo>
                  <a:lnTo>
                    <a:pt x="6305" y="516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8" name="Google Shape;1378;p64"/>
            <p:cNvSpPr/>
            <p:nvPr/>
          </p:nvSpPr>
          <p:spPr>
            <a:xfrm>
              <a:off x="10209415" y="4005046"/>
              <a:ext cx="13864" cy="19249"/>
            </a:xfrm>
            <a:custGeom>
              <a:avLst/>
              <a:gdLst/>
              <a:ahLst/>
              <a:cxnLst/>
              <a:rect l="l" t="t" r="r" b="b"/>
              <a:pathLst>
                <a:path w="5963" h="8279" extrusionOk="0">
                  <a:moveTo>
                    <a:pt x="0" y="3328"/>
                  </a:moveTo>
                  <a:cubicBezTo>
                    <a:pt x="261" y="4271"/>
                    <a:pt x="507" y="5225"/>
                    <a:pt x="737" y="6174"/>
                  </a:cubicBezTo>
                  <a:cubicBezTo>
                    <a:pt x="950" y="7048"/>
                    <a:pt x="406" y="8279"/>
                    <a:pt x="2626" y="8279"/>
                  </a:cubicBezTo>
                  <a:cubicBezTo>
                    <a:pt x="4702" y="8279"/>
                    <a:pt x="5391" y="7160"/>
                    <a:pt x="5797" y="6073"/>
                  </a:cubicBezTo>
                  <a:cubicBezTo>
                    <a:pt x="6458" y="4170"/>
                    <a:pt x="4991" y="2480"/>
                    <a:pt x="4265" y="753"/>
                  </a:cubicBezTo>
                  <a:cubicBezTo>
                    <a:pt x="3832" y="-292"/>
                    <a:pt x="1863" y="-233"/>
                    <a:pt x="950" y="828"/>
                  </a:cubicBezTo>
                  <a:cubicBezTo>
                    <a:pt x="331" y="1537"/>
                    <a:pt x="331" y="2480"/>
                    <a:pt x="0" y="3338"/>
                  </a:cubicBezTo>
                  <a:lnTo>
                    <a:pt x="0" y="33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9" name="Google Shape;1379;p64"/>
            <p:cNvSpPr/>
            <p:nvPr/>
          </p:nvSpPr>
          <p:spPr>
            <a:xfrm>
              <a:off x="10488720" y="4000661"/>
              <a:ext cx="11830" cy="21234"/>
            </a:xfrm>
            <a:custGeom>
              <a:avLst/>
              <a:gdLst/>
              <a:ahLst/>
              <a:cxnLst/>
              <a:rect l="l" t="t" r="r" b="b"/>
              <a:pathLst>
                <a:path w="5088" h="9133" extrusionOk="0">
                  <a:moveTo>
                    <a:pt x="60" y="4633"/>
                  </a:moveTo>
                  <a:cubicBezTo>
                    <a:pt x="204" y="5240"/>
                    <a:pt x="535" y="6360"/>
                    <a:pt x="636" y="7479"/>
                  </a:cubicBezTo>
                  <a:cubicBezTo>
                    <a:pt x="748" y="8497"/>
                    <a:pt x="2205" y="8566"/>
                    <a:pt x="2931" y="9035"/>
                  </a:cubicBezTo>
                  <a:cubicBezTo>
                    <a:pt x="3582" y="9408"/>
                    <a:pt x="4170" y="8625"/>
                    <a:pt x="4533" y="8252"/>
                  </a:cubicBezTo>
                  <a:cubicBezTo>
                    <a:pt x="5659" y="7090"/>
                    <a:pt x="4965" y="1163"/>
                    <a:pt x="3438" y="320"/>
                  </a:cubicBezTo>
                  <a:cubicBezTo>
                    <a:pt x="2269" y="-293"/>
                    <a:pt x="1101" y="-15"/>
                    <a:pt x="556" y="1061"/>
                  </a:cubicBezTo>
                  <a:cubicBezTo>
                    <a:pt x="49" y="2079"/>
                    <a:pt x="-26" y="3097"/>
                    <a:pt x="6" y="4659"/>
                  </a:cubicBezTo>
                  <a:lnTo>
                    <a:pt x="49" y="4622"/>
                  </a:lnTo>
                  <a:lnTo>
                    <a:pt x="60" y="46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0" name="Google Shape;1380;p64"/>
            <p:cNvSpPr/>
            <p:nvPr/>
          </p:nvSpPr>
          <p:spPr>
            <a:xfrm>
              <a:off x="10827159" y="3997861"/>
              <a:ext cx="31818" cy="14510"/>
            </a:xfrm>
            <a:custGeom>
              <a:avLst/>
              <a:gdLst/>
              <a:ahLst/>
              <a:cxnLst/>
              <a:rect l="l" t="t" r="r" b="b"/>
              <a:pathLst>
                <a:path w="13685" h="6241" extrusionOk="0">
                  <a:moveTo>
                    <a:pt x="1186" y="6242"/>
                  </a:moveTo>
                  <a:cubicBezTo>
                    <a:pt x="1186" y="6242"/>
                    <a:pt x="1474" y="6141"/>
                    <a:pt x="1517" y="6066"/>
                  </a:cubicBezTo>
                  <a:cubicBezTo>
                    <a:pt x="2424" y="3609"/>
                    <a:pt x="4949" y="2377"/>
                    <a:pt x="9059" y="2377"/>
                  </a:cubicBezTo>
                  <a:cubicBezTo>
                    <a:pt x="10222" y="2377"/>
                    <a:pt x="11391" y="2436"/>
                    <a:pt x="12517" y="2335"/>
                  </a:cubicBezTo>
                  <a:cubicBezTo>
                    <a:pt x="13686" y="2201"/>
                    <a:pt x="14188" y="1796"/>
                    <a:pt x="13025" y="1146"/>
                  </a:cubicBezTo>
                  <a:cubicBezTo>
                    <a:pt x="12950" y="272"/>
                    <a:pt x="12219" y="0"/>
                    <a:pt x="11018" y="0"/>
                  </a:cubicBezTo>
                  <a:lnTo>
                    <a:pt x="6422" y="0"/>
                  </a:lnTo>
                  <a:cubicBezTo>
                    <a:pt x="193" y="0"/>
                    <a:pt x="-1446" y="2031"/>
                    <a:pt x="1250" y="6242"/>
                  </a:cubicBezTo>
                  <a:lnTo>
                    <a:pt x="1175" y="6242"/>
                  </a:lnTo>
                  <a:lnTo>
                    <a:pt x="1186" y="624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1" name="Google Shape;1381;p64"/>
            <p:cNvSpPr/>
            <p:nvPr/>
          </p:nvSpPr>
          <p:spPr>
            <a:xfrm>
              <a:off x="10566473" y="4008695"/>
              <a:ext cx="38465" cy="17191"/>
            </a:xfrm>
            <a:custGeom>
              <a:avLst/>
              <a:gdLst/>
              <a:ahLst/>
              <a:cxnLst/>
              <a:rect l="l" t="t" r="r" b="b"/>
              <a:pathLst>
                <a:path w="16544" h="7394" extrusionOk="0">
                  <a:moveTo>
                    <a:pt x="14052" y="0"/>
                  </a:moveTo>
                  <a:cubicBezTo>
                    <a:pt x="14009" y="171"/>
                    <a:pt x="13935" y="330"/>
                    <a:pt x="13908" y="506"/>
                  </a:cubicBezTo>
                  <a:cubicBezTo>
                    <a:pt x="13577" y="2436"/>
                    <a:pt x="15835" y="5618"/>
                    <a:pt x="13139" y="5997"/>
                  </a:cubicBezTo>
                  <a:cubicBezTo>
                    <a:pt x="9131" y="6567"/>
                    <a:pt x="4247" y="7116"/>
                    <a:pt x="94" y="5256"/>
                  </a:cubicBezTo>
                  <a:cubicBezTo>
                    <a:pt x="-306" y="6711"/>
                    <a:pt x="569" y="7318"/>
                    <a:pt x="2763" y="7318"/>
                  </a:cubicBezTo>
                  <a:cubicBezTo>
                    <a:pt x="6115" y="7318"/>
                    <a:pt x="9435" y="7420"/>
                    <a:pt x="12749" y="7388"/>
                  </a:cubicBezTo>
                  <a:cubicBezTo>
                    <a:pt x="14319" y="7388"/>
                    <a:pt x="16107" y="7015"/>
                    <a:pt x="16176" y="5794"/>
                  </a:cubicBezTo>
                  <a:cubicBezTo>
                    <a:pt x="16363" y="3758"/>
                    <a:pt x="17633" y="1423"/>
                    <a:pt x="14031" y="0"/>
                  </a:cubicBezTo>
                  <a:lnTo>
                    <a:pt x="14068" y="0"/>
                  </a:lnTo>
                  <a:lnTo>
                    <a:pt x="14052"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2" name="Google Shape;1382;p64"/>
            <p:cNvSpPr/>
            <p:nvPr/>
          </p:nvSpPr>
          <p:spPr>
            <a:xfrm>
              <a:off x="10455473" y="4004009"/>
              <a:ext cx="10144" cy="18860"/>
            </a:xfrm>
            <a:custGeom>
              <a:avLst/>
              <a:gdLst/>
              <a:ahLst/>
              <a:cxnLst/>
              <a:rect l="l" t="t" r="r" b="b"/>
              <a:pathLst>
                <a:path w="4363" h="8112" extrusionOk="0">
                  <a:moveTo>
                    <a:pt x="0" y="2958"/>
                  </a:moveTo>
                  <a:cubicBezTo>
                    <a:pt x="187" y="4584"/>
                    <a:pt x="288" y="5805"/>
                    <a:pt x="475" y="6993"/>
                  </a:cubicBezTo>
                  <a:cubicBezTo>
                    <a:pt x="550" y="7473"/>
                    <a:pt x="550" y="8113"/>
                    <a:pt x="1644" y="8113"/>
                  </a:cubicBezTo>
                  <a:cubicBezTo>
                    <a:pt x="2482" y="8113"/>
                    <a:pt x="2914" y="7766"/>
                    <a:pt x="3389" y="7297"/>
                  </a:cubicBezTo>
                  <a:cubicBezTo>
                    <a:pt x="5610" y="5032"/>
                    <a:pt x="3389" y="2926"/>
                    <a:pt x="3027" y="752"/>
                  </a:cubicBezTo>
                  <a:cubicBezTo>
                    <a:pt x="2957" y="272"/>
                    <a:pt x="2263" y="69"/>
                    <a:pt x="1569" y="11"/>
                  </a:cubicBezTo>
                  <a:cubicBezTo>
                    <a:pt x="448" y="-91"/>
                    <a:pt x="374" y="549"/>
                    <a:pt x="262" y="1023"/>
                  </a:cubicBezTo>
                  <a:cubicBezTo>
                    <a:pt x="75" y="1807"/>
                    <a:pt x="0" y="2580"/>
                    <a:pt x="0" y="295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3" name="Google Shape;1383;p64"/>
            <p:cNvSpPr/>
            <p:nvPr/>
          </p:nvSpPr>
          <p:spPr>
            <a:xfrm>
              <a:off x="10522897" y="4014840"/>
              <a:ext cx="25973" cy="8979"/>
            </a:xfrm>
            <a:custGeom>
              <a:avLst/>
              <a:gdLst/>
              <a:ahLst/>
              <a:cxnLst/>
              <a:rect l="l" t="t" r="r" b="b"/>
              <a:pathLst>
                <a:path w="11171" h="3862" extrusionOk="0">
                  <a:moveTo>
                    <a:pt x="10972" y="1013"/>
                  </a:moveTo>
                  <a:cubicBezTo>
                    <a:pt x="9445" y="1189"/>
                    <a:pt x="8826" y="4238"/>
                    <a:pt x="6162" y="1524"/>
                  </a:cubicBezTo>
                  <a:cubicBezTo>
                    <a:pt x="5356" y="709"/>
                    <a:pt x="1892" y="1114"/>
                    <a:pt x="179" y="0"/>
                  </a:cubicBezTo>
                  <a:cubicBezTo>
                    <a:pt x="254" y="1221"/>
                    <a:pt x="-803" y="3017"/>
                    <a:pt x="1492" y="3385"/>
                  </a:cubicBezTo>
                  <a:cubicBezTo>
                    <a:pt x="4262" y="3822"/>
                    <a:pt x="7358" y="4195"/>
                    <a:pt x="10128" y="3385"/>
                  </a:cubicBezTo>
                  <a:cubicBezTo>
                    <a:pt x="11436" y="3006"/>
                    <a:pt x="11255" y="1930"/>
                    <a:pt x="10961" y="1045"/>
                  </a:cubicBezTo>
                  <a:lnTo>
                    <a:pt x="10961" y="1002"/>
                  </a:lnTo>
                  <a:lnTo>
                    <a:pt x="10972" y="10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4" name="Google Shape;1384;p64"/>
            <p:cNvSpPr/>
            <p:nvPr/>
          </p:nvSpPr>
          <p:spPr>
            <a:xfrm>
              <a:off x="10523934" y="4000386"/>
              <a:ext cx="20748" cy="3720"/>
            </a:xfrm>
            <a:custGeom>
              <a:avLst/>
              <a:gdLst/>
              <a:ahLst/>
              <a:cxnLst/>
              <a:rect l="l" t="t" r="r" b="b"/>
              <a:pathLst>
                <a:path w="8924" h="1600" extrusionOk="0">
                  <a:moveTo>
                    <a:pt x="0" y="1600"/>
                  </a:moveTo>
                  <a:cubicBezTo>
                    <a:pt x="2957" y="1600"/>
                    <a:pt x="5983" y="1557"/>
                    <a:pt x="8924" y="1531"/>
                  </a:cubicBezTo>
                  <a:cubicBezTo>
                    <a:pt x="8812" y="1094"/>
                    <a:pt x="8812" y="310"/>
                    <a:pt x="8636" y="310"/>
                  </a:cubicBezTo>
                  <a:cubicBezTo>
                    <a:pt x="5829" y="33"/>
                    <a:pt x="2957" y="-340"/>
                    <a:pt x="288" y="614"/>
                  </a:cubicBezTo>
                  <a:cubicBezTo>
                    <a:pt x="0" y="715"/>
                    <a:pt x="75" y="1254"/>
                    <a:pt x="0" y="160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5" name="Google Shape;1385;p64"/>
            <p:cNvSpPr/>
            <p:nvPr/>
          </p:nvSpPr>
          <p:spPr>
            <a:xfrm>
              <a:off x="10560939" y="4006462"/>
              <a:ext cx="5964" cy="14413"/>
            </a:xfrm>
            <a:custGeom>
              <a:avLst/>
              <a:gdLst/>
              <a:ahLst/>
              <a:cxnLst/>
              <a:rect l="l" t="t" r="r" b="b"/>
              <a:pathLst>
                <a:path w="2565" h="6199" extrusionOk="0">
                  <a:moveTo>
                    <a:pt x="2448" y="6199"/>
                  </a:moveTo>
                  <a:cubicBezTo>
                    <a:pt x="2448" y="4136"/>
                    <a:pt x="2522" y="2063"/>
                    <a:pt x="2565" y="0"/>
                  </a:cubicBezTo>
                  <a:cubicBezTo>
                    <a:pt x="-797" y="1018"/>
                    <a:pt x="-872" y="4371"/>
                    <a:pt x="2448" y="619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6" name="Google Shape;1386;p64"/>
            <p:cNvSpPr/>
            <p:nvPr/>
          </p:nvSpPr>
          <p:spPr>
            <a:xfrm>
              <a:off x="10619755" y="4005274"/>
              <a:ext cx="173691" cy="12615"/>
            </a:xfrm>
            <a:custGeom>
              <a:avLst/>
              <a:gdLst/>
              <a:ahLst/>
              <a:cxnLst/>
              <a:rect l="l" t="t" r="r" b="b"/>
              <a:pathLst>
                <a:path w="74706" h="5426" extrusionOk="0">
                  <a:moveTo>
                    <a:pt x="37506" y="5394"/>
                  </a:moveTo>
                  <a:lnTo>
                    <a:pt x="71581" y="5394"/>
                  </a:lnTo>
                  <a:cubicBezTo>
                    <a:pt x="72681" y="5394"/>
                    <a:pt x="74095" y="5628"/>
                    <a:pt x="74640" y="4680"/>
                  </a:cubicBezTo>
                  <a:cubicBezTo>
                    <a:pt x="75003" y="3971"/>
                    <a:pt x="73764" y="3155"/>
                    <a:pt x="73732" y="2750"/>
                  </a:cubicBezTo>
                  <a:cubicBezTo>
                    <a:pt x="73370" y="-1146"/>
                    <a:pt x="69217" y="239"/>
                    <a:pt x="66367" y="239"/>
                  </a:cubicBezTo>
                  <a:cubicBezTo>
                    <a:pt x="45566" y="239"/>
                    <a:pt x="24792" y="309"/>
                    <a:pt x="3981" y="341"/>
                  </a:cubicBezTo>
                  <a:cubicBezTo>
                    <a:pt x="1760" y="341"/>
                    <a:pt x="-97" y="341"/>
                    <a:pt x="4" y="2478"/>
                  </a:cubicBezTo>
                  <a:cubicBezTo>
                    <a:pt x="116" y="4440"/>
                    <a:pt x="741" y="5452"/>
                    <a:pt x="4199" y="5426"/>
                  </a:cubicBezTo>
                  <a:cubicBezTo>
                    <a:pt x="15280" y="5293"/>
                    <a:pt x="26425" y="5351"/>
                    <a:pt x="37538" y="5351"/>
                  </a:cubicBezTo>
                  <a:lnTo>
                    <a:pt x="37501" y="5383"/>
                  </a:lnTo>
                  <a:lnTo>
                    <a:pt x="37506" y="53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7" name="Google Shape;1387;p64"/>
            <p:cNvSpPr/>
            <p:nvPr/>
          </p:nvSpPr>
          <p:spPr>
            <a:xfrm>
              <a:off x="9398159" y="4334224"/>
              <a:ext cx="117552" cy="15264"/>
            </a:xfrm>
            <a:custGeom>
              <a:avLst/>
              <a:gdLst/>
              <a:ahLst/>
              <a:cxnLst/>
              <a:rect l="l" t="t" r="r" b="b"/>
              <a:pathLst>
                <a:path w="50560" h="6565" extrusionOk="0">
                  <a:moveTo>
                    <a:pt x="25366" y="6475"/>
                  </a:moveTo>
                  <a:lnTo>
                    <a:pt x="5169" y="6475"/>
                  </a:lnTo>
                  <a:cubicBezTo>
                    <a:pt x="-222" y="6475"/>
                    <a:pt x="408" y="7104"/>
                    <a:pt x="39" y="3048"/>
                  </a:cubicBezTo>
                  <a:cubicBezTo>
                    <a:pt x="-115" y="974"/>
                    <a:pt x="39" y="884"/>
                    <a:pt x="3263" y="884"/>
                  </a:cubicBezTo>
                  <a:lnTo>
                    <a:pt x="37520" y="884"/>
                  </a:lnTo>
                  <a:cubicBezTo>
                    <a:pt x="38150" y="884"/>
                    <a:pt x="39164" y="1065"/>
                    <a:pt x="39474" y="884"/>
                  </a:cubicBezTo>
                  <a:cubicBezTo>
                    <a:pt x="41902" y="-742"/>
                    <a:pt x="44865" y="425"/>
                    <a:pt x="47507" y="164"/>
                  </a:cubicBezTo>
                  <a:cubicBezTo>
                    <a:pt x="48089" y="164"/>
                    <a:pt x="49258" y="164"/>
                    <a:pt x="49151" y="884"/>
                  </a:cubicBezTo>
                  <a:cubicBezTo>
                    <a:pt x="49097" y="1699"/>
                    <a:pt x="49845" y="2237"/>
                    <a:pt x="50154" y="2957"/>
                  </a:cubicBezTo>
                  <a:cubicBezTo>
                    <a:pt x="51259" y="4769"/>
                    <a:pt x="49999" y="6566"/>
                    <a:pt x="47715" y="6566"/>
                  </a:cubicBezTo>
                  <a:lnTo>
                    <a:pt x="25249" y="6566"/>
                  </a:lnTo>
                  <a:lnTo>
                    <a:pt x="25356" y="6475"/>
                  </a:lnTo>
                  <a:lnTo>
                    <a:pt x="25366" y="6475"/>
                  </a:lnTo>
                  <a:close/>
                  <a:moveTo>
                    <a:pt x="47517" y="4940"/>
                  </a:moveTo>
                  <a:cubicBezTo>
                    <a:pt x="48265" y="4940"/>
                    <a:pt x="49161" y="5121"/>
                    <a:pt x="49471" y="4492"/>
                  </a:cubicBezTo>
                  <a:cubicBezTo>
                    <a:pt x="49738" y="4034"/>
                    <a:pt x="48894" y="3495"/>
                    <a:pt x="48894" y="3234"/>
                  </a:cubicBezTo>
                  <a:cubicBezTo>
                    <a:pt x="48622" y="702"/>
                    <a:pt x="45980" y="1603"/>
                    <a:pt x="44133" y="1603"/>
                  </a:cubicBezTo>
                  <a:lnTo>
                    <a:pt x="3530" y="1603"/>
                  </a:lnTo>
                  <a:cubicBezTo>
                    <a:pt x="2052" y="1603"/>
                    <a:pt x="883" y="1603"/>
                    <a:pt x="990" y="2957"/>
                  </a:cubicBezTo>
                  <a:cubicBezTo>
                    <a:pt x="990" y="4220"/>
                    <a:pt x="1411" y="4940"/>
                    <a:pt x="3738" y="4849"/>
                  </a:cubicBezTo>
                  <a:lnTo>
                    <a:pt x="47507" y="4849"/>
                  </a:lnTo>
                  <a:lnTo>
                    <a:pt x="47507" y="4940"/>
                  </a:lnTo>
                  <a:lnTo>
                    <a:pt x="47517" y="49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8" name="Google Shape;1388;p64"/>
            <p:cNvSpPr/>
            <p:nvPr/>
          </p:nvSpPr>
          <p:spPr>
            <a:xfrm>
              <a:off x="9365882" y="4337703"/>
              <a:ext cx="21790" cy="12099"/>
            </a:xfrm>
            <a:custGeom>
              <a:avLst/>
              <a:gdLst/>
              <a:ahLst/>
              <a:cxnLst/>
              <a:rect l="l" t="t" r="r" b="b"/>
              <a:pathLst>
                <a:path w="9372" h="5204" extrusionOk="0">
                  <a:moveTo>
                    <a:pt x="9047" y="907"/>
                  </a:moveTo>
                  <a:cubicBezTo>
                    <a:pt x="9047" y="907"/>
                    <a:pt x="9047" y="-89"/>
                    <a:pt x="8353" y="7"/>
                  </a:cubicBezTo>
                  <a:cubicBezTo>
                    <a:pt x="5610" y="358"/>
                    <a:pt x="2749" y="-361"/>
                    <a:pt x="0" y="278"/>
                  </a:cubicBezTo>
                  <a:lnTo>
                    <a:pt x="0" y="4335"/>
                  </a:lnTo>
                  <a:cubicBezTo>
                    <a:pt x="2642" y="5598"/>
                    <a:pt x="5866" y="5241"/>
                    <a:pt x="8508" y="4782"/>
                  </a:cubicBezTo>
                  <a:cubicBezTo>
                    <a:pt x="10253" y="4511"/>
                    <a:pt x="8780" y="2442"/>
                    <a:pt x="8983" y="1174"/>
                  </a:cubicBezTo>
                  <a:cubicBezTo>
                    <a:pt x="8983" y="1083"/>
                    <a:pt x="8983" y="993"/>
                    <a:pt x="9037" y="817"/>
                  </a:cubicBezTo>
                  <a:lnTo>
                    <a:pt x="9037" y="907"/>
                  </a:lnTo>
                  <a:lnTo>
                    <a:pt x="9047" y="9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9" name="Google Shape;1389;p64"/>
            <p:cNvSpPr/>
            <p:nvPr/>
          </p:nvSpPr>
          <p:spPr>
            <a:xfrm>
              <a:off x="9248850" y="4336898"/>
              <a:ext cx="17047" cy="12627"/>
            </a:xfrm>
            <a:custGeom>
              <a:avLst/>
              <a:gdLst/>
              <a:ahLst/>
              <a:cxnLst/>
              <a:rect l="l" t="t" r="r" b="b"/>
              <a:pathLst>
                <a:path w="7332" h="5431" extrusionOk="0">
                  <a:moveTo>
                    <a:pt x="4031" y="0"/>
                  </a:moveTo>
                  <a:cubicBezTo>
                    <a:pt x="386" y="0"/>
                    <a:pt x="-89" y="368"/>
                    <a:pt x="12" y="1993"/>
                  </a:cubicBezTo>
                  <a:cubicBezTo>
                    <a:pt x="167" y="5053"/>
                    <a:pt x="807" y="5511"/>
                    <a:pt x="5510" y="5421"/>
                  </a:cubicBezTo>
                  <a:cubicBezTo>
                    <a:pt x="7677" y="5421"/>
                    <a:pt x="7309" y="4067"/>
                    <a:pt x="7309" y="3161"/>
                  </a:cubicBezTo>
                  <a:cubicBezTo>
                    <a:pt x="7309" y="640"/>
                    <a:pt x="6561" y="0"/>
                    <a:pt x="3919"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0" name="Google Shape;1390;p64"/>
            <p:cNvSpPr/>
            <p:nvPr/>
          </p:nvSpPr>
          <p:spPr>
            <a:xfrm>
              <a:off x="9537124" y="4334605"/>
              <a:ext cx="20853" cy="10932"/>
            </a:xfrm>
            <a:custGeom>
              <a:avLst/>
              <a:gdLst/>
              <a:ahLst/>
              <a:cxnLst/>
              <a:rect l="l" t="t" r="r" b="b"/>
              <a:pathLst>
                <a:path w="8969" h="4702" extrusionOk="0">
                  <a:moveTo>
                    <a:pt x="0" y="3337"/>
                  </a:moveTo>
                  <a:cubicBezTo>
                    <a:pt x="0" y="4334"/>
                    <a:pt x="630" y="4781"/>
                    <a:pt x="2221" y="4691"/>
                  </a:cubicBezTo>
                  <a:lnTo>
                    <a:pt x="3646" y="4691"/>
                  </a:lnTo>
                  <a:cubicBezTo>
                    <a:pt x="9191" y="4691"/>
                    <a:pt x="10205" y="3518"/>
                    <a:pt x="7611" y="0"/>
                  </a:cubicBezTo>
                  <a:cubicBezTo>
                    <a:pt x="8359" y="448"/>
                    <a:pt x="8087" y="725"/>
                    <a:pt x="7345" y="816"/>
                  </a:cubicBezTo>
                  <a:lnTo>
                    <a:pt x="5071" y="816"/>
                  </a:lnTo>
                  <a:cubicBezTo>
                    <a:pt x="2375" y="816"/>
                    <a:pt x="737" y="1631"/>
                    <a:pt x="208" y="3257"/>
                  </a:cubicBezTo>
                  <a:cubicBezTo>
                    <a:pt x="208" y="3257"/>
                    <a:pt x="107" y="3257"/>
                    <a:pt x="0" y="3347"/>
                  </a:cubicBezTo>
                  <a:lnTo>
                    <a:pt x="0" y="33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1" name="Google Shape;1391;p64"/>
            <p:cNvSpPr/>
            <p:nvPr/>
          </p:nvSpPr>
          <p:spPr>
            <a:xfrm>
              <a:off x="9336674" y="4336700"/>
              <a:ext cx="17161" cy="11188"/>
            </a:xfrm>
            <a:custGeom>
              <a:avLst/>
              <a:gdLst/>
              <a:ahLst/>
              <a:cxnLst/>
              <a:rect l="l" t="t" r="r" b="b"/>
              <a:pathLst>
                <a:path w="7381" h="4812" extrusionOk="0">
                  <a:moveTo>
                    <a:pt x="578" y="85"/>
                  </a:moveTo>
                  <a:cubicBezTo>
                    <a:pt x="204" y="1082"/>
                    <a:pt x="-426" y="2079"/>
                    <a:pt x="423" y="3065"/>
                  </a:cubicBezTo>
                  <a:cubicBezTo>
                    <a:pt x="1474" y="3785"/>
                    <a:pt x="3807" y="3518"/>
                    <a:pt x="4234" y="4056"/>
                  </a:cubicBezTo>
                  <a:cubicBezTo>
                    <a:pt x="5979" y="5869"/>
                    <a:pt x="6347" y="3875"/>
                    <a:pt x="7351" y="3705"/>
                  </a:cubicBezTo>
                  <a:cubicBezTo>
                    <a:pt x="7452" y="2441"/>
                    <a:pt x="7351" y="1087"/>
                    <a:pt x="6347" y="0"/>
                  </a:cubicBezTo>
                  <a:lnTo>
                    <a:pt x="588" y="0"/>
                  </a:lnTo>
                  <a:lnTo>
                    <a:pt x="588" y="96"/>
                  </a:lnTo>
                  <a:lnTo>
                    <a:pt x="578" y="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2" name="Google Shape;1392;p64"/>
            <p:cNvSpPr/>
            <p:nvPr/>
          </p:nvSpPr>
          <p:spPr>
            <a:xfrm>
              <a:off x="9204374" y="4336145"/>
              <a:ext cx="9551" cy="13332"/>
            </a:xfrm>
            <a:custGeom>
              <a:avLst/>
              <a:gdLst/>
              <a:ahLst/>
              <a:cxnLst/>
              <a:rect l="l" t="t" r="r" b="b"/>
              <a:pathLst>
                <a:path w="4108" h="5734" extrusionOk="0">
                  <a:moveTo>
                    <a:pt x="4055" y="3304"/>
                  </a:moveTo>
                  <a:cubicBezTo>
                    <a:pt x="2582" y="2489"/>
                    <a:pt x="4685" y="506"/>
                    <a:pt x="1568" y="239"/>
                  </a:cubicBezTo>
                  <a:cubicBezTo>
                    <a:pt x="1360" y="239"/>
                    <a:pt x="1568" y="-299"/>
                    <a:pt x="938" y="239"/>
                  </a:cubicBezTo>
                  <a:cubicBezTo>
                    <a:pt x="-1074" y="1950"/>
                    <a:pt x="730" y="3576"/>
                    <a:pt x="1040" y="5292"/>
                  </a:cubicBezTo>
                  <a:cubicBezTo>
                    <a:pt x="1040" y="5836"/>
                    <a:pt x="2465" y="5927"/>
                    <a:pt x="3057" y="5292"/>
                  </a:cubicBezTo>
                  <a:cubicBezTo>
                    <a:pt x="3580" y="4754"/>
                    <a:pt x="3799" y="4034"/>
                    <a:pt x="4109" y="3304"/>
                  </a:cubicBezTo>
                  <a:lnTo>
                    <a:pt x="4055" y="33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3" name="Google Shape;1393;p64"/>
            <p:cNvSpPr/>
            <p:nvPr/>
          </p:nvSpPr>
          <p:spPr>
            <a:xfrm>
              <a:off x="9133327" y="4337419"/>
              <a:ext cx="9014" cy="12504"/>
            </a:xfrm>
            <a:custGeom>
              <a:avLst/>
              <a:gdLst/>
              <a:ahLst/>
              <a:cxnLst/>
              <a:rect l="l" t="t" r="r" b="b"/>
              <a:pathLst>
                <a:path w="3877" h="5378" extrusionOk="0">
                  <a:moveTo>
                    <a:pt x="80" y="2228"/>
                  </a:moveTo>
                  <a:cubicBezTo>
                    <a:pt x="267" y="2857"/>
                    <a:pt x="454" y="3486"/>
                    <a:pt x="544" y="4024"/>
                  </a:cubicBezTo>
                  <a:cubicBezTo>
                    <a:pt x="640" y="4563"/>
                    <a:pt x="363" y="5378"/>
                    <a:pt x="1735" y="5378"/>
                  </a:cubicBezTo>
                  <a:cubicBezTo>
                    <a:pt x="3106" y="5378"/>
                    <a:pt x="3571" y="4659"/>
                    <a:pt x="3758" y="3934"/>
                  </a:cubicBezTo>
                  <a:cubicBezTo>
                    <a:pt x="4222" y="2676"/>
                    <a:pt x="3213" y="1583"/>
                    <a:pt x="2749" y="506"/>
                  </a:cubicBezTo>
                  <a:cubicBezTo>
                    <a:pt x="2466" y="-213"/>
                    <a:pt x="1185" y="-123"/>
                    <a:pt x="640" y="506"/>
                  </a:cubicBezTo>
                  <a:cubicBezTo>
                    <a:pt x="278" y="965"/>
                    <a:pt x="187" y="1583"/>
                    <a:pt x="0" y="2132"/>
                  </a:cubicBezTo>
                  <a:lnTo>
                    <a:pt x="91" y="2228"/>
                  </a:lnTo>
                  <a:lnTo>
                    <a:pt x="80" y="22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4" name="Google Shape;1394;p64"/>
            <p:cNvSpPr/>
            <p:nvPr/>
          </p:nvSpPr>
          <p:spPr>
            <a:xfrm>
              <a:off x="9315219" y="4334638"/>
              <a:ext cx="7684" cy="13808"/>
            </a:xfrm>
            <a:custGeom>
              <a:avLst/>
              <a:gdLst/>
              <a:ahLst/>
              <a:cxnLst/>
              <a:rect l="l" t="t" r="r" b="b"/>
              <a:pathLst>
                <a:path w="3305" h="5939" extrusionOk="0">
                  <a:moveTo>
                    <a:pt x="117" y="3067"/>
                  </a:moveTo>
                  <a:cubicBezTo>
                    <a:pt x="117" y="3067"/>
                    <a:pt x="384" y="4144"/>
                    <a:pt x="486" y="4880"/>
                  </a:cubicBezTo>
                  <a:cubicBezTo>
                    <a:pt x="486" y="5509"/>
                    <a:pt x="1489" y="5599"/>
                    <a:pt x="1911" y="5866"/>
                  </a:cubicBezTo>
                  <a:cubicBezTo>
                    <a:pt x="2386" y="6137"/>
                    <a:pt x="2760" y="5588"/>
                    <a:pt x="2968" y="5327"/>
                  </a:cubicBezTo>
                  <a:cubicBezTo>
                    <a:pt x="3656" y="4602"/>
                    <a:pt x="3235" y="733"/>
                    <a:pt x="2220" y="184"/>
                  </a:cubicBezTo>
                  <a:cubicBezTo>
                    <a:pt x="1479" y="-174"/>
                    <a:pt x="747" y="-3"/>
                    <a:pt x="374" y="637"/>
                  </a:cubicBezTo>
                  <a:cubicBezTo>
                    <a:pt x="0" y="1271"/>
                    <a:pt x="0" y="1991"/>
                    <a:pt x="0" y="2987"/>
                  </a:cubicBezTo>
                  <a:lnTo>
                    <a:pt x="107" y="3078"/>
                  </a:lnTo>
                  <a:lnTo>
                    <a:pt x="117" y="3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5" name="Google Shape;1395;p64"/>
            <p:cNvSpPr/>
            <p:nvPr/>
          </p:nvSpPr>
          <p:spPr>
            <a:xfrm>
              <a:off x="9534910" y="4332933"/>
              <a:ext cx="20930" cy="9456"/>
            </a:xfrm>
            <a:custGeom>
              <a:avLst/>
              <a:gdLst/>
              <a:ahLst/>
              <a:cxnLst/>
              <a:rect l="l" t="t" r="r" b="b"/>
              <a:pathLst>
                <a:path w="9002" h="4067" extrusionOk="0">
                  <a:moveTo>
                    <a:pt x="909" y="4067"/>
                  </a:moveTo>
                  <a:cubicBezTo>
                    <a:pt x="909" y="4067"/>
                    <a:pt x="1064" y="4067"/>
                    <a:pt x="1064" y="3976"/>
                  </a:cubicBezTo>
                  <a:cubicBezTo>
                    <a:pt x="1694" y="2345"/>
                    <a:pt x="3338" y="1535"/>
                    <a:pt x="5932" y="1535"/>
                  </a:cubicBezTo>
                  <a:lnTo>
                    <a:pt x="8254" y="1535"/>
                  </a:lnTo>
                  <a:cubicBezTo>
                    <a:pt x="8996" y="1535"/>
                    <a:pt x="9359" y="1178"/>
                    <a:pt x="8521" y="720"/>
                  </a:cubicBezTo>
                  <a:cubicBezTo>
                    <a:pt x="8521" y="181"/>
                    <a:pt x="7998" y="0"/>
                    <a:pt x="7251" y="0"/>
                  </a:cubicBezTo>
                  <a:lnTo>
                    <a:pt x="4187" y="0"/>
                  </a:lnTo>
                  <a:cubicBezTo>
                    <a:pt x="168" y="0"/>
                    <a:pt x="-948" y="1349"/>
                    <a:pt x="797" y="4056"/>
                  </a:cubicBezTo>
                  <a:lnTo>
                    <a:pt x="899" y="4056"/>
                  </a:lnTo>
                  <a:lnTo>
                    <a:pt x="909"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6" name="Google Shape;1396;p64"/>
            <p:cNvSpPr/>
            <p:nvPr/>
          </p:nvSpPr>
          <p:spPr>
            <a:xfrm>
              <a:off x="9365517" y="4339823"/>
              <a:ext cx="25168" cy="11325"/>
            </a:xfrm>
            <a:custGeom>
              <a:avLst/>
              <a:gdLst/>
              <a:ahLst/>
              <a:cxnLst/>
              <a:rect l="l" t="t" r="r" b="b"/>
              <a:pathLst>
                <a:path w="10825" h="4871" extrusionOk="0">
                  <a:moveTo>
                    <a:pt x="9156" y="11"/>
                  </a:moveTo>
                  <a:cubicBezTo>
                    <a:pt x="9156" y="11"/>
                    <a:pt x="9156" y="197"/>
                    <a:pt x="9049" y="368"/>
                  </a:cubicBezTo>
                  <a:cubicBezTo>
                    <a:pt x="8846" y="1631"/>
                    <a:pt x="10320" y="3715"/>
                    <a:pt x="8574" y="3976"/>
                  </a:cubicBezTo>
                  <a:cubicBezTo>
                    <a:pt x="5932" y="4334"/>
                    <a:pt x="2815" y="4701"/>
                    <a:pt x="66" y="3518"/>
                  </a:cubicBezTo>
                  <a:cubicBezTo>
                    <a:pt x="-201" y="4515"/>
                    <a:pt x="333" y="4872"/>
                    <a:pt x="1811" y="4872"/>
                  </a:cubicBezTo>
                  <a:lnTo>
                    <a:pt x="8318" y="4872"/>
                  </a:lnTo>
                  <a:cubicBezTo>
                    <a:pt x="9322" y="4872"/>
                    <a:pt x="10539" y="4600"/>
                    <a:pt x="10592" y="3795"/>
                  </a:cubicBezTo>
                  <a:cubicBezTo>
                    <a:pt x="10693" y="2441"/>
                    <a:pt x="11542" y="906"/>
                    <a:pt x="9215" y="0"/>
                  </a:cubicBezTo>
                  <a:lnTo>
                    <a:pt x="9167" y="0"/>
                  </a:lnTo>
                  <a:lnTo>
                    <a:pt x="9156"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7" name="Google Shape;1397;p64"/>
            <p:cNvSpPr/>
            <p:nvPr/>
          </p:nvSpPr>
          <p:spPr>
            <a:xfrm>
              <a:off x="9293375" y="4336949"/>
              <a:ext cx="6554" cy="12143"/>
            </a:xfrm>
            <a:custGeom>
              <a:avLst/>
              <a:gdLst/>
              <a:ahLst/>
              <a:cxnLst/>
              <a:rect l="l" t="t" r="r" b="b"/>
              <a:pathLst>
                <a:path w="2819" h="5223" extrusionOk="0">
                  <a:moveTo>
                    <a:pt x="37" y="1892"/>
                  </a:moveTo>
                  <a:cubicBezTo>
                    <a:pt x="144" y="2969"/>
                    <a:pt x="246" y="3689"/>
                    <a:pt x="310" y="4504"/>
                  </a:cubicBezTo>
                  <a:cubicBezTo>
                    <a:pt x="310" y="4872"/>
                    <a:pt x="310" y="5224"/>
                    <a:pt x="1052" y="5224"/>
                  </a:cubicBezTo>
                  <a:cubicBezTo>
                    <a:pt x="1633" y="5224"/>
                    <a:pt x="1900" y="4952"/>
                    <a:pt x="2172" y="4685"/>
                  </a:cubicBezTo>
                  <a:cubicBezTo>
                    <a:pt x="3651" y="3241"/>
                    <a:pt x="2172" y="1802"/>
                    <a:pt x="1900" y="448"/>
                  </a:cubicBezTo>
                  <a:cubicBezTo>
                    <a:pt x="1900" y="171"/>
                    <a:pt x="1425" y="0"/>
                    <a:pt x="1004" y="0"/>
                  </a:cubicBezTo>
                  <a:cubicBezTo>
                    <a:pt x="256" y="0"/>
                    <a:pt x="256" y="357"/>
                    <a:pt x="155" y="629"/>
                  </a:cubicBezTo>
                  <a:cubicBezTo>
                    <a:pt x="48" y="1167"/>
                    <a:pt x="0" y="1626"/>
                    <a:pt x="0" y="1892"/>
                  </a:cubicBezTo>
                  <a:lnTo>
                    <a:pt x="48" y="1892"/>
                  </a:lnTo>
                  <a:lnTo>
                    <a:pt x="37" y="18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8" name="Google Shape;1398;p64"/>
            <p:cNvSpPr/>
            <p:nvPr/>
          </p:nvSpPr>
          <p:spPr>
            <a:xfrm>
              <a:off x="9337481" y="4343827"/>
              <a:ext cx="16838" cy="5754"/>
            </a:xfrm>
            <a:custGeom>
              <a:avLst/>
              <a:gdLst/>
              <a:ahLst/>
              <a:cxnLst/>
              <a:rect l="l" t="t" r="r" b="b"/>
              <a:pathLst>
                <a:path w="7242" h="2475" extrusionOk="0">
                  <a:moveTo>
                    <a:pt x="7090" y="629"/>
                  </a:moveTo>
                  <a:cubicBezTo>
                    <a:pt x="6086" y="720"/>
                    <a:pt x="5718" y="2702"/>
                    <a:pt x="3972" y="997"/>
                  </a:cubicBezTo>
                  <a:cubicBezTo>
                    <a:pt x="3444" y="453"/>
                    <a:pt x="1224" y="720"/>
                    <a:pt x="161" y="0"/>
                  </a:cubicBezTo>
                  <a:cubicBezTo>
                    <a:pt x="161" y="810"/>
                    <a:pt x="-532" y="1983"/>
                    <a:pt x="957" y="2164"/>
                  </a:cubicBezTo>
                  <a:cubicBezTo>
                    <a:pt x="2702" y="2436"/>
                    <a:pt x="4704" y="2702"/>
                    <a:pt x="6561" y="2164"/>
                  </a:cubicBezTo>
                  <a:cubicBezTo>
                    <a:pt x="7410" y="1887"/>
                    <a:pt x="7308" y="1258"/>
                    <a:pt x="7090" y="62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9" name="Google Shape;1399;p64"/>
            <p:cNvSpPr/>
            <p:nvPr/>
          </p:nvSpPr>
          <p:spPr>
            <a:xfrm>
              <a:off x="9338104" y="4334515"/>
              <a:ext cx="13401" cy="2383"/>
            </a:xfrm>
            <a:custGeom>
              <a:avLst/>
              <a:gdLst/>
              <a:ahLst/>
              <a:cxnLst/>
              <a:rect l="l" t="t" r="r" b="b"/>
              <a:pathLst>
                <a:path w="5764" h="1025" extrusionOk="0">
                  <a:moveTo>
                    <a:pt x="0" y="1026"/>
                  </a:moveTo>
                  <a:lnTo>
                    <a:pt x="5765" y="1026"/>
                  </a:lnTo>
                  <a:cubicBezTo>
                    <a:pt x="5765" y="749"/>
                    <a:pt x="5765" y="210"/>
                    <a:pt x="5610" y="210"/>
                  </a:cubicBezTo>
                  <a:cubicBezTo>
                    <a:pt x="3763" y="40"/>
                    <a:pt x="1911" y="-237"/>
                    <a:pt x="165" y="391"/>
                  </a:cubicBezTo>
                  <a:cubicBezTo>
                    <a:pt x="11" y="391"/>
                    <a:pt x="117" y="850"/>
                    <a:pt x="11" y="1026"/>
                  </a:cubicBezTo>
                  <a:lnTo>
                    <a:pt x="0" y="10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0" name="Google Shape;1400;p64"/>
            <p:cNvSpPr/>
            <p:nvPr/>
          </p:nvSpPr>
          <p:spPr>
            <a:xfrm>
              <a:off x="9362024" y="4338386"/>
              <a:ext cx="3880" cy="9430"/>
            </a:xfrm>
            <a:custGeom>
              <a:avLst/>
              <a:gdLst/>
              <a:ahLst/>
              <a:cxnLst/>
              <a:rect l="l" t="t" r="r" b="b"/>
              <a:pathLst>
                <a:path w="1669" h="4056" extrusionOk="0">
                  <a:moveTo>
                    <a:pt x="1669" y="4056"/>
                  </a:moveTo>
                  <a:lnTo>
                    <a:pt x="1669" y="0"/>
                  </a:lnTo>
                  <a:cubicBezTo>
                    <a:pt x="-556" y="629"/>
                    <a:pt x="-556" y="2798"/>
                    <a:pt x="1669" y="4056"/>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1" name="Google Shape;1401;p64"/>
            <p:cNvSpPr/>
            <p:nvPr/>
          </p:nvSpPr>
          <p:spPr>
            <a:xfrm>
              <a:off x="9400320" y="4337561"/>
              <a:ext cx="112902" cy="8203"/>
            </a:xfrm>
            <a:custGeom>
              <a:avLst/>
              <a:gdLst/>
              <a:ahLst/>
              <a:cxnLst/>
              <a:rect l="l" t="t" r="r" b="b"/>
              <a:pathLst>
                <a:path w="48560" h="3528" extrusionOk="0">
                  <a:moveTo>
                    <a:pt x="24378" y="3505"/>
                  </a:moveTo>
                  <a:lnTo>
                    <a:pt x="46588" y="3505"/>
                  </a:lnTo>
                  <a:cubicBezTo>
                    <a:pt x="47330" y="3505"/>
                    <a:pt x="48227" y="3686"/>
                    <a:pt x="48488" y="3047"/>
                  </a:cubicBezTo>
                  <a:cubicBezTo>
                    <a:pt x="48809" y="2599"/>
                    <a:pt x="47960" y="2061"/>
                    <a:pt x="47960" y="1783"/>
                  </a:cubicBezTo>
                  <a:cubicBezTo>
                    <a:pt x="47693" y="-748"/>
                    <a:pt x="45046" y="158"/>
                    <a:pt x="43199" y="158"/>
                  </a:cubicBezTo>
                  <a:lnTo>
                    <a:pt x="2595" y="158"/>
                  </a:lnTo>
                  <a:cubicBezTo>
                    <a:pt x="1117" y="158"/>
                    <a:pt x="-47" y="158"/>
                    <a:pt x="1" y="1512"/>
                  </a:cubicBezTo>
                  <a:cubicBezTo>
                    <a:pt x="1" y="2770"/>
                    <a:pt x="476" y="3494"/>
                    <a:pt x="2750" y="3404"/>
                  </a:cubicBezTo>
                  <a:lnTo>
                    <a:pt x="24378" y="3404"/>
                  </a:lnTo>
                  <a:lnTo>
                    <a:pt x="24378" y="3494"/>
                  </a:lnTo>
                  <a:lnTo>
                    <a:pt x="24378" y="350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2" name="Google Shape;1402;p64"/>
            <p:cNvSpPr/>
            <p:nvPr/>
          </p:nvSpPr>
          <p:spPr>
            <a:xfrm>
              <a:off x="10649751" y="1506011"/>
              <a:ext cx="117552" cy="15268"/>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6" y="884"/>
                  </a:lnTo>
                  <a:cubicBezTo>
                    <a:pt x="38155" y="884"/>
                    <a:pt x="39164" y="1067"/>
                    <a:pt x="39474" y="884"/>
                  </a:cubicBezTo>
                  <a:cubicBezTo>
                    <a:pt x="41902" y="-743"/>
                    <a:pt x="44865" y="426"/>
                    <a:pt x="47512" y="162"/>
                  </a:cubicBezTo>
                  <a:cubicBezTo>
                    <a:pt x="48089" y="162"/>
                    <a:pt x="49258" y="162"/>
                    <a:pt x="49156" y="884"/>
                  </a:cubicBezTo>
                  <a:cubicBezTo>
                    <a:pt x="49103" y="1697"/>
                    <a:pt x="49845" y="2236"/>
                    <a:pt x="50154" y="2958"/>
                  </a:cubicBezTo>
                  <a:cubicBezTo>
                    <a:pt x="51259" y="4768"/>
                    <a:pt x="50000" y="6568"/>
                    <a:pt x="47720" y="6568"/>
                  </a:cubicBezTo>
                  <a:lnTo>
                    <a:pt x="25254" y="6568"/>
                  </a:lnTo>
                  <a:lnTo>
                    <a:pt x="25356" y="6476"/>
                  </a:lnTo>
                  <a:lnTo>
                    <a:pt x="25366" y="6476"/>
                  </a:lnTo>
                  <a:close/>
                  <a:moveTo>
                    <a:pt x="47523" y="4941"/>
                  </a:moveTo>
                  <a:cubicBezTo>
                    <a:pt x="48265" y="4941"/>
                    <a:pt x="49161" y="5124"/>
                    <a:pt x="49476" y="4493"/>
                  </a:cubicBezTo>
                  <a:cubicBezTo>
                    <a:pt x="49743" y="4036"/>
                    <a:pt x="48895" y="3497"/>
                    <a:pt x="48895" y="3233"/>
                  </a:cubicBezTo>
                  <a:cubicBezTo>
                    <a:pt x="48628" y="701"/>
                    <a:pt x="45980" y="1606"/>
                    <a:pt x="44134" y="1606"/>
                  </a:cubicBezTo>
                  <a:lnTo>
                    <a:pt x="3530" y="1606"/>
                  </a:lnTo>
                  <a:cubicBezTo>
                    <a:pt x="2052" y="1606"/>
                    <a:pt x="888" y="1606"/>
                    <a:pt x="990" y="2958"/>
                  </a:cubicBezTo>
                  <a:cubicBezTo>
                    <a:pt x="990" y="4219"/>
                    <a:pt x="1411"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3" name="Google Shape;1403;p64"/>
            <p:cNvSpPr/>
            <p:nvPr/>
          </p:nvSpPr>
          <p:spPr>
            <a:xfrm>
              <a:off x="10617473" y="1509485"/>
              <a:ext cx="21799" cy="12102"/>
            </a:xfrm>
            <a:custGeom>
              <a:avLst/>
              <a:gdLst/>
              <a:ahLst/>
              <a:cxnLst/>
              <a:rect l="l" t="t" r="r" b="b"/>
              <a:pathLst>
                <a:path w="9376" h="5205" extrusionOk="0">
                  <a:moveTo>
                    <a:pt x="9047" y="911"/>
                  </a:moveTo>
                  <a:cubicBezTo>
                    <a:pt x="9047" y="911"/>
                    <a:pt x="9047" y="-86"/>
                    <a:pt x="8359" y="6"/>
                  </a:cubicBezTo>
                  <a:cubicBezTo>
                    <a:pt x="5610" y="362"/>
                    <a:pt x="2749" y="-360"/>
                    <a:pt x="0" y="280"/>
                  </a:cubicBezTo>
                  <a:lnTo>
                    <a:pt x="0" y="4337"/>
                  </a:lnTo>
                  <a:cubicBezTo>
                    <a:pt x="2647" y="5598"/>
                    <a:pt x="5866" y="5242"/>
                    <a:pt x="8513" y="4785"/>
                  </a:cubicBezTo>
                  <a:cubicBezTo>
                    <a:pt x="10259" y="4510"/>
                    <a:pt x="8780" y="2446"/>
                    <a:pt x="8989" y="1175"/>
                  </a:cubicBezTo>
                  <a:cubicBezTo>
                    <a:pt x="8989" y="1084"/>
                    <a:pt x="8989" y="992"/>
                    <a:pt x="9037" y="819"/>
                  </a:cubicBezTo>
                  <a:lnTo>
                    <a:pt x="9037"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4" name="Google Shape;1404;p64"/>
            <p:cNvSpPr/>
            <p:nvPr/>
          </p:nvSpPr>
          <p:spPr>
            <a:xfrm>
              <a:off x="10500367" y="1508674"/>
              <a:ext cx="17035" cy="12622"/>
            </a:xfrm>
            <a:custGeom>
              <a:avLst/>
              <a:gdLst/>
              <a:ahLst/>
              <a:cxnLst/>
              <a:rect l="l" t="t" r="r" b="b"/>
              <a:pathLst>
                <a:path w="7327" h="5429" extrusionOk="0">
                  <a:moveTo>
                    <a:pt x="4031" y="0"/>
                  </a:moveTo>
                  <a:cubicBezTo>
                    <a:pt x="386" y="0"/>
                    <a:pt x="-89" y="366"/>
                    <a:pt x="12" y="1993"/>
                  </a:cubicBezTo>
                  <a:cubicBezTo>
                    <a:pt x="167" y="5053"/>
                    <a:pt x="807" y="5511"/>
                    <a:pt x="5504" y="5419"/>
                  </a:cubicBezTo>
                  <a:cubicBezTo>
                    <a:pt x="7677" y="5419"/>
                    <a:pt x="7303" y="4067"/>
                    <a:pt x="7303" y="3162"/>
                  </a:cubicBezTo>
                  <a:cubicBezTo>
                    <a:pt x="7303" y="641"/>
                    <a:pt x="6561" y="0"/>
                    <a:pt x="3914"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5" name="Google Shape;1405;p64"/>
            <p:cNvSpPr/>
            <p:nvPr/>
          </p:nvSpPr>
          <p:spPr>
            <a:xfrm>
              <a:off x="10788726" y="1506386"/>
              <a:ext cx="20848" cy="10923"/>
            </a:xfrm>
            <a:custGeom>
              <a:avLst/>
              <a:gdLst/>
              <a:ahLst/>
              <a:cxnLst/>
              <a:rect l="l" t="t" r="r" b="b"/>
              <a:pathLst>
                <a:path w="8967" h="4698" extrusionOk="0">
                  <a:moveTo>
                    <a:pt x="0" y="3335"/>
                  </a:moveTo>
                  <a:cubicBezTo>
                    <a:pt x="0" y="4331"/>
                    <a:pt x="630" y="4779"/>
                    <a:pt x="2221" y="4687"/>
                  </a:cubicBezTo>
                  <a:lnTo>
                    <a:pt x="3646" y="4687"/>
                  </a:lnTo>
                  <a:cubicBezTo>
                    <a:pt x="9191" y="4687"/>
                    <a:pt x="10200" y="3518"/>
                    <a:pt x="7611" y="0"/>
                  </a:cubicBezTo>
                  <a:cubicBezTo>
                    <a:pt x="8353" y="447"/>
                    <a:pt x="8087" y="722"/>
                    <a:pt x="7339" y="813"/>
                  </a:cubicBezTo>
                  <a:lnTo>
                    <a:pt x="5071" y="813"/>
                  </a:lnTo>
                  <a:cubicBezTo>
                    <a:pt x="2375" y="813"/>
                    <a:pt x="731" y="1627"/>
                    <a:pt x="203" y="3254"/>
                  </a:cubicBezTo>
                  <a:cubicBezTo>
                    <a:pt x="203" y="3254"/>
                    <a:pt x="101"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6" name="Google Shape;1406;p64"/>
            <p:cNvSpPr/>
            <p:nvPr/>
          </p:nvSpPr>
          <p:spPr>
            <a:xfrm>
              <a:off x="10588240" y="1508481"/>
              <a:ext cx="17168" cy="11186"/>
            </a:xfrm>
            <a:custGeom>
              <a:avLst/>
              <a:gdLst/>
              <a:ahLst/>
              <a:cxnLst/>
              <a:rect l="l" t="t" r="r" b="b"/>
              <a:pathLst>
                <a:path w="7384" h="4811" extrusionOk="0">
                  <a:moveTo>
                    <a:pt x="578" y="81"/>
                  </a:moveTo>
                  <a:cubicBezTo>
                    <a:pt x="204" y="1078"/>
                    <a:pt x="-426" y="2074"/>
                    <a:pt x="423" y="3060"/>
                  </a:cubicBezTo>
                  <a:cubicBezTo>
                    <a:pt x="1474" y="3782"/>
                    <a:pt x="3812" y="3518"/>
                    <a:pt x="4234" y="4057"/>
                  </a:cubicBezTo>
                  <a:cubicBezTo>
                    <a:pt x="5979" y="5867"/>
                    <a:pt x="6353" y="3874"/>
                    <a:pt x="7351" y="3701"/>
                  </a:cubicBezTo>
                  <a:cubicBezTo>
                    <a:pt x="7458" y="2440"/>
                    <a:pt x="7351" y="1088"/>
                    <a:pt x="6353" y="0"/>
                  </a:cubicBezTo>
                  <a:lnTo>
                    <a:pt x="588" y="0"/>
                  </a:lnTo>
                  <a:lnTo>
                    <a:pt x="588" y="92"/>
                  </a:lnTo>
                  <a:lnTo>
                    <a:pt x="578" y="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7" name="Google Shape;1407;p64"/>
            <p:cNvSpPr/>
            <p:nvPr/>
          </p:nvSpPr>
          <p:spPr>
            <a:xfrm>
              <a:off x="10455968" y="1507923"/>
              <a:ext cx="9549" cy="13325"/>
            </a:xfrm>
            <a:custGeom>
              <a:avLst/>
              <a:gdLst/>
              <a:ahLst/>
              <a:cxnLst/>
              <a:rect l="l" t="t" r="r" b="b"/>
              <a:pathLst>
                <a:path w="4107" h="5731" extrusionOk="0">
                  <a:moveTo>
                    <a:pt x="4059" y="3300"/>
                  </a:moveTo>
                  <a:cubicBezTo>
                    <a:pt x="2581" y="2487"/>
                    <a:pt x="4689" y="504"/>
                    <a:pt x="1566" y="240"/>
                  </a:cubicBezTo>
                  <a:cubicBezTo>
                    <a:pt x="1364" y="240"/>
                    <a:pt x="1566" y="-299"/>
                    <a:pt x="937" y="240"/>
                  </a:cubicBezTo>
                  <a:cubicBezTo>
                    <a:pt x="-1076" y="1948"/>
                    <a:pt x="734" y="3575"/>
                    <a:pt x="1043" y="5293"/>
                  </a:cubicBezTo>
                  <a:cubicBezTo>
                    <a:pt x="1043" y="5832"/>
                    <a:pt x="2469" y="5923"/>
                    <a:pt x="3056" y="5293"/>
                  </a:cubicBezTo>
                  <a:cubicBezTo>
                    <a:pt x="3584" y="4754"/>
                    <a:pt x="3798" y="4032"/>
                    <a:pt x="4107"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8" name="Google Shape;1408;p64"/>
            <p:cNvSpPr/>
            <p:nvPr/>
          </p:nvSpPr>
          <p:spPr>
            <a:xfrm>
              <a:off x="10384918" y="1509206"/>
              <a:ext cx="9023" cy="12504"/>
            </a:xfrm>
            <a:custGeom>
              <a:avLst/>
              <a:gdLst/>
              <a:ahLst/>
              <a:cxnLst/>
              <a:rect l="l" t="t" r="r" b="b"/>
              <a:pathLst>
                <a:path w="3881" h="5378" extrusionOk="0">
                  <a:moveTo>
                    <a:pt x="86" y="2226"/>
                  </a:moveTo>
                  <a:cubicBezTo>
                    <a:pt x="267" y="2856"/>
                    <a:pt x="454" y="3487"/>
                    <a:pt x="550" y="4026"/>
                  </a:cubicBezTo>
                  <a:cubicBezTo>
                    <a:pt x="640" y="4565"/>
                    <a:pt x="363" y="5378"/>
                    <a:pt x="1735" y="5378"/>
                  </a:cubicBezTo>
                  <a:cubicBezTo>
                    <a:pt x="3112" y="5378"/>
                    <a:pt x="3576" y="4656"/>
                    <a:pt x="3763" y="3934"/>
                  </a:cubicBezTo>
                  <a:cubicBezTo>
                    <a:pt x="4228" y="2673"/>
                    <a:pt x="3213" y="1585"/>
                    <a:pt x="2749" y="508"/>
                  </a:cubicBezTo>
                  <a:cubicBezTo>
                    <a:pt x="2471" y="-214"/>
                    <a:pt x="1190" y="-123"/>
                    <a:pt x="640" y="508"/>
                  </a:cubicBezTo>
                  <a:cubicBezTo>
                    <a:pt x="278" y="965"/>
                    <a:pt x="187" y="1585"/>
                    <a:pt x="0" y="2135"/>
                  </a:cubicBezTo>
                  <a:lnTo>
                    <a:pt x="96" y="2226"/>
                  </a:lnTo>
                  <a:lnTo>
                    <a:pt x="86"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9" name="Google Shape;1409;p64"/>
            <p:cNvSpPr/>
            <p:nvPr/>
          </p:nvSpPr>
          <p:spPr>
            <a:xfrm>
              <a:off x="10566796" y="1506397"/>
              <a:ext cx="7677" cy="13810"/>
            </a:xfrm>
            <a:custGeom>
              <a:avLst/>
              <a:gdLst/>
              <a:ahLst/>
              <a:cxnLst/>
              <a:rect l="l" t="t" r="r" b="b"/>
              <a:pathLst>
                <a:path w="3302" h="5940" extrusionOk="0">
                  <a:moveTo>
                    <a:pt x="112" y="3070"/>
                  </a:moveTo>
                  <a:cubicBezTo>
                    <a:pt x="112" y="3070"/>
                    <a:pt x="379" y="4147"/>
                    <a:pt x="486" y="4879"/>
                  </a:cubicBezTo>
                  <a:cubicBezTo>
                    <a:pt x="486" y="5510"/>
                    <a:pt x="1484" y="5601"/>
                    <a:pt x="1911" y="5866"/>
                  </a:cubicBezTo>
                  <a:cubicBezTo>
                    <a:pt x="2386" y="6140"/>
                    <a:pt x="2754" y="5591"/>
                    <a:pt x="2962" y="5327"/>
                  </a:cubicBezTo>
                  <a:cubicBezTo>
                    <a:pt x="3656" y="4605"/>
                    <a:pt x="3229" y="731"/>
                    <a:pt x="2220" y="182"/>
                  </a:cubicBezTo>
                  <a:cubicBezTo>
                    <a:pt x="1473"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0" name="Google Shape;1410;p64"/>
            <p:cNvSpPr/>
            <p:nvPr/>
          </p:nvSpPr>
          <p:spPr>
            <a:xfrm>
              <a:off x="10786487" y="1504705"/>
              <a:ext cx="20930" cy="9456"/>
            </a:xfrm>
            <a:custGeom>
              <a:avLst/>
              <a:gdLst/>
              <a:ahLst/>
              <a:cxnLst/>
              <a:rect l="l" t="t" r="r" b="b"/>
              <a:pathLst>
                <a:path w="9002" h="4067" extrusionOk="0">
                  <a:moveTo>
                    <a:pt x="910" y="4067"/>
                  </a:moveTo>
                  <a:cubicBezTo>
                    <a:pt x="910" y="4067"/>
                    <a:pt x="1065" y="4067"/>
                    <a:pt x="1065" y="3976"/>
                  </a:cubicBezTo>
                  <a:cubicBezTo>
                    <a:pt x="1694" y="2349"/>
                    <a:pt x="3338" y="1535"/>
                    <a:pt x="5927" y="1535"/>
                  </a:cubicBezTo>
                  <a:lnTo>
                    <a:pt x="8254" y="1535"/>
                  </a:lnTo>
                  <a:cubicBezTo>
                    <a:pt x="8996" y="1535"/>
                    <a:pt x="9359" y="1179"/>
                    <a:pt x="8521" y="722"/>
                  </a:cubicBezTo>
                  <a:cubicBezTo>
                    <a:pt x="8521" y="183"/>
                    <a:pt x="7993" y="0"/>
                    <a:pt x="7251" y="0"/>
                  </a:cubicBezTo>
                  <a:lnTo>
                    <a:pt x="4182" y="0"/>
                  </a:lnTo>
                  <a:cubicBezTo>
                    <a:pt x="168" y="0"/>
                    <a:pt x="-948" y="1352"/>
                    <a:pt x="798" y="4057"/>
                  </a:cubicBezTo>
                  <a:lnTo>
                    <a:pt x="899" y="4057"/>
                  </a:lnTo>
                  <a:lnTo>
                    <a:pt x="910"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1" name="Google Shape;1411;p64"/>
            <p:cNvSpPr/>
            <p:nvPr/>
          </p:nvSpPr>
          <p:spPr>
            <a:xfrm>
              <a:off x="10617108" y="1511615"/>
              <a:ext cx="25168" cy="11323"/>
            </a:xfrm>
            <a:custGeom>
              <a:avLst/>
              <a:gdLst/>
              <a:ahLst/>
              <a:cxnLst/>
              <a:rect l="l" t="t" r="r" b="b"/>
              <a:pathLst>
                <a:path w="10825" h="4870" extrusionOk="0">
                  <a:moveTo>
                    <a:pt x="9156" y="10"/>
                  </a:moveTo>
                  <a:cubicBezTo>
                    <a:pt x="9156" y="10"/>
                    <a:pt x="9156" y="193"/>
                    <a:pt x="9054" y="366"/>
                  </a:cubicBezTo>
                  <a:cubicBezTo>
                    <a:pt x="8846" y="1627"/>
                    <a:pt x="10325" y="3711"/>
                    <a:pt x="8579" y="3976"/>
                  </a:cubicBezTo>
                  <a:cubicBezTo>
                    <a:pt x="5932" y="4331"/>
                    <a:pt x="2815" y="4697"/>
                    <a:pt x="66" y="3518"/>
                  </a:cubicBezTo>
                  <a:cubicBezTo>
                    <a:pt x="-201" y="4514"/>
                    <a:pt x="338" y="4870"/>
                    <a:pt x="1811" y="4870"/>
                  </a:cubicBezTo>
                  <a:lnTo>
                    <a:pt x="8318" y="4870"/>
                  </a:lnTo>
                  <a:cubicBezTo>
                    <a:pt x="9321" y="4870"/>
                    <a:pt x="10538" y="4596"/>
                    <a:pt x="10592" y="3793"/>
                  </a:cubicBezTo>
                  <a:cubicBezTo>
                    <a:pt x="10693" y="2440"/>
                    <a:pt x="11542" y="905"/>
                    <a:pt x="9220" y="0"/>
                  </a:cubicBezTo>
                  <a:lnTo>
                    <a:pt x="9166" y="0"/>
                  </a:lnTo>
                  <a:lnTo>
                    <a:pt x="9156"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2" name="Google Shape;1412;p64"/>
            <p:cNvSpPr/>
            <p:nvPr/>
          </p:nvSpPr>
          <p:spPr>
            <a:xfrm>
              <a:off x="10544952" y="1508711"/>
              <a:ext cx="6554" cy="12150"/>
            </a:xfrm>
            <a:custGeom>
              <a:avLst/>
              <a:gdLst/>
              <a:ahLst/>
              <a:cxnLst/>
              <a:rect l="l" t="t" r="r" b="b"/>
              <a:pathLst>
                <a:path w="2819" h="5226" extrusionOk="0">
                  <a:moveTo>
                    <a:pt x="37" y="1891"/>
                  </a:moveTo>
                  <a:cubicBezTo>
                    <a:pt x="144" y="2969"/>
                    <a:pt x="245" y="3691"/>
                    <a:pt x="309" y="4504"/>
                  </a:cubicBezTo>
                  <a:cubicBezTo>
                    <a:pt x="309" y="4870"/>
                    <a:pt x="309" y="5226"/>
                    <a:pt x="1051" y="5226"/>
                  </a:cubicBezTo>
                  <a:cubicBezTo>
                    <a:pt x="1633" y="5226"/>
                    <a:pt x="1900" y="4952"/>
                    <a:pt x="2172" y="4687"/>
                  </a:cubicBezTo>
                  <a:cubicBezTo>
                    <a:pt x="3651" y="3243"/>
                    <a:pt x="2172" y="1800"/>
                    <a:pt x="1900" y="447"/>
                  </a:cubicBezTo>
                  <a:cubicBezTo>
                    <a:pt x="1900" y="173"/>
                    <a:pt x="1425" y="0"/>
                    <a:pt x="1003" y="0"/>
                  </a:cubicBezTo>
                  <a:cubicBezTo>
                    <a:pt x="256" y="0"/>
                    <a:pt x="256" y="356"/>
                    <a:pt x="155" y="630"/>
                  </a:cubicBezTo>
                  <a:cubicBezTo>
                    <a:pt x="48" y="1169"/>
                    <a:pt x="0" y="1627"/>
                    <a:pt x="0" y="1891"/>
                  </a:cubicBezTo>
                  <a:lnTo>
                    <a:pt x="48" y="1891"/>
                  </a:lnTo>
                  <a:lnTo>
                    <a:pt x="37"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3" name="Google Shape;1413;p64"/>
            <p:cNvSpPr/>
            <p:nvPr/>
          </p:nvSpPr>
          <p:spPr>
            <a:xfrm>
              <a:off x="10589035" y="1515596"/>
              <a:ext cx="16838" cy="5761"/>
            </a:xfrm>
            <a:custGeom>
              <a:avLst/>
              <a:gdLst/>
              <a:ahLst/>
              <a:cxnLst/>
              <a:rect l="l" t="t" r="r" b="b"/>
              <a:pathLst>
                <a:path w="7242" h="2478" extrusionOk="0">
                  <a:moveTo>
                    <a:pt x="7090" y="630"/>
                  </a:moveTo>
                  <a:cubicBezTo>
                    <a:pt x="6086" y="722"/>
                    <a:pt x="5718" y="2705"/>
                    <a:pt x="3972" y="996"/>
                  </a:cubicBezTo>
                  <a:cubicBezTo>
                    <a:pt x="3444" y="458"/>
                    <a:pt x="1224" y="722"/>
                    <a:pt x="161" y="0"/>
                  </a:cubicBezTo>
                  <a:cubicBezTo>
                    <a:pt x="161" y="813"/>
                    <a:pt x="-532" y="1983"/>
                    <a:pt x="957" y="2166"/>
                  </a:cubicBezTo>
                  <a:cubicBezTo>
                    <a:pt x="2702" y="2440"/>
                    <a:pt x="4704" y="2705"/>
                    <a:pt x="6561" y="2166"/>
                  </a:cubicBezTo>
                  <a:cubicBezTo>
                    <a:pt x="7410" y="1891"/>
                    <a:pt x="7308" y="1261"/>
                    <a:pt x="7090"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4" name="Google Shape;1414;p64"/>
            <p:cNvSpPr/>
            <p:nvPr/>
          </p:nvSpPr>
          <p:spPr>
            <a:xfrm>
              <a:off x="10589707" y="1506290"/>
              <a:ext cx="13390" cy="2381"/>
            </a:xfrm>
            <a:custGeom>
              <a:avLst/>
              <a:gdLst/>
              <a:ahLst/>
              <a:cxnLst/>
              <a:rect l="l" t="t" r="r" b="b"/>
              <a:pathLst>
                <a:path w="5759" h="1024" extrusionOk="0">
                  <a:moveTo>
                    <a:pt x="0" y="1024"/>
                  </a:moveTo>
                  <a:lnTo>
                    <a:pt x="5759" y="1024"/>
                  </a:lnTo>
                  <a:cubicBezTo>
                    <a:pt x="5759" y="750"/>
                    <a:pt x="5759" y="211"/>
                    <a:pt x="5605" y="211"/>
                  </a:cubicBezTo>
                  <a:cubicBezTo>
                    <a:pt x="3758" y="38"/>
                    <a:pt x="1911" y="-237"/>
                    <a:pt x="165" y="394"/>
                  </a:cubicBezTo>
                  <a:cubicBezTo>
                    <a:pt x="11" y="394"/>
                    <a:pt x="112"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5" name="Google Shape;1415;p64"/>
            <p:cNvSpPr/>
            <p:nvPr/>
          </p:nvSpPr>
          <p:spPr>
            <a:xfrm>
              <a:off x="10613627" y="1510162"/>
              <a:ext cx="3880" cy="9430"/>
            </a:xfrm>
            <a:custGeom>
              <a:avLst/>
              <a:gdLst/>
              <a:ahLst/>
              <a:cxnLst/>
              <a:rect l="l" t="t" r="r" b="b"/>
              <a:pathLst>
                <a:path w="1669" h="4056" extrusionOk="0">
                  <a:moveTo>
                    <a:pt x="1669" y="4057"/>
                  </a:moveTo>
                  <a:lnTo>
                    <a:pt x="1669" y="0"/>
                  </a:lnTo>
                  <a:cubicBezTo>
                    <a:pt x="-556" y="630"/>
                    <a:pt x="-556" y="2796"/>
                    <a:pt x="1669" y="405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6" name="Google Shape;1416;p64"/>
            <p:cNvSpPr/>
            <p:nvPr/>
          </p:nvSpPr>
          <p:spPr>
            <a:xfrm>
              <a:off x="10651922" y="1509339"/>
              <a:ext cx="112890" cy="8198"/>
            </a:xfrm>
            <a:custGeom>
              <a:avLst/>
              <a:gdLst/>
              <a:ahLst/>
              <a:cxnLst/>
              <a:rect l="l" t="t" r="r" b="b"/>
              <a:pathLst>
                <a:path w="48555" h="3526" extrusionOk="0">
                  <a:moveTo>
                    <a:pt x="24379" y="3502"/>
                  </a:moveTo>
                  <a:lnTo>
                    <a:pt x="46583" y="3502"/>
                  </a:lnTo>
                  <a:cubicBezTo>
                    <a:pt x="47325" y="3502"/>
                    <a:pt x="48227" y="3685"/>
                    <a:pt x="48483" y="3045"/>
                  </a:cubicBezTo>
                  <a:cubicBezTo>
                    <a:pt x="48804" y="2597"/>
                    <a:pt x="47955" y="2059"/>
                    <a:pt x="47955" y="1784"/>
                  </a:cubicBezTo>
                  <a:cubicBezTo>
                    <a:pt x="47688" y="-748"/>
                    <a:pt x="45046" y="157"/>
                    <a:pt x="43194" y="157"/>
                  </a:cubicBezTo>
                  <a:lnTo>
                    <a:pt x="2591" y="157"/>
                  </a:lnTo>
                  <a:cubicBezTo>
                    <a:pt x="1117" y="157"/>
                    <a:pt x="-52" y="157"/>
                    <a:pt x="2" y="1510"/>
                  </a:cubicBezTo>
                  <a:cubicBezTo>
                    <a:pt x="2" y="2770"/>
                    <a:pt x="477" y="3492"/>
                    <a:pt x="2751" y="3401"/>
                  </a:cubicBezTo>
                  <a:lnTo>
                    <a:pt x="24379" y="3401"/>
                  </a:lnTo>
                  <a:lnTo>
                    <a:pt x="24379" y="3492"/>
                  </a:lnTo>
                  <a:lnTo>
                    <a:pt x="24379" y="35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7" name="Google Shape;1417;p64"/>
            <p:cNvSpPr/>
            <p:nvPr/>
          </p:nvSpPr>
          <p:spPr>
            <a:xfrm>
              <a:off x="9532255" y="1415690"/>
              <a:ext cx="117552" cy="15268"/>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0" y="884"/>
                  </a:lnTo>
                  <a:cubicBezTo>
                    <a:pt x="38155" y="884"/>
                    <a:pt x="39164" y="1067"/>
                    <a:pt x="39474" y="884"/>
                  </a:cubicBezTo>
                  <a:cubicBezTo>
                    <a:pt x="41902" y="-743"/>
                    <a:pt x="44865" y="426"/>
                    <a:pt x="47512" y="162"/>
                  </a:cubicBezTo>
                  <a:cubicBezTo>
                    <a:pt x="48089" y="162"/>
                    <a:pt x="49258" y="162"/>
                    <a:pt x="49151" y="884"/>
                  </a:cubicBezTo>
                  <a:cubicBezTo>
                    <a:pt x="49103" y="1697"/>
                    <a:pt x="49845" y="2236"/>
                    <a:pt x="50154" y="2958"/>
                  </a:cubicBezTo>
                  <a:cubicBezTo>
                    <a:pt x="51259" y="4768"/>
                    <a:pt x="49999" y="6568"/>
                    <a:pt x="47715" y="6568"/>
                  </a:cubicBezTo>
                  <a:lnTo>
                    <a:pt x="25254" y="6568"/>
                  </a:lnTo>
                  <a:lnTo>
                    <a:pt x="25356" y="6476"/>
                  </a:lnTo>
                  <a:lnTo>
                    <a:pt x="25366" y="6476"/>
                  </a:lnTo>
                  <a:close/>
                  <a:moveTo>
                    <a:pt x="47523" y="4941"/>
                  </a:moveTo>
                  <a:cubicBezTo>
                    <a:pt x="48265" y="4941"/>
                    <a:pt x="49161" y="5124"/>
                    <a:pt x="49471" y="4493"/>
                  </a:cubicBezTo>
                  <a:cubicBezTo>
                    <a:pt x="49743" y="4036"/>
                    <a:pt x="48894" y="3497"/>
                    <a:pt x="48894" y="3233"/>
                  </a:cubicBezTo>
                  <a:cubicBezTo>
                    <a:pt x="48628" y="701"/>
                    <a:pt x="45980" y="1606"/>
                    <a:pt x="44133" y="1606"/>
                  </a:cubicBezTo>
                  <a:lnTo>
                    <a:pt x="3530" y="1606"/>
                  </a:lnTo>
                  <a:cubicBezTo>
                    <a:pt x="2052" y="1606"/>
                    <a:pt x="888" y="1606"/>
                    <a:pt x="990" y="2958"/>
                  </a:cubicBezTo>
                  <a:cubicBezTo>
                    <a:pt x="990" y="4219"/>
                    <a:pt x="1411"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8" name="Google Shape;1418;p64"/>
            <p:cNvSpPr/>
            <p:nvPr/>
          </p:nvSpPr>
          <p:spPr>
            <a:xfrm>
              <a:off x="9499992" y="1419141"/>
              <a:ext cx="21785" cy="12102"/>
            </a:xfrm>
            <a:custGeom>
              <a:avLst/>
              <a:gdLst/>
              <a:ahLst/>
              <a:cxnLst/>
              <a:rect l="l" t="t" r="r" b="b"/>
              <a:pathLst>
                <a:path w="9370" h="5205" extrusionOk="0">
                  <a:moveTo>
                    <a:pt x="9047" y="911"/>
                  </a:moveTo>
                  <a:cubicBezTo>
                    <a:pt x="9047" y="911"/>
                    <a:pt x="9047" y="-86"/>
                    <a:pt x="8353" y="6"/>
                  </a:cubicBezTo>
                  <a:cubicBezTo>
                    <a:pt x="5604" y="362"/>
                    <a:pt x="2743" y="-360"/>
                    <a:pt x="0" y="280"/>
                  </a:cubicBezTo>
                  <a:lnTo>
                    <a:pt x="0" y="4337"/>
                  </a:lnTo>
                  <a:cubicBezTo>
                    <a:pt x="2642" y="5598"/>
                    <a:pt x="5866" y="5242"/>
                    <a:pt x="8508" y="4785"/>
                  </a:cubicBezTo>
                  <a:cubicBezTo>
                    <a:pt x="10253" y="4510"/>
                    <a:pt x="8775" y="2446"/>
                    <a:pt x="8983" y="1175"/>
                  </a:cubicBezTo>
                  <a:cubicBezTo>
                    <a:pt x="8983" y="1084"/>
                    <a:pt x="8983" y="992"/>
                    <a:pt x="9037" y="819"/>
                  </a:cubicBezTo>
                  <a:lnTo>
                    <a:pt x="9037"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9" name="Google Shape;1419;p64"/>
            <p:cNvSpPr/>
            <p:nvPr/>
          </p:nvSpPr>
          <p:spPr>
            <a:xfrm>
              <a:off x="9382934" y="1418329"/>
              <a:ext cx="17035" cy="12622"/>
            </a:xfrm>
            <a:custGeom>
              <a:avLst/>
              <a:gdLst/>
              <a:ahLst/>
              <a:cxnLst/>
              <a:rect l="l" t="t" r="r" b="b"/>
              <a:pathLst>
                <a:path w="7327" h="5429" extrusionOk="0">
                  <a:moveTo>
                    <a:pt x="4031" y="0"/>
                  </a:moveTo>
                  <a:cubicBezTo>
                    <a:pt x="386" y="0"/>
                    <a:pt x="-89" y="366"/>
                    <a:pt x="12" y="1993"/>
                  </a:cubicBezTo>
                  <a:cubicBezTo>
                    <a:pt x="167" y="5053"/>
                    <a:pt x="807" y="5511"/>
                    <a:pt x="5510" y="5419"/>
                  </a:cubicBezTo>
                  <a:cubicBezTo>
                    <a:pt x="7677" y="5419"/>
                    <a:pt x="7303" y="4067"/>
                    <a:pt x="7303" y="3162"/>
                  </a:cubicBezTo>
                  <a:cubicBezTo>
                    <a:pt x="7303" y="641"/>
                    <a:pt x="6561" y="0"/>
                    <a:pt x="3919"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0" name="Google Shape;1420;p64"/>
            <p:cNvSpPr/>
            <p:nvPr/>
          </p:nvSpPr>
          <p:spPr>
            <a:xfrm>
              <a:off x="9671219" y="1416030"/>
              <a:ext cx="20860" cy="10923"/>
            </a:xfrm>
            <a:custGeom>
              <a:avLst/>
              <a:gdLst/>
              <a:ahLst/>
              <a:cxnLst/>
              <a:rect l="l" t="t" r="r" b="b"/>
              <a:pathLst>
                <a:path w="8972" h="4698" extrusionOk="0">
                  <a:moveTo>
                    <a:pt x="0" y="3335"/>
                  </a:moveTo>
                  <a:cubicBezTo>
                    <a:pt x="0" y="4331"/>
                    <a:pt x="630" y="4779"/>
                    <a:pt x="2226" y="4687"/>
                  </a:cubicBezTo>
                  <a:lnTo>
                    <a:pt x="3651" y="4687"/>
                  </a:lnTo>
                  <a:cubicBezTo>
                    <a:pt x="9197" y="4687"/>
                    <a:pt x="10205" y="3518"/>
                    <a:pt x="7617" y="0"/>
                  </a:cubicBezTo>
                  <a:cubicBezTo>
                    <a:pt x="8359" y="447"/>
                    <a:pt x="8092" y="722"/>
                    <a:pt x="7345" y="813"/>
                  </a:cubicBezTo>
                  <a:lnTo>
                    <a:pt x="5076" y="813"/>
                  </a:lnTo>
                  <a:cubicBezTo>
                    <a:pt x="2380" y="813"/>
                    <a:pt x="737" y="1627"/>
                    <a:pt x="208" y="3254"/>
                  </a:cubicBezTo>
                  <a:cubicBezTo>
                    <a:pt x="208" y="3254"/>
                    <a:pt x="107"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1" name="Google Shape;1421;p64"/>
            <p:cNvSpPr/>
            <p:nvPr/>
          </p:nvSpPr>
          <p:spPr>
            <a:xfrm>
              <a:off x="9470756" y="1418148"/>
              <a:ext cx="17165" cy="11186"/>
            </a:xfrm>
            <a:custGeom>
              <a:avLst/>
              <a:gdLst/>
              <a:ahLst/>
              <a:cxnLst/>
              <a:rect l="l" t="t" r="r" b="b"/>
              <a:pathLst>
                <a:path w="7383" h="4811" extrusionOk="0">
                  <a:moveTo>
                    <a:pt x="574" y="81"/>
                  </a:moveTo>
                  <a:cubicBezTo>
                    <a:pt x="205" y="1078"/>
                    <a:pt x="-424" y="2074"/>
                    <a:pt x="419" y="3060"/>
                  </a:cubicBezTo>
                  <a:cubicBezTo>
                    <a:pt x="1476" y="3782"/>
                    <a:pt x="3808" y="3518"/>
                    <a:pt x="4230" y="4057"/>
                  </a:cubicBezTo>
                  <a:cubicBezTo>
                    <a:pt x="5975" y="5867"/>
                    <a:pt x="6349" y="3874"/>
                    <a:pt x="7353" y="3701"/>
                  </a:cubicBezTo>
                  <a:cubicBezTo>
                    <a:pt x="7454" y="2440"/>
                    <a:pt x="7353" y="1088"/>
                    <a:pt x="6349" y="0"/>
                  </a:cubicBezTo>
                  <a:lnTo>
                    <a:pt x="584" y="0"/>
                  </a:lnTo>
                  <a:lnTo>
                    <a:pt x="584" y="92"/>
                  </a:lnTo>
                  <a:lnTo>
                    <a:pt x="574" y="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2" name="Google Shape;1422;p64"/>
            <p:cNvSpPr/>
            <p:nvPr/>
          </p:nvSpPr>
          <p:spPr>
            <a:xfrm>
              <a:off x="9338474" y="1417581"/>
              <a:ext cx="9549" cy="13325"/>
            </a:xfrm>
            <a:custGeom>
              <a:avLst/>
              <a:gdLst/>
              <a:ahLst/>
              <a:cxnLst/>
              <a:rect l="l" t="t" r="r" b="b"/>
              <a:pathLst>
                <a:path w="4107" h="5731" extrusionOk="0">
                  <a:moveTo>
                    <a:pt x="4059" y="3300"/>
                  </a:moveTo>
                  <a:cubicBezTo>
                    <a:pt x="2581" y="2487"/>
                    <a:pt x="4689" y="504"/>
                    <a:pt x="1566" y="240"/>
                  </a:cubicBezTo>
                  <a:cubicBezTo>
                    <a:pt x="1364" y="240"/>
                    <a:pt x="1566" y="-299"/>
                    <a:pt x="937" y="240"/>
                  </a:cubicBezTo>
                  <a:cubicBezTo>
                    <a:pt x="-1076" y="1948"/>
                    <a:pt x="734" y="3574"/>
                    <a:pt x="1043" y="5293"/>
                  </a:cubicBezTo>
                  <a:cubicBezTo>
                    <a:pt x="1043" y="5832"/>
                    <a:pt x="2469" y="5923"/>
                    <a:pt x="3056" y="5293"/>
                  </a:cubicBezTo>
                  <a:cubicBezTo>
                    <a:pt x="3584" y="4754"/>
                    <a:pt x="3798" y="4032"/>
                    <a:pt x="4107"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3" name="Google Shape;1423;p64"/>
            <p:cNvSpPr/>
            <p:nvPr/>
          </p:nvSpPr>
          <p:spPr>
            <a:xfrm>
              <a:off x="9267411" y="1418850"/>
              <a:ext cx="9012" cy="12504"/>
            </a:xfrm>
            <a:custGeom>
              <a:avLst/>
              <a:gdLst/>
              <a:ahLst/>
              <a:cxnLst/>
              <a:rect l="l" t="t" r="r" b="b"/>
              <a:pathLst>
                <a:path w="3876" h="5378" extrusionOk="0">
                  <a:moveTo>
                    <a:pt x="80" y="2226"/>
                  </a:moveTo>
                  <a:cubicBezTo>
                    <a:pt x="267" y="2856"/>
                    <a:pt x="454" y="3487"/>
                    <a:pt x="544" y="4026"/>
                  </a:cubicBezTo>
                  <a:cubicBezTo>
                    <a:pt x="640" y="4565"/>
                    <a:pt x="358" y="5378"/>
                    <a:pt x="1735" y="5378"/>
                  </a:cubicBezTo>
                  <a:cubicBezTo>
                    <a:pt x="3106" y="5378"/>
                    <a:pt x="3571" y="4656"/>
                    <a:pt x="3758" y="3934"/>
                  </a:cubicBezTo>
                  <a:cubicBezTo>
                    <a:pt x="4222" y="2673"/>
                    <a:pt x="3208" y="1585"/>
                    <a:pt x="2744" y="508"/>
                  </a:cubicBezTo>
                  <a:cubicBezTo>
                    <a:pt x="2466" y="-214"/>
                    <a:pt x="1185" y="-123"/>
                    <a:pt x="640" y="508"/>
                  </a:cubicBezTo>
                  <a:cubicBezTo>
                    <a:pt x="278" y="965"/>
                    <a:pt x="181" y="1585"/>
                    <a:pt x="0" y="2135"/>
                  </a:cubicBezTo>
                  <a:lnTo>
                    <a:pt x="91" y="2226"/>
                  </a:lnTo>
                  <a:lnTo>
                    <a:pt x="80"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4" name="Google Shape;1424;p64"/>
            <p:cNvSpPr/>
            <p:nvPr/>
          </p:nvSpPr>
          <p:spPr>
            <a:xfrm>
              <a:off x="9449326" y="1416067"/>
              <a:ext cx="7677" cy="13810"/>
            </a:xfrm>
            <a:custGeom>
              <a:avLst/>
              <a:gdLst/>
              <a:ahLst/>
              <a:cxnLst/>
              <a:rect l="l" t="t" r="r" b="b"/>
              <a:pathLst>
                <a:path w="3302" h="5940" extrusionOk="0">
                  <a:moveTo>
                    <a:pt x="112" y="3070"/>
                  </a:moveTo>
                  <a:cubicBezTo>
                    <a:pt x="112" y="3070"/>
                    <a:pt x="379" y="4147"/>
                    <a:pt x="486" y="4880"/>
                  </a:cubicBezTo>
                  <a:cubicBezTo>
                    <a:pt x="486" y="5510"/>
                    <a:pt x="1484" y="5601"/>
                    <a:pt x="1911" y="5866"/>
                  </a:cubicBezTo>
                  <a:cubicBezTo>
                    <a:pt x="2386" y="6140"/>
                    <a:pt x="2754" y="5591"/>
                    <a:pt x="2962" y="5327"/>
                  </a:cubicBezTo>
                  <a:cubicBezTo>
                    <a:pt x="3656" y="4605"/>
                    <a:pt x="3229" y="731"/>
                    <a:pt x="2220" y="182"/>
                  </a:cubicBezTo>
                  <a:cubicBezTo>
                    <a:pt x="1473"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5" name="Google Shape;1425;p64"/>
            <p:cNvSpPr/>
            <p:nvPr/>
          </p:nvSpPr>
          <p:spPr>
            <a:xfrm>
              <a:off x="9668994" y="1414360"/>
              <a:ext cx="20930" cy="9456"/>
            </a:xfrm>
            <a:custGeom>
              <a:avLst/>
              <a:gdLst/>
              <a:ahLst/>
              <a:cxnLst/>
              <a:rect l="l" t="t" r="r" b="b"/>
              <a:pathLst>
                <a:path w="9002" h="4067" extrusionOk="0">
                  <a:moveTo>
                    <a:pt x="910" y="4067"/>
                  </a:moveTo>
                  <a:cubicBezTo>
                    <a:pt x="910" y="4067"/>
                    <a:pt x="1064" y="4067"/>
                    <a:pt x="1064" y="3976"/>
                  </a:cubicBezTo>
                  <a:cubicBezTo>
                    <a:pt x="1694" y="2349"/>
                    <a:pt x="3338" y="1535"/>
                    <a:pt x="5927" y="1535"/>
                  </a:cubicBezTo>
                  <a:lnTo>
                    <a:pt x="8254" y="1535"/>
                  </a:lnTo>
                  <a:cubicBezTo>
                    <a:pt x="8996" y="1535"/>
                    <a:pt x="9359" y="1179"/>
                    <a:pt x="8521" y="722"/>
                  </a:cubicBezTo>
                  <a:cubicBezTo>
                    <a:pt x="8521" y="183"/>
                    <a:pt x="7993" y="0"/>
                    <a:pt x="7251" y="0"/>
                  </a:cubicBezTo>
                  <a:lnTo>
                    <a:pt x="4182" y="0"/>
                  </a:lnTo>
                  <a:cubicBezTo>
                    <a:pt x="168" y="0"/>
                    <a:pt x="-948" y="1352"/>
                    <a:pt x="798" y="4057"/>
                  </a:cubicBezTo>
                  <a:lnTo>
                    <a:pt x="899" y="4057"/>
                  </a:lnTo>
                  <a:lnTo>
                    <a:pt x="910"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6" name="Google Shape;1426;p64"/>
            <p:cNvSpPr/>
            <p:nvPr/>
          </p:nvSpPr>
          <p:spPr>
            <a:xfrm>
              <a:off x="9499622" y="1421259"/>
              <a:ext cx="25173" cy="11323"/>
            </a:xfrm>
            <a:custGeom>
              <a:avLst/>
              <a:gdLst/>
              <a:ahLst/>
              <a:cxnLst/>
              <a:rect l="l" t="t" r="r" b="b"/>
              <a:pathLst>
                <a:path w="10827" h="4870" extrusionOk="0">
                  <a:moveTo>
                    <a:pt x="9158" y="10"/>
                  </a:moveTo>
                  <a:cubicBezTo>
                    <a:pt x="9158" y="10"/>
                    <a:pt x="9158" y="193"/>
                    <a:pt x="9051" y="366"/>
                  </a:cubicBezTo>
                  <a:cubicBezTo>
                    <a:pt x="8848" y="1627"/>
                    <a:pt x="10321" y="3711"/>
                    <a:pt x="8576" y="3976"/>
                  </a:cubicBezTo>
                  <a:cubicBezTo>
                    <a:pt x="5934" y="4331"/>
                    <a:pt x="2811" y="4697"/>
                    <a:pt x="68" y="3518"/>
                  </a:cubicBezTo>
                  <a:cubicBezTo>
                    <a:pt x="-204" y="4514"/>
                    <a:pt x="335" y="4870"/>
                    <a:pt x="1813" y="4870"/>
                  </a:cubicBezTo>
                  <a:lnTo>
                    <a:pt x="8320" y="4870"/>
                  </a:lnTo>
                  <a:cubicBezTo>
                    <a:pt x="9318" y="4870"/>
                    <a:pt x="10540" y="4596"/>
                    <a:pt x="10594" y="3793"/>
                  </a:cubicBezTo>
                  <a:cubicBezTo>
                    <a:pt x="10695" y="2440"/>
                    <a:pt x="11544" y="905"/>
                    <a:pt x="9217" y="0"/>
                  </a:cubicBezTo>
                  <a:lnTo>
                    <a:pt x="9163" y="0"/>
                  </a:lnTo>
                  <a:lnTo>
                    <a:pt x="9158"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7" name="Google Shape;1427;p64"/>
            <p:cNvSpPr/>
            <p:nvPr/>
          </p:nvSpPr>
          <p:spPr>
            <a:xfrm>
              <a:off x="9427459" y="1418366"/>
              <a:ext cx="6554" cy="12150"/>
            </a:xfrm>
            <a:custGeom>
              <a:avLst/>
              <a:gdLst/>
              <a:ahLst/>
              <a:cxnLst/>
              <a:rect l="l" t="t" r="r" b="b"/>
              <a:pathLst>
                <a:path w="2819" h="5226" extrusionOk="0">
                  <a:moveTo>
                    <a:pt x="37" y="1891"/>
                  </a:moveTo>
                  <a:cubicBezTo>
                    <a:pt x="144" y="2969"/>
                    <a:pt x="246" y="3691"/>
                    <a:pt x="310" y="4504"/>
                  </a:cubicBezTo>
                  <a:cubicBezTo>
                    <a:pt x="310" y="4870"/>
                    <a:pt x="310" y="5226"/>
                    <a:pt x="1051" y="5226"/>
                  </a:cubicBezTo>
                  <a:cubicBezTo>
                    <a:pt x="1633" y="5226"/>
                    <a:pt x="1900" y="4952"/>
                    <a:pt x="2172" y="4687"/>
                  </a:cubicBezTo>
                  <a:cubicBezTo>
                    <a:pt x="3651" y="3243"/>
                    <a:pt x="2172" y="1800"/>
                    <a:pt x="1900" y="447"/>
                  </a:cubicBezTo>
                  <a:cubicBezTo>
                    <a:pt x="1900" y="173"/>
                    <a:pt x="1425" y="0"/>
                    <a:pt x="1003" y="0"/>
                  </a:cubicBezTo>
                  <a:cubicBezTo>
                    <a:pt x="256" y="0"/>
                    <a:pt x="256" y="356"/>
                    <a:pt x="155" y="630"/>
                  </a:cubicBezTo>
                  <a:cubicBezTo>
                    <a:pt x="48" y="1169"/>
                    <a:pt x="0" y="1627"/>
                    <a:pt x="0" y="1891"/>
                  </a:cubicBezTo>
                  <a:lnTo>
                    <a:pt x="48" y="1891"/>
                  </a:lnTo>
                  <a:lnTo>
                    <a:pt x="37"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8" name="Google Shape;1428;p64"/>
            <p:cNvSpPr/>
            <p:nvPr/>
          </p:nvSpPr>
          <p:spPr>
            <a:xfrm>
              <a:off x="9471576" y="1425289"/>
              <a:ext cx="16840" cy="5761"/>
            </a:xfrm>
            <a:custGeom>
              <a:avLst/>
              <a:gdLst/>
              <a:ahLst/>
              <a:cxnLst/>
              <a:rect l="l" t="t" r="r" b="b"/>
              <a:pathLst>
                <a:path w="7243" h="2478" extrusionOk="0">
                  <a:moveTo>
                    <a:pt x="7090" y="630"/>
                  </a:moveTo>
                  <a:cubicBezTo>
                    <a:pt x="6092" y="722"/>
                    <a:pt x="5718" y="2705"/>
                    <a:pt x="3973" y="996"/>
                  </a:cubicBezTo>
                  <a:cubicBezTo>
                    <a:pt x="3444" y="458"/>
                    <a:pt x="1224" y="722"/>
                    <a:pt x="161" y="0"/>
                  </a:cubicBezTo>
                  <a:cubicBezTo>
                    <a:pt x="161" y="813"/>
                    <a:pt x="-532" y="1983"/>
                    <a:pt x="957" y="2166"/>
                  </a:cubicBezTo>
                  <a:cubicBezTo>
                    <a:pt x="2702" y="2440"/>
                    <a:pt x="4704" y="2705"/>
                    <a:pt x="6567" y="2166"/>
                  </a:cubicBezTo>
                  <a:cubicBezTo>
                    <a:pt x="7410" y="1891"/>
                    <a:pt x="7309" y="1261"/>
                    <a:pt x="7090"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9" name="Google Shape;1429;p64"/>
            <p:cNvSpPr/>
            <p:nvPr/>
          </p:nvSpPr>
          <p:spPr>
            <a:xfrm>
              <a:off x="9472225" y="1415957"/>
              <a:ext cx="13401" cy="2381"/>
            </a:xfrm>
            <a:custGeom>
              <a:avLst/>
              <a:gdLst/>
              <a:ahLst/>
              <a:cxnLst/>
              <a:rect l="l" t="t" r="r" b="b"/>
              <a:pathLst>
                <a:path w="5764" h="1024" extrusionOk="0">
                  <a:moveTo>
                    <a:pt x="0" y="1024"/>
                  </a:moveTo>
                  <a:lnTo>
                    <a:pt x="5765" y="1024"/>
                  </a:lnTo>
                  <a:cubicBezTo>
                    <a:pt x="5765" y="750"/>
                    <a:pt x="5765" y="211"/>
                    <a:pt x="5610" y="211"/>
                  </a:cubicBezTo>
                  <a:cubicBezTo>
                    <a:pt x="3763" y="38"/>
                    <a:pt x="1911" y="-237"/>
                    <a:pt x="165" y="394"/>
                  </a:cubicBezTo>
                  <a:cubicBezTo>
                    <a:pt x="11" y="394"/>
                    <a:pt x="118"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0" name="Google Shape;1430;p64"/>
            <p:cNvSpPr/>
            <p:nvPr/>
          </p:nvSpPr>
          <p:spPr>
            <a:xfrm>
              <a:off x="9496155" y="1419806"/>
              <a:ext cx="3871" cy="9456"/>
            </a:xfrm>
            <a:custGeom>
              <a:avLst/>
              <a:gdLst/>
              <a:ahLst/>
              <a:cxnLst/>
              <a:rect l="l" t="t" r="r" b="b"/>
              <a:pathLst>
                <a:path w="1665" h="4067" extrusionOk="0">
                  <a:moveTo>
                    <a:pt x="1665" y="4067"/>
                  </a:moveTo>
                  <a:lnTo>
                    <a:pt x="1665" y="0"/>
                  </a:lnTo>
                  <a:cubicBezTo>
                    <a:pt x="-555" y="630"/>
                    <a:pt x="-555" y="2796"/>
                    <a:pt x="1665" y="4057"/>
                  </a:cubicBezTo>
                  <a:lnTo>
                    <a:pt x="1665"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1" name="Google Shape;1431;p64"/>
            <p:cNvSpPr/>
            <p:nvPr/>
          </p:nvSpPr>
          <p:spPr>
            <a:xfrm>
              <a:off x="9534429" y="1419032"/>
              <a:ext cx="112897" cy="8198"/>
            </a:xfrm>
            <a:custGeom>
              <a:avLst/>
              <a:gdLst/>
              <a:ahLst/>
              <a:cxnLst/>
              <a:rect l="l" t="t" r="r" b="b"/>
              <a:pathLst>
                <a:path w="48558" h="3526" extrusionOk="0">
                  <a:moveTo>
                    <a:pt x="24379" y="3502"/>
                  </a:moveTo>
                  <a:lnTo>
                    <a:pt x="46583" y="3502"/>
                  </a:lnTo>
                  <a:cubicBezTo>
                    <a:pt x="47330" y="3502"/>
                    <a:pt x="48227" y="3685"/>
                    <a:pt x="48489" y="3045"/>
                  </a:cubicBezTo>
                  <a:cubicBezTo>
                    <a:pt x="48804" y="2597"/>
                    <a:pt x="47960" y="2059"/>
                    <a:pt x="47960" y="1784"/>
                  </a:cubicBezTo>
                  <a:cubicBezTo>
                    <a:pt x="47688" y="-748"/>
                    <a:pt x="45046" y="157"/>
                    <a:pt x="43199" y="157"/>
                  </a:cubicBezTo>
                  <a:lnTo>
                    <a:pt x="2596" y="157"/>
                  </a:lnTo>
                  <a:cubicBezTo>
                    <a:pt x="1117" y="157"/>
                    <a:pt x="-52" y="157"/>
                    <a:pt x="2" y="1510"/>
                  </a:cubicBezTo>
                  <a:cubicBezTo>
                    <a:pt x="2" y="2770"/>
                    <a:pt x="477" y="3492"/>
                    <a:pt x="2751" y="3401"/>
                  </a:cubicBezTo>
                  <a:lnTo>
                    <a:pt x="24379" y="3401"/>
                  </a:lnTo>
                  <a:lnTo>
                    <a:pt x="24379" y="3492"/>
                  </a:lnTo>
                  <a:lnTo>
                    <a:pt x="24379" y="35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2" name="Google Shape;1432;p64"/>
            <p:cNvSpPr/>
            <p:nvPr/>
          </p:nvSpPr>
          <p:spPr>
            <a:xfrm>
              <a:off x="11312072" y="2499722"/>
              <a:ext cx="117552" cy="15268"/>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6" y="884"/>
                  </a:lnTo>
                  <a:cubicBezTo>
                    <a:pt x="38155" y="884"/>
                    <a:pt x="39164" y="1067"/>
                    <a:pt x="39474" y="884"/>
                  </a:cubicBezTo>
                  <a:cubicBezTo>
                    <a:pt x="41902" y="-743"/>
                    <a:pt x="44870" y="426"/>
                    <a:pt x="47512" y="162"/>
                  </a:cubicBezTo>
                  <a:cubicBezTo>
                    <a:pt x="48089" y="162"/>
                    <a:pt x="49258" y="162"/>
                    <a:pt x="49156" y="884"/>
                  </a:cubicBezTo>
                  <a:cubicBezTo>
                    <a:pt x="49103" y="1697"/>
                    <a:pt x="49845" y="2236"/>
                    <a:pt x="50154" y="2958"/>
                  </a:cubicBezTo>
                  <a:cubicBezTo>
                    <a:pt x="51259" y="4768"/>
                    <a:pt x="49999" y="6568"/>
                    <a:pt x="47720" y="6568"/>
                  </a:cubicBezTo>
                  <a:lnTo>
                    <a:pt x="25254" y="6568"/>
                  </a:lnTo>
                  <a:lnTo>
                    <a:pt x="25356" y="6476"/>
                  </a:lnTo>
                  <a:lnTo>
                    <a:pt x="25366" y="6476"/>
                  </a:lnTo>
                  <a:close/>
                  <a:moveTo>
                    <a:pt x="47523" y="4941"/>
                  </a:moveTo>
                  <a:cubicBezTo>
                    <a:pt x="48265" y="4941"/>
                    <a:pt x="49167" y="5124"/>
                    <a:pt x="49476" y="4493"/>
                  </a:cubicBezTo>
                  <a:cubicBezTo>
                    <a:pt x="49743" y="4036"/>
                    <a:pt x="48894" y="3497"/>
                    <a:pt x="48894" y="3233"/>
                  </a:cubicBezTo>
                  <a:cubicBezTo>
                    <a:pt x="48628" y="701"/>
                    <a:pt x="45986" y="1606"/>
                    <a:pt x="44133" y="1606"/>
                  </a:cubicBezTo>
                  <a:lnTo>
                    <a:pt x="3530" y="1606"/>
                  </a:lnTo>
                  <a:cubicBezTo>
                    <a:pt x="2057" y="1606"/>
                    <a:pt x="888" y="1606"/>
                    <a:pt x="990" y="2958"/>
                  </a:cubicBezTo>
                  <a:cubicBezTo>
                    <a:pt x="990" y="4219"/>
                    <a:pt x="1417"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3" name="Google Shape;1433;p64"/>
            <p:cNvSpPr/>
            <p:nvPr/>
          </p:nvSpPr>
          <p:spPr>
            <a:xfrm>
              <a:off x="11279820" y="2503185"/>
              <a:ext cx="21799" cy="12104"/>
            </a:xfrm>
            <a:custGeom>
              <a:avLst/>
              <a:gdLst/>
              <a:ahLst/>
              <a:cxnLst/>
              <a:rect l="l" t="t" r="r" b="b"/>
              <a:pathLst>
                <a:path w="9376" h="5206" extrusionOk="0">
                  <a:moveTo>
                    <a:pt x="9047" y="911"/>
                  </a:moveTo>
                  <a:cubicBezTo>
                    <a:pt x="9047" y="911"/>
                    <a:pt x="9053" y="-85"/>
                    <a:pt x="8359" y="6"/>
                  </a:cubicBezTo>
                  <a:cubicBezTo>
                    <a:pt x="5610" y="362"/>
                    <a:pt x="2749" y="-360"/>
                    <a:pt x="0" y="280"/>
                  </a:cubicBezTo>
                  <a:lnTo>
                    <a:pt x="0" y="4337"/>
                  </a:lnTo>
                  <a:cubicBezTo>
                    <a:pt x="2647" y="5598"/>
                    <a:pt x="5866" y="5242"/>
                    <a:pt x="8513" y="4785"/>
                  </a:cubicBezTo>
                  <a:cubicBezTo>
                    <a:pt x="10259" y="4511"/>
                    <a:pt x="8780" y="2447"/>
                    <a:pt x="8989" y="1175"/>
                  </a:cubicBezTo>
                  <a:cubicBezTo>
                    <a:pt x="8989" y="1084"/>
                    <a:pt x="8989" y="993"/>
                    <a:pt x="9042" y="819"/>
                  </a:cubicBezTo>
                  <a:lnTo>
                    <a:pt x="9042"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4" name="Google Shape;1434;p64"/>
            <p:cNvSpPr/>
            <p:nvPr/>
          </p:nvSpPr>
          <p:spPr>
            <a:xfrm>
              <a:off x="11162714" y="2502385"/>
              <a:ext cx="17035" cy="12622"/>
            </a:xfrm>
            <a:custGeom>
              <a:avLst/>
              <a:gdLst/>
              <a:ahLst/>
              <a:cxnLst/>
              <a:rect l="l" t="t" r="r" b="b"/>
              <a:pathLst>
                <a:path w="7327" h="5429" extrusionOk="0">
                  <a:moveTo>
                    <a:pt x="4031" y="0"/>
                  </a:moveTo>
                  <a:cubicBezTo>
                    <a:pt x="386" y="0"/>
                    <a:pt x="-89" y="366"/>
                    <a:pt x="12" y="1993"/>
                  </a:cubicBezTo>
                  <a:cubicBezTo>
                    <a:pt x="167" y="5053"/>
                    <a:pt x="807" y="5511"/>
                    <a:pt x="5504" y="5419"/>
                  </a:cubicBezTo>
                  <a:cubicBezTo>
                    <a:pt x="7677" y="5419"/>
                    <a:pt x="7303" y="4067"/>
                    <a:pt x="7303" y="3162"/>
                  </a:cubicBezTo>
                  <a:cubicBezTo>
                    <a:pt x="7303" y="641"/>
                    <a:pt x="6561" y="0"/>
                    <a:pt x="3914"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5" name="Google Shape;1435;p64"/>
            <p:cNvSpPr/>
            <p:nvPr/>
          </p:nvSpPr>
          <p:spPr>
            <a:xfrm>
              <a:off x="11451073" y="2500097"/>
              <a:ext cx="20855" cy="10923"/>
            </a:xfrm>
            <a:custGeom>
              <a:avLst/>
              <a:gdLst/>
              <a:ahLst/>
              <a:cxnLst/>
              <a:rect l="l" t="t" r="r" b="b"/>
              <a:pathLst>
                <a:path w="8970" h="4698" extrusionOk="0">
                  <a:moveTo>
                    <a:pt x="0" y="3335"/>
                  </a:moveTo>
                  <a:cubicBezTo>
                    <a:pt x="0" y="4331"/>
                    <a:pt x="630" y="4779"/>
                    <a:pt x="2221" y="4687"/>
                  </a:cubicBezTo>
                  <a:lnTo>
                    <a:pt x="3646" y="4687"/>
                  </a:lnTo>
                  <a:cubicBezTo>
                    <a:pt x="9191" y="4687"/>
                    <a:pt x="10206" y="3518"/>
                    <a:pt x="7611" y="0"/>
                  </a:cubicBezTo>
                  <a:cubicBezTo>
                    <a:pt x="8353" y="447"/>
                    <a:pt x="8087" y="722"/>
                    <a:pt x="7345" y="813"/>
                  </a:cubicBezTo>
                  <a:lnTo>
                    <a:pt x="5071" y="813"/>
                  </a:lnTo>
                  <a:cubicBezTo>
                    <a:pt x="2375" y="813"/>
                    <a:pt x="731" y="1627"/>
                    <a:pt x="203" y="3254"/>
                  </a:cubicBezTo>
                  <a:cubicBezTo>
                    <a:pt x="203" y="3254"/>
                    <a:pt x="101"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6" name="Google Shape;1436;p64"/>
            <p:cNvSpPr/>
            <p:nvPr/>
          </p:nvSpPr>
          <p:spPr>
            <a:xfrm>
              <a:off x="11250612" y="2502203"/>
              <a:ext cx="17175" cy="11186"/>
            </a:xfrm>
            <a:custGeom>
              <a:avLst/>
              <a:gdLst/>
              <a:ahLst/>
              <a:cxnLst/>
              <a:rect l="l" t="t" r="r" b="b"/>
              <a:pathLst>
                <a:path w="7387" h="4811" extrusionOk="0">
                  <a:moveTo>
                    <a:pt x="577" y="82"/>
                  </a:moveTo>
                  <a:cubicBezTo>
                    <a:pt x="204" y="1078"/>
                    <a:pt x="-426" y="2075"/>
                    <a:pt x="423" y="3061"/>
                  </a:cubicBezTo>
                  <a:cubicBezTo>
                    <a:pt x="1474" y="3782"/>
                    <a:pt x="3812" y="3518"/>
                    <a:pt x="4234" y="4057"/>
                  </a:cubicBezTo>
                  <a:cubicBezTo>
                    <a:pt x="5979" y="5867"/>
                    <a:pt x="6353" y="3874"/>
                    <a:pt x="7356" y="3701"/>
                  </a:cubicBezTo>
                  <a:cubicBezTo>
                    <a:pt x="7458" y="2440"/>
                    <a:pt x="7356" y="1088"/>
                    <a:pt x="6353" y="0"/>
                  </a:cubicBezTo>
                  <a:lnTo>
                    <a:pt x="588" y="0"/>
                  </a:lnTo>
                  <a:lnTo>
                    <a:pt x="588" y="92"/>
                  </a:lnTo>
                  <a:lnTo>
                    <a:pt x="577" y="8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7" name="Google Shape;1437;p64"/>
            <p:cNvSpPr/>
            <p:nvPr/>
          </p:nvSpPr>
          <p:spPr>
            <a:xfrm>
              <a:off x="11118314" y="2501636"/>
              <a:ext cx="9560" cy="13325"/>
            </a:xfrm>
            <a:custGeom>
              <a:avLst/>
              <a:gdLst/>
              <a:ahLst/>
              <a:cxnLst/>
              <a:rect l="l" t="t" r="r" b="b"/>
              <a:pathLst>
                <a:path w="4112" h="5731" extrusionOk="0">
                  <a:moveTo>
                    <a:pt x="4059" y="3300"/>
                  </a:moveTo>
                  <a:cubicBezTo>
                    <a:pt x="2581" y="2486"/>
                    <a:pt x="4689" y="504"/>
                    <a:pt x="1572" y="240"/>
                  </a:cubicBezTo>
                  <a:cubicBezTo>
                    <a:pt x="1364" y="240"/>
                    <a:pt x="1572" y="-299"/>
                    <a:pt x="937" y="240"/>
                  </a:cubicBezTo>
                  <a:cubicBezTo>
                    <a:pt x="-1076" y="1947"/>
                    <a:pt x="734" y="3574"/>
                    <a:pt x="1043" y="5293"/>
                  </a:cubicBezTo>
                  <a:cubicBezTo>
                    <a:pt x="1043" y="5831"/>
                    <a:pt x="2469" y="5923"/>
                    <a:pt x="3056" y="5293"/>
                  </a:cubicBezTo>
                  <a:cubicBezTo>
                    <a:pt x="3584" y="4754"/>
                    <a:pt x="3803" y="4032"/>
                    <a:pt x="4113"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8" name="Google Shape;1438;p64"/>
            <p:cNvSpPr/>
            <p:nvPr/>
          </p:nvSpPr>
          <p:spPr>
            <a:xfrm>
              <a:off x="11047254" y="2502917"/>
              <a:ext cx="9012" cy="12502"/>
            </a:xfrm>
            <a:custGeom>
              <a:avLst/>
              <a:gdLst/>
              <a:ahLst/>
              <a:cxnLst/>
              <a:rect l="l" t="t" r="r" b="b"/>
              <a:pathLst>
                <a:path w="3876" h="5377" extrusionOk="0">
                  <a:moveTo>
                    <a:pt x="80" y="2226"/>
                  </a:moveTo>
                  <a:cubicBezTo>
                    <a:pt x="267" y="2856"/>
                    <a:pt x="454" y="3487"/>
                    <a:pt x="544" y="4026"/>
                  </a:cubicBezTo>
                  <a:cubicBezTo>
                    <a:pt x="640" y="4565"/>
                    <a:pt x="363" y="5378"/>
                    <a:pt x="1735" y="5378"/>
                  </a:cubicBezTo>
                  <a:cubicBezTo>
                    <a:pt x="3106" y="5378"/>
                    <a:pt x="3571" y="4656"/>
                    <a:pt x="3758" y="3934"/>
                  </a:cubicBezTo>
                  <a:cubicBezTo>
                    <a:pt x="4222" y="2673"/>
                    <a:pt x="3213" y="1585"/>
                    <a:pt x="2749" y="508"/>
                  </a:cubicBezTo>
                  <a:cubicBezTo>
                    <a:pt x="2466" y="-214"/>
                    <a:pt x="1185" y="-123"/>
                    <a:pt x="640" y="508"/>
                  </a:cubicBezTo>
                  <a:cubicBezTo>
                    <a:pt x="278" y="965"/>
                    <a:pt x="187" y="1585"/>
                    <a:pt x="0" y="2134"/>
                  </a:cubicBezTo>
                  <a:lnTo>
                    <a:pt x="91" y="2226"/>
                  </a:lnTo>
                  <a:lnTo>
                    <a:pt x="80"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9" name="Google Shape;1439;p64"/>
            <p:cNvSpPr/>
            <p:nvPr/>
          </p:nvSpPr>
          <p:spPr>
            <a:xfrm>
              <a:off x="11229168" y="2500111"/>
              <a:ext cx="7677" cy="13810"/>
            </a:xfrm>
            <a:custGeom>
              <a:avLst/>
              <a:gdLst/>
              <a:ahLst/>
              <a:cxnLst/>
              <a:rect l="l" t="t" r="r" b="b"/>
              <a:pathLst>
                <a:path w="3302" h="5940" extrusionOk="0">
                  <a:moveTo>
                    <a:pt x="112" y="3070"/>
                  </a:moveTo>
                  <a:cubicBezTo>
                    <a:pt x="112" y="3070"/>
                    <a:pt x="379" y="4148"/>
                    <a:pt x="486" y="4879"/>
                  </a:cubicBezTo>
                  <a:cubicBezTo>
                    <a:pt x="486" y="5510"/>
                    <a:pt x="1484" y="5601"/>
                    <a:pt x="1911" y="5866"/>
                  </a:cubicBezTo>
                  <a:cubicBezTo>
                    <a:pt x="2386" y="6140"/>
                    <a:pt x="2754" y="5591"/>
                    <a:pt x="2962" y="5327"/>
                  </a:cubicBezTo>
                  <a:cubicBezTo>
                    <a:pt x="3656" y="4605"/>
                    <a:pt x="3229" y="731"/>
                    <a:pt x="2221" y="182"/>
                  </a:cubicBezTo>
                  <a:cubicBezTo>
                    <a:pt x="1479"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0" name="Google Shape;1440;p64"/>
            <p:cNvSpPr/>
            <p:nvPr/>
          </p:nvSpPr>
          <p:spPr>
            <a:xfrm>
              <a:off x="11448848" y="2498416"/>
              <a:ext cx="20937" cy="9456"/>
            </a:xfrm>
            <a:custGeom>
              <a:avLst/>
              <a:gdLst/>
              <a:ahLst/>
              <a:cxnLst/>
              <a:rect l="l" t="t" r="r" b="b"/>
              <a:pathLst>
                <a:path w="9005" h="4067" extrusionOk="0">
                  <a:moveTo>
                    <a:pt x="915" y="4067"/>
                  </a:moveTo>
                  <a:cubicBezTo>
                    <a:pt x="915" y="4067"/>
                    <a:pt x="1070" y="4067"/>
                    <a:pt x="1070" y="3975"/>
                  </a:cubicBezTo>
                  <a:cubicBezTo>
                    <a:pt x="1699" y="2349"/>
                    <a:pt x="3338" y="1535"/>
                    <a:pt x="5932" y="1535"/>
                  </a:cubicBezTo>
                  <a:lnTo>
                    <a:pt x="8254" y="1535"/>
                  </a:lnTo>
                  <a:cubicBezTo>
                    <a:pt x="9001" y="1535"/>
                    <a:pt x="9359" y="1179"/>
                    <a:pt x="8526" y="722"/>
                  </a:cubicBezTo>
                  <a:cubicBezTo>
                    <a:pt x="8526" y="183"/>
                    <a:pt x="7998" y="0"/>
                    <a:pt x="7256" y="0"/>
                  </a:cubicBezTo>
                  <a:lnTo>
                    <a:pt x="4187" y="0"/>
                  </a:lnTo>
                  <a:cubicBezTo>
                    <a:pt x="168" y="0"/>
                    <a:pt x="-948" y="1352"/>
                    <a:pt x="797" y="4057"/>
                  </a:cubicBezTo>
                  <a:lnTo>
                    <a:pt x="904" y="4057"/>
                  </a:lnTo>
                  <a:lnTo>
                    <a:pt x="915"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1" name="Google Shape;1441;p64"/>
            <p:cNvSpPr/>
            <p:nvPr/>
          </p:nvSpPr>
          <p:spPr>
            <a:xfrm>
              <a:off x="11279418" y="2505315"/>
              <a:ext cx="25168" cy="11323"/>
            </a:xfrm>
            <a:custGeom>
              <a:avLst/>
              <a:gdLst/>
              <a:ahLst/>
              <a:cxnLst/>
              <a:rect l="l" t="t" r="r" b="b"/>
              <a:pathLst>
                <a:path w="10825" h="4870" extrusionOk="0">
                  <a:moveTo>
                    <a:pt x="9156" y="10"/>
                  </a:moveTo>
                  <a:cubicBezTo>
                    <a:pt x="9156" y="10"/>
                    <a:pt x="9156" y="193"/>
                    <a:pt x="9055" y="366"/>
                  </a:cubicBezTo>
                  <a:cubicBezTo>
                    <a:pt x="8846" y="1627"/>
                    <a:pt x="10325" y="3711"/>
                    <a:pt x="8574" y="3975"/>
                  </a:cubicBezTo>
                  <a:cubicBezTo>
                    <a:pt x="5932" y="4331"/>
                    <a:pt x="2815" y="4698"/>
                    <a:pt x="66" y="3518"/>
                  </a:cubicBezTo>
                  <a:cubicBezTo>
                    <a:pt x="-201" y="4514"/>
                    <a:pt x="333" y="4870"/>
                    <a:pt x="1811" y="4870"/>
                  </a:cubicBezTo>
                  <a:lnTo>
                    <a:pt x="8318" y="4870"/>
                  </a:lnTo>
                  <a:cubicBezTo>
                    <a:pt x="9322" y="4870"/>
                    <a:pt x="10538" y="4596"/>
                    <a:pt x="10592" y="3793"/>
                  </a:cubicBezTo>
                  <a:cubicBezTo>
                    <a:pt x="10693" y="2440"/>
                    <a:pt x="11542" y="905"/>
                    <a:pt x="9215" y="0"/>
                  </a:cubicBezTo>
                  <a:lnTo>
                    <a:pt x="9167" y="0"/>
                  </a:lnTo>
                  <a:lnTo>
                    <a:pt x="9156"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2" name="Google Shape;1442;p64"/>
            <p:cNvSpPr/>
            <p:nvPr/>
          </p:nvSpPr>
          <p:spPr>
            <a:xfrm>
              <a:off x="11207310" y="2502434"/>
              <a:ext cx="6561" cy="12148"/>
            </a:xfrm>
            <a:custGeom>
              <a:avLst/>
              <a:gdLst/>
              <a:ahLst/>
              <a:cxnLst/>
              <a:rect l="l" t="t" r="r" b="b"/>
              <a:pathLst>
                <a:path w="2822" h="5225" extrusionOk="0">
                  <a:moveTo>
                    <a:pt x="43" y="1891"/>
                  </a:moveTo>
                  <a:cubicBezTo>
                    <a:pt x="144" y="2969"/>
                    <a:pt x="251" y="3691"/>
                    <a:pt x="309" y="4504"/>
                  </a:cubicBezTo>
                  <a:cubicBezTo>
                    <a:pt x="309" y="4870"/>
                    <a:pt x="309" y="5226"/>
                    <a:pt x="1057" y="5226"/>
                  </a:cubicBezTo>
                  <a:cubicBezTo>
                    <a:pt x="1639" y="5226"/>
                    <a:pt x="1905" y="4951"/>
                    <a:pt x="2172" y="4687"/>
                  </a:cubicBezTo>
                  <a:cubicBezTo>
                    <a:pt x="3656" y="3243"/>
                    <a:pt x="2172" y="1800"/>
                    <a:pt x="1905" y="447"/>
                  </a:cubicBezTo>
                  <a:cubicBezTo>
                    <a:pt x="1905" y="173"/>
                    <a:pt x="1431" y="0"/>
                    <a:pt x="1003" y="0"/>
                  </a:cubicBezTo>
                  <a:cubicBezTo>
                    <a:pt x="261" y="0"/>
                    <a:pt x="261" y="356"/>
                    <a:pt x="155" y="630"/>
                  </a:cubicBezTo>
                  <a:cubicBezTo>
                    <a:pt x="53" y="1169"/>
                    <a:pt x="0" y="1627"/>
                    <a:pt x="0" y="1891"/>
                  </a:cubicBezTo>
                  <a:lnTo>
                    <a:pt x="53" y="1891"/>
                  </a:lnTo>
                  <a:lnTo>
                    <a:pt x="43"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3" name="Google Shape;1443;p64"/>
            <p:cNvSpPr/>
            <p:nvPr/>
          </p:nvSpPr>
          <p:spPr>
            <a:xfrm>
              <a:off x="11251393" y="2509310"/>
              <a:ext cx="16845" cy="5761"/>
            </a:xfrm>
            <a:custGeom>
              <a:avLst/>
              <a:gdLst/>
              <a:ahLst/>
              <a:cxnLst/>
              <a:rect l="l" t="t" r="r" b="b"/>
              <a:pathLst>
                <a:path w="7245" h="2478" extrusionOk="0">
                  <a:moveTo>
                    <a:pt x="7095" y="630"/>
                  </a:moveTo>
                  <a:cubicBezTo>
                    <a:pt x="6092" y="722"/>
                    <a:pt x="5718" y="2705"/>
                    <a:pt x="3972" y="996"/>
                  </a:cubicBezTo>
                  <a:cubicBezTo>
                    <a:pt x="3444" y="457"/>
                    <a:pt x="1224" y="722"/>
                    <a:pt x="161" y="0"/>
                  </a:cubicBezTo>
                  <a:cubicBezTo>
                    <a:pt x="161" y="813"/>
                    <a:pt x="-532" y="1982"/>
                    <a:pt x="957" y="2166"/>
                  </a:cubicBezTo>
                  <a:cubicBezTo>
                    <a:pt x="2702" y="2440"/>
                    <a:pt x="4709" y="2705"/>
                    <a:pt x="6567" y="2166"/>
                  </a:cubicBezTo>
                  <a:cubicBezTo>
                    <a:pt x="7415" y="1891"/>
                    <a:pt x="7308" y="1261"/>
                    <a:pt x="7095"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4" name="Google Shape;1444;p64"/>
            <p:cNvSpPr/>
            <p:nvPr/>
          </p:nvSpPr>
          <p:spPr>
            <a:xfrm>
              <a:off x="11252054" y="2500001"/>
              <a:ext cx="13401" cy="2378"/>
            </a:xfrm>
            <a:custGeom>
              <a:avLst/>
              <a:gdLst/>
              <a:ahLst/>
              <a:cxnLst/>
              <a:rect l="l" t="t" r="r" b="b"/>
              <a:pathLst>
                <a:path w="5764" h="1023" extrusionOk="0">
                  <a:moveTo>
                    <a:pt x="0" y="1024"/>
                  </a:moveTo>
                  <a:lnTo>
                    <a:pt x="5765" y="1024"/>
                  </a:lnTo>
                  <a:cubicBezTo>
                    <a:pt x="5765" y="749"/>
                    <a:pt x="5765" y="211"/>
                    <a:pt x="5605" y="211"/>
                  </a:cubicBezTo>
                  <a:cubicBezTo>
                    <a:pt x="3758" y="38"/>
                    <a:pt x="1911" y="-237"/>
                    <a:pt x="165" y="393"/>
                  </a:cubicBezTo>
                  <a:cubicBezTo>
                    <a:pt x="11" y="393"/>
                    <a:pt x="112"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5" name="Google Shape;1445;p64"/>
            <p:cNvSpPr/>
            <p:nvPr/>
          </p:nvSpPr>
          <p:spPr>
            <a:xfrm>
              <a:off x="11275974" y="2503875"/>
              <a:ext cx="3880" cy="9430"/>
            </a:xfrm>
            <a:custGeom>
              <a:avLst/>
              <a:gdLst/>
              <a:ahLst/>
              <a:cxnLst/>
              <a:rect l="l" t="t" r="r" b="b"/>
              <a:pathLst>
                <a:path w="1669" h="4056" extrusionOk="0">
                  <a:moveTo>
                    <a:pt x="1669" y="4057"/>
                  </a:moveTo>
                  <a:lnTo>
                    <a:pt x="1669" y="0"/>
                  </a:lnTo>
                  <a:cubicBezTo>
                    <a:pt x="-556" y="631"/>
                    <a:pt x="-556" y="2796"/>
                    <a:pt x="1669" y="405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6" name="Google Shape;1446;p64"/>
            <p:cNvSpPr/>
            <p:nvPr/>
          </p:nvSpPr>
          <p:spPr>
            <a:xfrm>
              <a:off x="11314269" y="2503052"/>
              <a:ext cx="112890" cy="8198"/>
            </a:xfrm>
            <a:custGeom>
              <a:avLst/>
              <a:gdLst/>
              <a:ahLst/>
              <a:cxnLst/>
              <a:rect l="l" t="t" r="r" b="b"/>
              <a:pathLst>
                <a:path w="48555" h="3526" extrusionOk="0">
                  <a:moveTo>
                    <a:pt x="24379" y="3503"/>
                  </a:moveTo>
                  <a:lnTo>
                    <a:pt x="46583" y="3503"/>
                  </a:lnTo>
                  <a:cubicBezTo>
                    <a:pt x="47330" y="3503"/>
                    <a:pt x="48227" y="3685"/>
                    <a:pt x="48483" y="3045"/>
                  </a:cubicBezTo>
                  <a:cubicBezTo>
                    <a:pt x="48804" y="2597"/>
                    <a:pt x="47960" y="2059"/>
                    <a:pt x="47960" y="1784"/>
                  </a:cubicBezTo>
                  <a:cubicBezTo>
                    <a:pt x="47688" y="-748"/>
                    <a:pt x="45046" y="157"/>
                    <a:pt x="43194" y="157"/>
                  </a:cubicBezTo>
                  <a:lnTo>
                    <a:pt x="2596" y="157"/>
                  </a:lnTo>
                  <a:cubicBezTo>
                    <a:pt x="1117" y="157"/>
                    <a:pt x="-52" y="157"/>
                    <a:pt x="2" y="1510"/>
                  </a:cubicBezTo>
                  <a:cubicBezTo>
                    <a:pt x="2" y="2770"/>
                    <a:pt x="477" y="3492"/>
                    <a:pt x="2751" y="3401"/>
                  </a:cubicBezTo>
                  <a:lnTo>
                    <a:pt x="24379" y="3401"/>
                  </a:lnTo>
                  <a:lnTo>
                    <a:pt x="24379" y="3492"/>
                  </a:lnTo>
                  <a:lnTo>
                    <a:pt x="24379" y="350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7" name="Google Shape;1447;p64"/>
            <p:cNvSpPr/>
            <p:nvPr/>
          </p:nvSpPr>
          <p:spPr>
            <a:xfrm>
              <a:off x="9196846" y="2577020"/>
              <a:ext cx="98366" cy="11539"/>
            </a:xfrm>
            <a:custGeom>
              <a:avLst/>
              <a:gdLst/>
              <a:ahLst/>
              <a:cxnLst/>
              <a:rect l="l" t="t" r="r" b="b"/>
              <a:pathLst>
                <a:path w="42308" h="4963" extrusionOk="0">
                  <a:moveTo>
                    <a:pt x="21396" y="4941"/>
                  </a:moveTo>
                  <a:cubicBezTo>
                    <a:pt x="27561" y="4941"/>
                    <a:pt x="33747" y="4891"/>
                    <a:pt x="39912" y="4961"/>
                  </a:cubicBezTo>
                  <a:cubicBezTo>
                    <a:pt x="41668" y="4961"/>
                    <a:pt x="42309" y="4504"/>
                    <a:pt x="42309" y="3416"/>
                  </a:cubicBezTo>
                  <a:cubicBezTo>
                    <a:pt x="42309" y="2989"/>
                    <a:pt x="42309" y="2572"/>
                    <a:pt x="42261" y="2145"/>
                  </a:cubicBezTo>
                  <a:cubicBezTo>
                    <a:pt x="41973" y="193"/>
                    <a:pt x="41578" y="0"/>
                    <a:pt x="38685" y="0"/>
                  </a:cubicBezTo>
                  <a:lnTo>
                    <a:pt x="3350" y="0"/>
                  </a:lnTo>
                  <a:cubicBezTo>
                    <a:pt x="596" y="0"/>
                    <a:pt x="-685" y="1108"/>
                    <a:pt x="366" y="2837"/>
                  </a:cubicBezTo>
                  <a:cubicBezTo>
                    <a:pt x="761" y="3487"/>
                    <a:pt x="147" y="4494"/>
                    <a:pt x="1081" y="4758"/>
                  </a:cubicBezTo>
                  <a:cubicBezTo>
                    <a:pt x="2224" y="5073"/>
                    <a:pt x="3670" y="4931"/>
                    <a:pt x="4962" y="4931"/>
                  </a:cubicBezTo>
                  <a:lnTo>
                    <a:pt x="21396" y="4931"/>
                  </a:lnTo>
                  <a:lnTo>
                    <a:pt x="21396"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8" name="Google Shape;1448;p64"/>
            <p:cNvSpPr/>
            <p:nvPr/>
          </p:nvSpPr>
          <p:spPr>
            <a:xfrm>
              <a:off x="9343058" y="2576136"/>
              <a:ext cx="300641" cy="10353"/>
            </a:xfrm>
            <a:custGeom>
              <a:avLst/>
              <a:gdLst/>
              <a:ahLst/>
              <a:cxnLst/>
              <a:rect l="l" t="t" r="r" b="b"/>
              <a:pathLst>
                <a:path w="129308" h="4453" extrusionOk="0">
                  <a:moveTo>
                    <a:pt x="128146" y="4433"/>
                  </a:moveTo>
                  <a:cubicBezTo>
                    <a:pt x="130574" y="3762"/>
                    <a:pt x="128519" y="1566"/>
                    <a:pt x="128044" y="915"/>
                  </a:cubicBezTo>
                  <a:cubicBezTo>
                    <a:pt x="127382" y="-20"/>
                    <a:pt x="122499" y="0"/>
                    <a:pt x="118367" y="0"/>
                  </a:cubicBezTo>
                  <a:lnTo>
                    <a:pt x="11786" y="0"/>
                  </a:lnTo>
                  <a:cubicBezTo>
                    <a:pt x="10676" y="0"/>
                    <a:pt x="-74" y="529"/>
                    <a:pt x="0" y="3396"/>
                  </a:cubicBezTo>
                  <a:cubicBezTo>
                    <a:pt x="854" y="3762"/>
                    <a:pt x="1271" y="4097"/>
                    <a:pt x="1879" y="4454"/>
                  </a:cubicBezTo>
                  <a:lnTo>
                    <a:pt x="128130" y="4454"/>
                  </a:lnTo>
                  <a:lnTo>
                    <a:pt x="128146" y="44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9" name="Google Shape;1449;p64"/>
            <p:cNvSpPr/>
            <p:nvPr/>
          </p:nvSpPr>
          <p:spPr>
            <a:xfrm>
              <a:off x="9317319" y="2575759"/>
              <a:ext cx="7324" cy="12685"/>
            </a:xfrm>
            <a:custGeom>
              <a:avLst/>
              <a:gdLst/>
              <a:ahLst/>
              <a:cxnLst/>
              <a:rect l="l" t="t" r="r" b="b"/>
              <a:pathLst>
                <a:path w="3150" h="5456" extrusionOk="0">
                  <a:moveTo>
                    <a:pt x="1591" y="5440"/>
                  </a:moveTo>
                  <a:cubicBezTo>
                    <a:pt x="2290" y="5440"/>
                    <a:pt x="3128" y="5755"/>
                    <a:pt x="3149" y="3660"/>
                  </a:cubicBezTo>
                  <a:cubicBezTo>
                    <a:pt x="3171" y="773"/>
                    <a:pt x="2808" y="20"/>
                    <a:pt x="1340" y="0"/>
                  </a:cubicBezTo>
                  <a:cubicBezTo>
                    <a:pt x="112" y="0"/>
                    <a:pt x="0" y="214"/>
                    <a:pt x="0" y="2094"/>
                  </a:cubicBezTo>
                  <a:cubicBezTo>
                    <a:pt x="0" y="5104"/>
                    <a:pt x="176" y="5440"/>
                    <a:pt x="1612" y="5440"/>
                  </a:cubicBezTo>
                  <a:lnTo>
                    <a:pt x="1591" y="54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0" name="Google Shape;1450;p64"/>
            <p:cNvSpPr/>
            <p:nvPr/>
          </p:nvSpPr>
          <p:spPr>
            <a:xfrm>
              <a:off x="9347304" y="2586460"/>
              <a:ext cx="293845" cy="2009"/>
            </a:xfrm>
            <a:custGeom>
              <a:avLst/>
              <a:gdLst/>
              <a:ahLst/>
              <a:cxnLst/>
              <a:rect l="l" t="t" r="r" b="b"/>
              <a:pathLst>
                <a:path w="126385" h="864" extrusionOk="0">
                  <a:moveTo>
                    <a:pt x="126325" y="0"/>
                  </a:moveTo>
                  <a:lnTo>
                    <a:pt x="91" y="0"/>
                  </a:lnTo>
                  <a:cubicBezTo>
                    <a:pt x="-480" y="722"/>
                    <a:pt x="1697" y="864"/>
                    <a:pt x="5097" y="864"/>
                  </a:cubicBezTo>
                  <a:lnTo>
                    <a:pt x="120283" y="864"/>
                  </a:lnTo>
                  <a:cubicBezTo>
                    <a:pt x="123342" y="864"/>
                    <a:pt x="126790" y="864"/>
                    <a:pt x="126347" y="0"/>
                  </a:cubicBezTo>
                  <a:lnTo>
                    <a:pt x="12632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1" name="Google Shape;1451;p64"/>
            <p:cNvSpPr/>
            <p:nvPr/>
          </p:nvSpPr>
          <p:spPr>
            <a:xfrm>
              <a:off x="9169968" y="2577599"/>
              <a:ext cx="17226" cy="9040"/>
            </a:xfrm>
            <a:custGeom>
              <a:avLst/>
              <a:gdLst/>
              <a:ahLst/>
              <a:cxnLst/>
              <a:rect l="l" t="t" r="r" b="b"/>
              <a:pathLst>
                <a:path w="7409" h="3888" extrusionOk="0">
                  <a:moveTo>
                    <a:pt x="11" y="2746"/>
                  </a:moveTo>
                  <a:cubicBezTo>
                    <a:pt x="11" y="3539"/>
                    <a:pt x="550" y="3976"/>
                    <a:pt x="1799" y="3874"/>
                  </a:cubicBezTo>
                  <a:cubicBezTo>
                    <a:pt x="2210" y="3854"/>
                    <a:pt x="2626" y="3874"/>
                    <a:pt x="3048" y="3874"/>
                  </a:cubicBezTo>
                  <a:cubicBezTo>
                    <a:pt x="7574" y="3874"/>
                    <a:pt x="8412" y="2908"/>
                    <a:pt x="6325" y="0"/>
                  </a:cubicBezTo>
                  <a:cubicBezTo>
                    <a:pt x="6966" y="336"/>
                    <a:pt x="6693" y="580"/>
                    <a:pt x="6074" y="651"/>
                  </a:cubicBezTo>
                  <a:cubicBezTo>
                    <a:pt x="5466" y="722"/>
                    <a:pt x="4825" y="671"/>
                    <a:pt x="4217" y="651"/>
                  </a:cubicBezTo>
                  <a:cubicBezTo>
                    <a:pt x="2018" y="651"/>
                    <a:pt x="673" y="1312"/>
                    <a:pt x="176" y="2624"/>
                  </a:cubicBezTo>
                  <a:cubicBezTo>
                    <a:pt x="176" y="2624"/>
                    <a:pt x="75" y="2674"/>
                    <a:pt x="0" y="2725"/>
                  </a:cubicBezTo>
                  <a:lnTo>
                    <a:pt x="0" y="2746"/>
                  </a:lnTo>
                  <a:lnTo>
                    <a:pt x="11" y="27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2" name="Google Shape;1452;p64"/>
            <p:cNvSpPr/>
            <p:nvPr/>
          </p:nvSpPr>
          <p:spPr>
            <a:xfrm>
              <a:off x="9168472" y="2576231"/>
              <a:ext cx="17124" cy="7786"/>
            </a:xfrm>
            <a:custGeom>
              <a:avLst/>
              <a:gdLst/>
              <a:ahLst/>
              <a:cxnLst/>
              <a:rect l="l" t="t" r="r" b="b"/>
              <a:pathLst>
                <a:path w="7365" h="3349" extrusionOk="0">
                  <a:moveTo>
                    <a:pt x="675" y="3329"/>
                  </a:moveTo>
                  <a:cubicBezTo>
                    <a:pt x="675" y="3329"/>
                    <a:pt x="820" y="3278"/>
                    <a:pt x="852" y="3227"/>
                  </a:cubicBezTo>
                  <a:cubicBezTo>
                    <a:pt x="1337" y="1895"/>
                    <a:pt x="2677" y="1234"/>
                    <a:pt x="4887" y="1254"/>
                  </a:cubicBezTo>
                  <a:cubicBezTo>
                    <a:pt x="5501" y="1254"/>
                    <a:pt x="6141" y="1306"/>
                    <a:pt x="6750" y="1254"/>
                  </a:cubicBezTo>
                  <a:cubicBezTo>
                    <a:pt x="7390" y="1183"/>
                    <a:pt x="7625" y="960"/>
                    <a:pt x="6995" y="604"/>
                  </a:cubicBezTo>
                  <a:cubicBezTo>
                    <a:pt x="6974" y="116"/>
                    <a:pt x="6563" y="-26"/>
                    <a:pt x="5922" y="4"/>
                  </a:cubicBezTo>
                  <a:lnTo>
                    <a:pt x="3451" y="4"/>
                  </a:lnTo>
                  <a:cubicBezTo>
                    <a:pt x="126" y="4"/>
                    <a:pt x="-782" y="1092"/>
                    <a:pt x="665" y="3349"/>
                  </a:cubicBezTo>
                  <a:lnTo>
                    <a:pt x="686" y="3329"/>
                  </a:lnTo>
                  <a:lnTo>
                    <a:pt x="675" y="332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3" name="Google Shape;1453;p64"/>
            <p:cNvSpPr/>
            <p:nvPr/>
          </p:nvSpPr>
          <p:spPr>
            <a:xfrm>
              <a:off x="11351156" y="1877639"/>
              <a:ext cx="140179" cy="16480"/>
            </a:xfrm>
            <a:custGeom>
              <a:avLst/>
              <a:gdLst/>
              <a:ahLst/>
              <a:cxnLst/>
              <a:rect l="l" t="t" r="r" b="b"/>
              <a:pathLst>
                <a:path w="60292" h="7088" extrusionOk="0">
                  <a:moveTo>
                    <a:pt x="30482" y="7008"/>
                  </a:moveTo>
                  <a:cubicBezTo>
                    <a:pt x="39283" y="7008"/>
                    <a:pt x="48074" y="6936"/>
                    <a:pt x="56871" y="7028"/>
                  </a:cubicBezTo>
                  <a:cubicBezTo>
                    <a:pt x="59364" y="7048"/>
                    <a:pt x="60292" y="6377"/>
                    <a:pt x="60292" y="4842"/>
                  </a:cubicBezTo>
                  <a:cubicBezTo>
                    <a:pt x="60292" y="4242"/>
                    <a:pt x="60292" y="3632"/>
                    <a:pt x="60218" y="3032"/>
                  </a:cubicBezTo>
                  <a:cubicBezTo>
                    <a:pt x="59807" y="266"/>
                    <a:pt x="59235" y="-29"/>
                    <a:pt x="55125" y="2"/>
                  </a:cubicBezTo>
                  <a:lnTo>
                    <a:pt x="4776" y="2"/>
                  </a:lnTo>
                  <a:cubicBezTo>
                    <a:pt x="837" y="2"/>
                    <a:pt x="-968" y="1588"/>
                    <a:pt x="516" y="4069"/>
                  </a:cubicBezTo>
                  <a:cubicBezTo>
                    <a:pt x="1077" y="5004"/>
                    <a:pt x="217" y="6448"/>
                    <a:pt x="1520" y="6814"/>
                  </a:cubicBezTo>
                  <a:cubicBezTo>
                    <a:pt x="3153" y="7251"/>
                    <a:pt x="5208" y="7028"/>
                    <a:pt x="7066" y="7058"/>
                  </a:cubicBezTo>
                  <a:lnTo>
                    <a:pt x="30492" y="7058"/>
                  </a:lnTo>
                  <a:lnTo>
                    <a:pt x="30471" y="7008"/>
                  </a:lnTo>
                  <a:lnTo>
                    <a:pt x="30482" y="700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4" name="Google Shape;1454;p64"/>
            <p:cNvSpPr/>
            <p:nvPr/>
          </p:nvSpPr>
          <p:spPr>
            <a:xfrm>
              <a:off x="11559491" y="1876261"/>
              <a:ext cx="428495" cy="14680"/>
            </a:xfrm>
            <a:custGeom>
              <a:avLst/>
              <a:gdLst/>
              <a:ahLst/>
              <a:cxnLst/>
              <a:rect l="l" t="t" r="r" b="b"/>
              <a:pathLst>
                <a:path w="184299" h="6314" extrusionOk="0">
                  <a:moveTo>
                    <a:pt x="182643" y="6314"/>
                  </a:moveTo>
                  <a:cubicBezTo>
                    <a:pt x="186118" y="5348"/>
                    <a:pt x="183150" y="2216"/>
                    <a:pt x="182499" y="1301"/>
                  </a:cubicBezTo>
                  <a:cubicBezTo>
                    <a:pt x="181570" y="-30"/>
                    <a:pt x="174578" y="0"/>
                    <a:pt x="168680" y="0"/>
                  </a:cubicBezTo>
                  <a:lnTo>
                    <a:pt x="16803" y="0"/>
                  </a:lnTo>
                  <a:cubicBezTo>
                    <a:pt x="15234" y="0"/>
                    <a:pt x="-122" y="773"/>
                    <a:pt x="1" y="4809"/>
                  </a:cubicBezTo>
                  <a:cubicBezTo>
                    <a:pt x="1228" y="5318"/>
                    <a:pt x="1810" y="5816"/>
                    <a:pt x="2686" y="6304"/>
                  </a:cubicBezTo>
                  <a:lnTo>
                    <a:pt x="182632" y="6304"/>
                  </a:lnTo>
                  <a:lnTo>
                    <a:pt x="182643" y="63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5" name="Google Shape;1455;p64"/>
            <p:cNvSpPr/>
            <p:nvPr/>
          </p:nvSpPr>
          <p:spPr>
            <a:xfrm>
              <a:off x="11149542" y="1877918"/>
              <a:ext cx="138656" cy="17898"/>
            </a:xfrm>
            <a:custGeom>
              <a:avLst/>
              <a:gdLst/>
              <a:ahLst/>
              <a:cxnLst/>
              <a:rect l="l" t="t" r="r" b="b"/>
              <a:pathLst>
                <a:path w="59637" h="7698" extrusionOk="0">
                  <a:moveTo>
                    <a:pt x="29853" y="7671"/>
                  </a:moveTo>
                  <a:cubicBezTo>
                    <a:pt x="21932" y="7671"/>
                    <a:pt x="14033" y="7722"/>
                    <a:pt x="6112" y="7671"/>
                  </a:cubicBezTo>
                  <a:cubicBezTo>
                    <a:pt x="-272" y="7620"/>
                    <a:pt x="534" y="8464"/>
                    <a:pt x="69" y="3675"/>
                  </a:cubicBezTo>
                  <a:cubicBezTo>
                    <a:pt x="-181" y="1245"/>
                    <a:pt x="69" y="1154"/>
                    <a:pt x="3880" y="1154"/>
                  </a:cubicBezTo>
                  <a:lnTo>
                    <a:pt x="44254" y="1154"/>
                  </a:lnTo>
                  <a:cubicBezTo>
                    <a:pt x="45039" y="1154"/>
                    <a:pt x="46165" y="1347"/>
                    <a:pt x="46576" y="1052"/>
                  </a:cubicBezTo>
                  <a:cubicBezTo>
                    <a:pt x="49458" y="-850"/>
                    <a:pt x="52938" y="472"/>
                    <a:pt x="56093" y="157"/>
                  </a:cubicBezTo>
                  <a:cubicBezTo>
                    <a:pt x="56749" y="86"/>
                    <a:pt x="58148" y="106"/>
                    <a:pt x="58004" y="1001"/>
                  </a:cubicBezTo>
                  <a:cubicBezTo>
                    <a:pt x="57828" y="1967"/>
                    <a:pt x="58703" y="2617"/>
                    <a:pt x="59178" y="3390"/>
                  </a:cubicBezTo>
                  <a:cubicBezTo>
                    <a:pt x="60448" y="5505"/>
                    <a:pt x="58954" y="7651"/>
                    <a:pt x="56296" y="7651"/>
                  </a:cubicBezTo>
                  <a:lnTo>
                    <a:pt x="29885" y="7651"/>
                  </a:lnTo>
                  <a:lnTo>
                    <a:pt x="29864" y="7671"/>
                  </a:lnTo>
                  <a:lnTo>
                    <a:pt x="29853" y="7671"/>
                  </a:lnTo>
                  <a:close/>
                  <a:moveTo>
                    <a:pt x="55928" y="5871"/>
                  </a:moveTo>
                  <a:cubicBezTo>
                    <a:pt x="56728" y="5871"/>
                    <a:pt x="57854" y="6064"/>
                    <a:pt x="58228" y="5343"/>
                  </a:cubicBezTo>
                  <a:cubicBezTo>
                    <a:pt x="58527" y="4794"/>
                    <a:pt x="57566" y="4163"/>
                    <a:pt x="57545" y="3878"/>
                  </a:cubicBezTo>
                  <a:cubicBezTo>
                    <a:pt x="57278" y="920"/>
                    <a:pt x="54075" y="1957"/>
                    <a:pt x="51930" y="1957"/>
                  </a:cubicBezTo>
                  <a:cubicBezTo>
                    <a:pt x="36034" y="1957"/>
                    <a:pt x="20134" y="2028"/>
                    <a:pt x="4238" y="2058"/>
                  </a:cubicBezTo>
                  <a:cubicBezTo>
                    <a:pt x="2535" y="2058"/>
                    <a:pt x="1110" y="2058"/>
                    <a:pt x="1185" y="3675"/>
                  </a:cubicBezTo>
                  <a:cubicBezTo>
                    <a:pt x="1254" y="5190"/>
                    <a:pt x="1772" y="5963"/>
                    <a:pt x="4382" y="5932"/>
                  </a:cubicBezTo>
                  <a:cubicBezTo>
                    <a:pt x="12864" y="5840"/>
                    <a:pt x="21377" y="5882"/>
                    <a:pt x="29864" y="5882"/>
                  </a:cubicBezTo>
                  <a:lnTo>
                    <a:pt x="55933" y="5882"/>
                  </a:lnTo>
                  <a:lnTo>
                    <a:pt x="55928" y="5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6" name="Google Shape;1456;p64"/>
            <p:cNvSpPr/>
            <p:nvPr/>
          </p:nvSpPr>
          <p:spPr>
            <a:xfrm>
              <a:off x="11111563" y="1882009"/>
              <a:ext cx="25587" cy="14192"/>
            </a:xfrm>
            <a:custGeom>
              <a:avLst/>
              <a:gdLst/>
              <a:ahLst/>
              <a:cxnLst/>
              <a:rect l="l" t="t" r="r" b="b"/>
              <a:pathLst>
                <a:path w="11005" h="6104" extrusionOk="0">
                  <a:moveTo>
                    <a:pt x="10680" y="1096"/>
                  </a:moveTo>
                  <a:cubicBezTo>
                    <a:pt x="10680" y="618"/>
                    <a:pt x="10632" y="-84"/>
                    <a:pt x="9858" y="8"/>
                  </a:cubicBezTo>
                  <a:cubicBezTo>
                    <a:pt x="6603" y="465"/>
                    <a:pt x="3277" y="-378"/>
                    <a:pt x="75" y="374"/>
                  </a:cubicBezTo>
                  <a:cubicBezTo>
                    <a:pt x="53" y="1960"/>
                    <a:pt x="21" y="3526"/>
                    <a:pt x="0" y="5112"/>
                  </a:cubicBezTo>
                  <a:cubicBezTo>
                    <a:pt x="3154" y="6556"/>
                    <a:pt x="6902" y="6119"/>
                    <a:pt x="9981" y="5692"/>
                  </a:cubicBezTo>
                  <a:cubicBezTo>
                    <a:pt x="12036" y="5407"/>
                    <a:pt x="10323" y="2946"/>
                    <a:pt x="10568" y="1483"/>
                  </a:cubicBezTo>
                  <a:cubicBezTo>
                    <a:pt x="10568" y="1340"/>
                    <a:pt x="10643" y="1218"/>
                    <a:pt x="10691" y="1096"/>
                  </a:cubicBezTo>
                  <a:lnTo>
                    <a:pt x="10680" y="109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7" name="Google Shape;1457;p64"/>
            <p:cNvSpPr/>
            <p:nvPr/>
          </p:nvSpPr>
          <p:spPr>
            <a:xfrm>
              <a:off x="11522851" y="1875751"/>
              <a:ext cx="10483" cy="18037"/>
            </a:xfrm>
            <a:custGeom>
              <a:avLst/>
              <a:gdLst/>
              <a:ahLst/>
              <a:cxnLst/>
              <a:rect l="l" t="t" r="r" b="b"/>
              <a:pathLst>
                <a:path w="4509" h="7758" extrusionOk="0">
                  <a:moveTo>
                    <a:pt x="2275" y="7737"/>
                  </a:moveTo>
                  <a:cubicBezTo>
                    <a:pt x="3273" y="7737"/>
                    <a:pt x="4453" y="8164"/>
                    <a:pt x="4506" y="5206"/>
                  </a:cubicBezTo>
                  <a:cubicBezTo>
                    <a:pt x="4554" y="1088"/>
                    <a:pt x="4021" y="0"/>
                    <a:pt x="1912" y="0"/>
                  </a:cubicBezTo>
                  <a:cubicBezTo>
                    <a:pt x="178" y="0"/>
                    <a:pt x="-20" y="295"/>
                    <a:pt x="1" y="2989"/>
                  </a:cubicBezTo>
                  <a:cubicBezTo>
                    <a:pt x="1" y="7300"/>
                    <a:pt x="226" y="7758"/>
                    <a:pt x="2302" y="7758"/>
                  </a:cubicBezTo>
                  <a:lnTo>
                    <a:pt x="2281" y="7737"/>
                  </a:lnTo>
                  <a:lnTo>
                    <a:pt x="2275" y="77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8" name="Google Shape;1458;p64"/>
            <p:cNvSpPr/>
            <p:nvPr/>
          </p:nvSpPr>
          <p:spPr>
            <a:xfrm>
              <a:off x="11565576" y="1890954"/>
              <a:ext cx="418723" cy="2860"/>
            </a:xfrm>
            <a:custGeom>
              <a:avLst/>
              <a:gdLst/>
              <a:ahLst/>
              <a:cxnLst/>
              <a:rect l="l" t="t" r="r" b="b"/>
              <a:pathLst>
                <a:path w="180096" h="1230" extrusionOk="0">
                  <a:moveTo>
                    <a:pt x="180036" y="0"/>
                  </a:moveTo>
                  <a:lnTo>
                    <a:pt x="122" y="0"/>
                  </a:lnTo>
                  <a:cubicBezTo>
                    <a:pt x="-663" y="1037"/>
                    <a:pt x="2422" y="1230"/>
                    <a:pt x="7258" y="1230"/>
                  </a:cubicBezTo>
                  <a:lnTo>
                    <a:pt x="171400" y="1230"/>
                  </a:lnTo>
                  <a:cubicBezTo>
                    <a:pt x="175782" y="1230"/>
                    <a:pt x="180698" y="1230"/>
                    <a:pt x="180036"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9" name="Google Shape;1459;p64"/>
            <p:cNvSpPr/>
            <p:nvPr/>
          </p:nvSpPr>
          <p:spPr>
            <a:xfrm>
              <a:off x="10973947" y="1881039"/>
              <a:ext cx="20253" cy="14889"/>
            </a:xfrm>
            <a:custGeom>
              <a:avLst/>
              <a:gdLst/>
              <a:ahLst/>
              <a:cxnLst/>
              <a:rect l="l" t="t" r="r" b="b"/>
              <a:pathLst>
                <a:path w="8711" h="6404" extrusionOk="0">
                  <a:moveTo>
                    <a:pt x="4733" y="0"/>
                  </a:moveTo>
                  <a:cubicBezTo>
                    <a:pt x="479" y="71"/>
                    <a:pt x="-108" y="366"/>
                    <a:pt x="14" y="2338"/>
                  </a:cubicBezTo>
                  <a:cubicBezTo>
                    <a:pt x="260" y="5968"/>
                    <a:pt x="1018" y="6527"/>
                    <a:pt x="6521" y="6385"/>
                  </a:cubicBezTo>
                  <a:cubicBezTo>
                    <a:pt x="9094" y="6314"/>
                    <a:pt x="8699" y="4820"/>
                    <a:pt x="8677" y="3691"/>
                  </a:cubicBezTo>
                  <a:cubicBezTo>
                    <a:pt x="8608" y="681"/>
                    <a:pt x="7781" y="-41"/>
                    <a:pt x="4722" y="10"/>
                  </a:cubicBezTo>
                  <a:lnTo>
                    <a:pt x="4744" y="10"/>
                  </a:lnTo>
                  <a:lnTo>
                    <a:pt x="4733"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0" name="Google Shape;1460;p64"/>
            <p:cNvSpPr/>
            <p:nvPr/>
          </p:nvSpPr>
          <p:spPr>
            <a:xfrm>
              <a:off x="11312926" y="1878330"/>
              <a:ext cx="24552" cy="12841"/>
            </a:xfrm>
            <a:custGeom>
              <a:avLst/>
              <a:gdLst/>
              <a:ahLst/>
              <a:cxnLst/>
              <a:rect l="l" t="t" r="r" b="b"/>
              <a:pathLst>
                <a:path w="10560" h="5523" extrusionOk="0">
                  <a:moveTo>
                    <a:pt x="11" y="3894"/>
                  </a:moveTo>
                  <a:cubicBezTo>
                    <a:pt x="32" y="5023"/>
                    <a:pt x="795" y="5622"/>
                    <a:pt x="2551" y="5510"/>
                  </a:cubicBezTo>
                  <a:cubicBezTo>
                    <a:pt x="3138" y="5460"/>
                    <a:pt x="3731" y="5510"/>
                    <a:pt x="4339" y="5510"/>
                  </a:cubicBezTo>
                  <a:cubicBezTo>
                    <a:pt x="10793" y="5510"/>
                    <a:pt x="11993" y="4138"/>
                    <a:pt x="9010" y="0"/>
                  </a:cubicBezTo>
                  <a:cubicBezTo>
                    <a:pt x="9917" y="478"/>
                    <a:pt x="9544" y="813"/>
                    <a:pt x="8636" y="915"/>
                  </a:cubicBezTo>
                  <a:cubicBezTo>
                    <a:pt x="7777" y="1016"/>
                    <a:pt x="6880" y="935"/>
                    <a:pt x="5973" y="935"/>
                  </a:cubicBezTo>
                  <a:cubicBezTo>
                    <a:pt x="2840" y="935"/>
                    <a:pt x="918" y="1870"/>
                    <a:pt x="230" y="3751"/>
                  </a:cubicBezTo>
                  <a:cubicBezTo>
                    <a:pt x="230" y="3751"/>
                    <a:pt x="85" y="3823"/>
                    <a:pt x="0" y="3874"/>
                  </a:cubicBezTo>
                  <a:lnTo>
                    <a:pt x="0" y="3894"/>
                  </a:lnTo>
                  <a:lnTo>
                    <a:pt x="11" y="38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1" name="Google Shape;1461;p64"/>
            <p:cNvSpPr/>
            <p:nvPr/>
          </p:nvSpPr>
          <p:spPr>
            <a:xfrm>
              <a:off x="11077283" y="1880944"/>
              <a:ext cx="20509" cy="13032"/>
            </a:xfrm>
            <a:custGeom>
              <a:avLst/>
              <a:gdLst/>
              <a:ahLst/>
              <a:cxnLst/>
              <a:rect l="l" t="t" r="r" b="b"/>
              <a:pathLst>
                <a:path w="8821" h="5605" extrusionOk="0">
                  <a:moveTo>
                    <a:pt x="704" y="41"/>
                  </a:moveTo>
                  <a:cubicBezTo>
                    <a:pt x="256" y="1200"/>
                    <a:pt x="-518" y="2349"/>
                    <a:pt x="507" y="3558"/>
                  </a:cubicBezTo>
                  <a:cubicBezTo>
                    <a:pt x="1825" y="4423"/>
                    <a:pt x="4440" y="4108"/>
                    <a:pt x="5081" y="4738"/>
                  </a:cubicBezTo>
                  <a:cubicBezTo>
                    <a:pt x="7136" y="6833"/>
                    <a:pt x="7600" y="4494"/>
                    <a:pt x="8769" y="4352"/>
                  </a:cubicBezTo>
                  <a:cubicBezTo>
                    <a:pt x="8913" y="2817"/>
                    <a:pt x="8839" y="1322"/>
                    <a:pt x="7542" y="0"/>
                  </a:cubicBezTo>
                  <a:cubicBezTo>
                    <a:pt x="5268" y="0"/>
                    <a:pt x="2994" y="51"/>
                    <a:pt x="720" y="51"/>
                  </a:cubicBezTo>
                  <a:lnTo>
                    <a:pt x="704" y="51"/>
                  </a:lnTo>
                  <a:lnTo>
                    <a:pt x="704" y="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2" name="Google Shape;1462;p64"/>
            <p:cNvSpPr/>
            <p:nvPr/>
          </p:nvSpPr>
          <p:spPr>
            <a:xfrm>
              <a:off x="10921886" y="1880144"/>
              <a:ext cx="11209" cy="15617"/>
            </a:xfrm>
            <a:custGeom>
              <a:avLst/>
              <a:gdLst/>
              <a:ahLst/>
              <a:cxnLst/>
              <a:rect l="l" t="t" r="r" b="b"/>
              <a:pathLst>
                <a:path w="4821" h="6717" extrusionOk="0">
                  <a:moveTo>
                    <a:pt x="4811" y="3924"/>
                  </a:moveTo>
                  <a:cubicBezTo>
                    <a:pt x="3076" y="3008"/>
                    <a:pt x="5515" y="599"/>
                    <a:pt x="1880" y="314"/>
                  </a:cubicBezTo>
                  <a:cubicBezTo>
                    <a:pt x="1662" y="314"/>
                    <a:pt x="1784" y="-357"/>
                    <a:pt x="1074" y="263"/>
                  </a:cubicBezTo>
                  <a:cubicBezTo>
                    <a:pt x="-1253" y="2307"/>
                    <a:pt x="877" y="4239"/>
                    <a:pt x="1197" y="6181"/>
                  </a:cubicBezTo>
                  <a:cubicBezTo>
                    <a:pt x="1299" y="6832"/>
                    <a:pt x="2889" y="6923"/>
                    <a:pt x="3519" y="6273"/>
                  </a:cubicBezTo>
                  <a:cubicBezTo>
                    <a:pt x="4160" y="5652"/>
                    <a:pt x="4346" y="4808"/>
                    <a:pt x="4822" y="3934"/>
                  </a:cubicBezTo>
                  <a:lnTo>
                    <a:pt x="4822" y="3913"/>
                  </a:lnTo>
                  <a:lnTo>
                    <a:pt x="4811" y="39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3" name="Google Shape;1463;p64"/>
            <p:cNvSpPr/>
            <p:nvPr/>
          </p:nvSpPr>
          <p:spPr>
            <a:xfrm>
              <a:off x="10838434" y="1881790"/>
              <a:ext cx="10581" cy="14708"/>
            </a:xfrm>
            <a:custGeom>
              <a:avLst/>
              <a:gdLst/>
              <a:ahLst/>
              <a:cxnLst/>
              <a:rect l="l" t="t" r="r" b="b"/>
              <a:pathLst>
                <a:path w="4551" h="6326" extrusionOk="0">
                  <a:moveTo>
                    <a:pt x="0" y="2544"/>
                  </a:moveTo>
                  <a:cubicBezTo>
                    <a:pt x="192" y="3286"/>
                    <a:pt x="390" y="3988"/>
                    <a:pt x="566" y="4709"/>
                  </a:cubicBezTo>
                  <a:cubicBezTo>
                    <a:pt x="710" y="5381"/>
                    <a:pt x="320" y="6326"/>
                    <a:pt x="2012" y="6326"/>
                  </a:cubicBezTo>
                  <a:cubicBezTo>
                    <a:pt x="3603" y="6326"/>
                    <a:pt x="4142" y="5462"/>
                    <a:pt x="4430" y="4639"/>
                  </a:cubicBezTo>
                  <a:cubicBezTo>
                    <a:pt x="4916" y="3195"/>
                    <a:pt x="3822" y="1873"/>
                    <a:pt x="3251" y="572"/>
                  </a:cubicBezTo>
                  <a:cubicBezTo>
                    <a:pt x="2909" y="-222"/>
                    <a:pt x="1393" y="-181"/>
                    <a:pt x="731" y="642"/>
                  </a:cubicBezTo>
                  <a:cubicBezTo>
                    <a:pt x="267" y="1191"/>
                    <a:pt x="214" y="1914"/>
                    <a:pt x="0" y="2564"/>
                  </a:cubicBezTo>
                  <a:lnTo>
                    <a:pt x="0" y="254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4" name="Google Shape;1464;p64"/>
            <p:cNvSpPr/>
            <p:nvPr/>
          </p:nvSpPr>
          <p:spPr>
            <a:xfrm>
              <a:off x="11052061" y="1878365"/>
              <a:ext cx="9040" cy="16245"/>
            </a:xfrm>
            <a:custGeom>
              <a:avLst/>
              <a:gdLst/>
              <a:ahLst/>
              <a:cxnLst/>
              <a:rect l="l" t="t" r="r" b="b"/>
              <a:pathLst>
                <a:path w="3888" h="6987" extrusionOk="0">
                  <a:moveTo>
                    <a:pt x="0" y="3568"/>
                  </a:moveTo>
                  <a:cubicBezTo>
                    <a:pt x="96" y="4025"/>
                    <a:pt x="363" y="4889"/>
                    <a:pt x="438" y="5733"/>
                  </a:cubicBezTo>
                  <a:cubicBezTo>
                    <a:pt x="507" y="6506"/>
                    <a:pt x="1612" y="6547"/>
                    <a:pt x="2220" y="6912"/>
                  </a:cubicBezTo>
                  <a:cubicBezTo>
                    <a:pt x="2717" y="7198"/>
                    <a:pt x="3155" y="6597"/>
                    <a:pt x="3453" y="6313"/>
                  </a:cubicBezTo>
                  <a:cubicBezTo>
                    <a:pt x="4329" y="5449"/>
                    <a:pt x="3795" y="873"/>
                    <a:pt x="2626" y="243"/>
                  </a:cubicBezTo>
                  <a:cubicBezTo>
                    <a:pt x="1767" y="-215"/>
                    <a:pt x="859" y="-22"/>
                    <a:pt x="427" y="792"/>
                  </a:cubicBezTo>
                  <a:cubicBezTo>
                    <a:pt x="32" y="1564"/>
                    <a:pt x="-21" y="2358"/>
                    <a:pt x="11" y="3537"/>
                  </a:cubicBezTo>
                  <a:lnTo>
                    <a:pt x="11" y="3557"/>
                  </a:lnTo>
                  <a:lnTo>
                    <a:pt x="0" y="356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5" name="Google Shape;1465;p64"/>
            <p:cNvSpPr/>
            <p:nvPr/>
          </p:nvSpPr>
          <p:spPr>
            <a:xfrm>
              <a:off x="11310668" y="1876356"/>
              <a:ext cx="24343" cy="11090"/>
            </a:xfrm>
            <a:custGeom>
              <a:avLst/>
              <a:gdLst/>
              <a:ahLst/>
              <a:cxnLst/>
              <a:rect l="l" t="t" r="r" b="b"/>
              <a:pathLst>
                <a:path w="10470" h="4770" extrusionOk="0">
                  <a:moveTo>
                    <a:pt x="966" y="4739"/>
                  </a:moveTo>
                  <a:cubicBezTo>
                    <a:pt x="966" y="4739"/>
                    <a:pt x="1185" y="4668"/>
                    <a:pt x="1185" y="4617"/>
                  </a:cubicBezTo>
                  <a:cubicBezTo>
                    <a:pt x="1884" y="2726"/>
                    <a:pt x="3795" y="1791"/>
                    <a:pt x="6928" y="1801"/>
                  </a:cubicBezTo>
                  <a:cubicBezTo>
                    <a:pt x="7803" y="1801"/>
                    <a:pt x="8711" y="1852"/>
                    <a:pt x="9592" y="1781"/>
                  </a:cubicBezTo>
                  <a:cubicBezTo>
                    <a:pt x="10467" y="1689"/>
                    <a:pt x="10862" y="1354"/>
                    <a:pt x="9954" y="866"/>
                  </a:cubicBezTo>
                  <a:cubicBezTo>
                    <a:pt x="9901" y="195"/>
                    <a:pt x="9341" y="-19"/>
                    <a:pt x="8412" y="1"/>
                  </a:cubicBezTo>
                  <a:lnTo>
                    <a:pt x="4921" y="1"/>
                  </a:lnTo>
                  <a:cubicBezTo>
                    <a:pt x="181" y="1"/>
                    <a:pt x="-1121" y="1537"/>
                    <a:pt x="955" y="4770"/>
                  </a:cubicBezTo>
                  <a:lnTo>
                    <a:pt x="955" y="4749"/>
                  </a:lnTo>
                  <a:lnTo>
                    <a:pt x="966" y="47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6" name="Google Shape;1466;p64"/>
            <p:cNvSpPr/>
            <p:nvPr/>
          </p:nvSpPr>
          <p:spPr>
            <a:xfrm>
              <a:off x="11111407" y="1884550"/>
              <a:ext cx="29518" cy="13176"/>
            </a:xfrm>
            <a:custGeom>
              <a:avLst/>
              <a:gdLst/>
              <a:ahLst/>
              <a:cxnLst/>
              <a:rect l="l" t="t" r="r" b="b"/>
              <a:pathLst>
                <a:path w="12696" h="5667" extrusionOk="0">
                  <a:moveTo>
                    <a:pt x="10768" y="10"/>
                  </a:moveTo>
                  <a:cubicBezTo>
                    <a:pt x="10715" y="132"/>
                    <a:pt x="10667" y="275"/>
                    <a:pt x="10645" y="397"/>
                  </a:cubicBezTo>
                  <a:cubicBezTo>
                    <a:pt x="10394" y="1861"/>
                    <a:pt x="12113" y="4321"/>
                    <a:pt x="10053" y="4606"/>
                  </a:cubicBezTo>
                  <a:cubicBezTo>
                    <a:pt x="6978" y="5044"/>
                    <a:pt x="3226" y="5470"/>
                    <a:pt x="77" y="4027"/>
                  </a:cubicBezTo>
                  <a:cubicBezTo>
                    <a:pt x="-244" y="5155"/>
                    <a:pt x="440" y="5613"/>
                    <a:pt x="2110" y="5613"/>
                  </a:cubicBezTo>
                  <a:cubicBezTo>
                    <a:pt x="4651" y="5613"/>
                    <a:pt x="7224" y="5684"/>
                    <a:pt x="9764" y="5663"/>
                  </a:cubicBezTo>
                  <a:cubicBezTo>
                    <a:pt x="10965" y="5663"/>
                    <a:pt x="12337" y="5369"/>
                    <a:pt x="12412" y="4433"/>
                  </a:cubicBezTo>
                  <a:cubicBezTo>
                    <a:pt x="12556" y="2867"/>
                    <a:pt x="13538" y="1088"/>
                    <a:pt x="10747" y="0"/>
                  </a:cubicBezTo>
                  <a:lnTo>
                    <a:pt x="10768" y="0"/>
                  </a:lnTo>
                  <a:lnTo>
                    <a:pt x="10768"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7" name="Google Shape;1467;p64"/>
            <p:cNvSpPr/>
            <p:nvPr/>
          </p:nvSpPr>
          <p:spPr>
            <a:xfrm>
              <a:off x="11026617" y="1881099"/>
              <a:ext cx="7772" cy="14389"/>
            </a:xfrm>
            <a:custGeom>
              <a:avLst/>
              <a:gdLst/>
              <a:ahLst/>
              <a:cxnLst/>
              <a:rect l="l" t="t" r="r" b="b"/>
              <a:pathLst>
                <a:path w="3343" h="6189" extrusionOk="0">
                  <a:moveTo>
                    <a:pt x="11" y="2234"/>
                  </a:moveTo>
                  <a:cubicBezTo>
                    <a:pt x="134" y="3464"/>
                    <a:pt x="203" y="4400"/>
                    <a:pt x="352" y="5345"/>
                  </a:cubicBezTo>
                  <a:cubicBezTo>
                    <a:pt x="400" y="5701"/>
                    <a:pt x="422" y="6189"/>
                    <a:pt x="1249" y="6189"/>
                  </a:cubicBezTo>
                  <a:cubicBezTo>
                    <a:pt x="1911" y="6189"/>
                    <a:pt x="2231" y="5925"/>
                    <a:pt x="2589" y="5569"/>
                  </a:cubicBezTo>
                  <a:cubicBezTo>
                    <a:pt x="4307" y="3841"/>
                    <a:pt x="2589" y="2224"/>
                    <a:pt x="2322" y="556"/>
                  </a:cubicBezTo>
                  <a:cubicBezTo>
                    <a:pt x="2269" y="190"/>
                    <a:pt x="1735" y="27"/>
                    <a:pt x="1217" y="7"/>
                  </a:cubicBezTo>
                  <a:cubicBezTo>
                    <a:pt x="358" y="-64"/>
                    <a:pt x="310" y="414"/>
                    <a:pt x="214" y="770"/>
                  </a:cubicBezTo>
                  <a:cubicBezTo>
                    <a:pt x="69" y="1349"/>
                    <a:pt x="37" y="1949"/>
                    <a:pt x="0" y="2244"/>
                  </a:cubicBezTo>
                  <a:lnTo>
                    <a:pt x="11" y="223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8" name="Google Shape;1468;p64"/>
            <p:cNvSpPr/>
            <p:nvPr/>
          </p:nvSpPr>
          <p:spPr>
            <a:xfrm>
              <a:off x="11078162" y="1889224"/>
              <a:ext cx="19869" cy="6901"/>
            </a:xfrm>
            <a:custGeom>
              <a:avLst/>
              <a:gdLst/>
              <a:ahLst/>
              <a:cxnLst/>
              <a:rect l="l" t="t" r="r" b="b"/>
              <a:pathLst>
                <a:path w="8546" h="2968" extrusionOk="0">
                  <a:moveTo>
                    <a:pt x="8412" y="793"/>
                  </a:moveTo>
                  <a:cubicBezTo>
                    <a:pt x="7238" y="935"/>
                    <a:pt x="6806" y="3274"/>
                    <a:pt x="4719" y="1179"/>
                  </a:cubicBezTo>
                  <a:cubicBezTo>
                    <a:pt x="4110" y="549"/>
                    <a:pt x="1463" y="884"/>
                    <a:pt x="139" y="0"/>
                  </a:cubicBezTo>
                  <a:cubicBezTo>
                    <a:pt x="192" y="935"/>
                    <a:pt x="-614" y="2308"/>
                    <a:pt x="1142" y="2603"/>
                  </a:cubicBezTo>
                  <a:cubicBezTo>
                    <a:pt x="3251" y="2938"/>
                    <a:pt x="5615" y="3223"/>
                    <a:pt x="7745" y="2603"/>
                  </a:cubicBezTo>
                  <a:cubicBezTo>
                    <a:pt x="8743" y="2308"/>
                    <a:pt x="8620" y="1495"/>
                    <a:pt x="8375" y="824"/>
                  </a:cubicBezTo>
                  <a:lnTo>
                    <a:pt x="8396" y="803"/>
                  </a:lnTo>
                  <a:lnTo>
                    <a:pt x="8412" y="7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9" name="Google Shape;1469;p64"/>
            <p:cNvSpPr/>
            <p:nvPr/>
          </p:nvSpPr>
          <p:spPr>
            <a:xfrm>
              <a:off x="11078957" y="1878232"/>
              <a:ext cx="15847" cy="2806"/>
            </a:xfrm>
            <a:custGeom>
              <a:avLst/>
              <a:gdLst/>
              <a:ahLst/>
              <a:cxnLst/>
              <a:rect l="l" t="t" r="r" b="b"/>
              <a:pathLst>
                <a:path w="6816" h="1207" extrusionOk="0">
                  <a:moveTo>
                    <a:pt x="0" y="1208"/>
                  </a:moveTo>
                  <a:cubicBezTo>
                    <a:pt x="2274" y="1208"/>
                    <a:pt x="4542" y="1157"/>
                    <a:pt x="6816" y="1157"/>
                  </a:cubicBezTo>
                  <a:cubicBezTo>
                    <a:pt x="6747" y="841"/>
                    <a:pt x="6747" y="242"/>
                    <a:pt x="6597" y="222"/>
                  </a:cubicBezTo>
                  <a:cubicBezTo>
                    <a:pt x="4441" y="28"/>
                    <a:pt x="2274" y="-257"/>
                    <a:pt x="219" y="466"/>
                  </a:cubicBezTo>
                  <a:cubicBezTo>
                    <a:pt x="21" y="537"/>
                    <a:pt x="69" y="943"/>
                    <a:pt x="0" y="120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0" name="Google Shape;1470;p64"/>
            <p:cNvSpPr/>
            <p:nvPr/>
          </p:nvSpPr>
          <p:spPr>
            <a:xfrm>
              <a:off x="11107207" y="1882916"/>
              <a:ext cx="4527" cy="11016"/>
            </a:xfrm>
            <a:custGeom>
              <a:avLst/>
              <a:gdLst/>
              <a:ahLst/>
              <a:cxnLst/>
              <a:rect l="l" t="t" r="r" b="b"/>
              <a:pathLst>
                <a:path w="1947" h="4738" extrusionOk="0">
                  <a:moveTo>
                    <a:pt x="1872" y="4738"/>
                  </a:moveTo>
                  <a:cubicBezTo>
                    <a:pt x="1872" y="3152"/>
                    <a:pt x="1926" y="1586"/>
                    <a:pt x="1947" y="0"/>
                  </a:cubicBezTo>
                  <a:cubicBezTo>
                    <a:pt x="-620" y="793"/>
                    <a:pt x="-652" y="3345"/>
                    <a:pt x="1872" y="473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1" name="Google Shape;1471;p64"/>
            <p:cNvSpPr/>
            <p:nvPr/>
          </p:nvSpPr>
          <p:spPr>
            <a:xfrm>
              <a:off x="11152204" y="1882069"/>
              <a:ext cx="132792" cy="9651"/>
            </a:xfrm>
            <a:custGeom>
              <a:avLst/>
              <a:gdLst/>
              <a:ahLst/>
              <a:cxnLst/>
              <a:rect l="l" t="t" r="r" b="b"/>
              <a:pathLst>
                <a:path w="57115" h="4151" extrusionOk="0">
                  <a:moveTo>
                    <a:pt x="28687" y="4091"/>
                  </a:moveTo>
                  <a:lnTo>
                    <a:pt x="54756" y="4091"/>
                  </a:lnTo>
                  <a:cubicBezTo>
                    <a:pt x="55562" y="4091"/>
                    <a:pt x="56688" y="4284"/>
                    <a:pt x="57062" y="3562"/>
                  </a:cubicBezTo>
                  <a:cubicBezTo>
                    <a:pt x="57350" y="3013"/>
                    <a:pt x="56400" y="2382"/>
                    <a:pt x="56378" y="2098"/>
                  </a:cubicBezTo>
                  <a:cubicBezTo>
                    <a:pt x="56111" y="-861"/>
                    <a:pt x="52909" y="176"/>
                    <a:pt x="50747" y="176"/>
                  </a:cubicBezTo>
                  <a:cubicBezTo>
                    <a:pt x="34852" y="176"/>
                    <a:pt x="18956" y="247"/>
                    <a:pt x="3061" y="277"/>
                  </a:cubicBezTo>
                  <a:cubicBezTo>
                    <a:pt x="1347" y="277"/>
                    <a:pt x="-67" y="277"/>
                    <a:pt x="2" y="1884"/>
                  </a:cubicBezTo>
                  <a:cubicBezTo>
                    <a:pt x="77" y="3399"/>
                    <a:pt x="590" y="4172"/>
                    <a:pt x="3205" y="4152"/>
                  </a:cubicBezTo>
                  <a:cubicBezTo>
                    <a:pt x="11697" y="4050"/>
                    <a:pt x="20205" y="4101"/>
                    <a:pt x="28687" y="4101"/>
                  </a:cubicBezTo>
                  <a:lnTo>
                    <a:pt x="28687" y="40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2" name="Google Shape;1472;p64"/>
            <p:cNvSpPr/>
            <p:nvPr/>
          </p:nvSpPr>
          <p:spPr>
            <a:xfrm>
              <a:off x="8622254" y="4397767"/>
              <a:ext cx="198492" cy="23303"/>
            </a:xfrm>
            <a:custGeom>
              <a:avLst/>
              <a:gdLst/>
              <a:ahLst/>
              <a:cxnLst/>
              <a:rect l="l" t="t" r="r" b="b"/>
              <a:pathLst>
                <a:path w="85373" h="10023" extrusionOk="0">
                  <a:moveTo>
                    <a:pt x="43168" y="9946"/>
                  </a:moveTo>
                  <a:cubicBezTo>
                    <a:pt x="55615" y="9946"/>
                    <a:pt x="68062" y="9845"/>
                    <a:pt x="80509" y="9994"/>
                  </a:cubicBezTo>
                  <a:cubicBezTo>
                    <a:pt x="84059" y="10048"/>
                    <a:pt x="85351" y="9083"/>
                    <a:pt x="85372" y="6887"/>
                  </a:cubicBezTo>
                  <a:cubicBezTo>
                    <a:pt x="85372" y="6039"/>
                    <a:pt x="85393" y="5176"/>
                    <a:pt x="85271" y="4334"/>
                  </a:cubicBezTo>
                  <a:cubicBezTo>
                    <a:pt x="84678" y="405"/>
                    <a:pt x="83872" y="21"/>
                    <a:pt x="78081" y="21"/>
                  </a:cubicBezTo>
                  <a:cubicBezTo>
                    <a:pt x="54312" y="21"/>
                    <a:pt x="30539" y="21"/>
                    <a:pt x="6770" y="0"/>
                  </a:cubicBezTo>
                  <a:cubicBezTo>
                    <a:pt x="1193" y="0"/>
                    <a:pt x="-1369" y="2271"/>
                    <a:pt x="728" y="5757"/>
                  </a:cubicBezTo>
                  <a:cubicBezTo>
                    <a:pt x="1534" y="7089"/>
                    <a:pt x="285" y="9131"/>
                    <a:pt x="2143" y="9632"/>
                  </a:cubicBezTo>
                  <a:cubicBezTo>
                    <a:pt x="4465" y="10250"/>
                    <a:pt x="7347" y="9946"/>
                    <a:pt x="9994" y="9968"/>
                  </a:cubicBezTo>
                  <a:lnTo>
                    <a:pt x="43157" y="9968"/>
                  </a:lnTo>
                  <a:lnTo>
                    <a:pt x="43157" y="9946"/>
                  </a:lnTo>
                  <a:lnTo>
                    <a:pt x="43168" y="99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3" name="Google Shape;1473;p64"/>
            <p:cNvSpPr/>
            <p:nvPr/>
          </p:nvSpPr>
          <p:spPr>
            <a:xfrm>
              <a:off x="8336638" y="4398242"/>
              <a:ext cx="196209" cy="25370"/>
            </a:xfrm>
            <a:custGeom>
              <a:avLst/>
              <a:gdLst/>
              <a:ahLst/>
              <a:cxnLst/>
              <a:rect l="l" t="t" r="r" b="b"/>
              <a:pathLst>
                <a:path w="84391" h="10912" extrusionOk="0">
                  <a:moveTo>
                    <a:pt x="42288" y="10862"/>
                  </a:moveTo>
                  <a:cubicBezTo>
                    <a:pt x="31089" y="10862"/>
                    <a:pt x="19864" y="10915"/>
                    <a:pt x="8655" y="10862"/>
                  </a:cubicBezTo>
                  <a:cubicBezTo>
                    <a:pt x="-392" y="10814"/>
                    <a:pt x="788" y="11992"/>
                    <a:pt x="94" y="5201"/>
                  </a:cubicBezTo>
                  <a:cubicBezTo>
                    <a:pt x="-248" y="1731"/>
                    <a:pt x="94" y="1608"/>
                    <a:pt x="5474" y="1608"/>
                  </a:cubicBezTo>
                  <a:lnTo>
                    <a:pt x="62624" y="1608"/>
                  </a:lnTo>
                  <a:cubicBezTo>
                    <a:pt x="63750" y="1608"/>
                    <a:pt x="65309" y="1875"/>
                    <a:pt x="65912" y="1491"/>
                  </a:cubicBezTo>
                  <a:cubicBezTo>
                    <a:pt x="69990" y="-1206"/>
                    <a:pt x="74906" y="676"/>
                    <a:pt x="79389" y="207"/>
                  </a:cubicBezTo>
                  <a:cubicBezTo>
                    <a:pt x="80318" y="105"/>
                    <a:pt x="82304" y="159"/>
                    <a:pt x="82074" y="1417"/>
                  </a:cubicBezTo>
                  <a:cubicBezTo>
                    <a:pt x="81845" y="2792"/>
                    <a:pt x="83078" y="3703"/>
                    <a:pt x="83739" y="4812"/>
                  </a:cubicBezTo>
                  <a:cubicBezTo>
                    <a:pt x="85543" y="7802"/>
                    <a:pt x="83419" y="10835"/>
                    <a:pt x="79624" y="10835"/>
                  </a:cubicBezTo>
                  <a:lnTo>
                    <a:pt x="42234" y="10835"/>
                  </a:lnTo>
                  <a:lnTo>
                    <a:pt x="42234" y="10883"/>
                  </a:lnTo>
                  <a:lnTo>
                    <a:pt x="42288" y="10862"/>
                  </a:lnTo>
                  <a:close/>
                  <a:moveTo>
                    <a:pt x="79192" y="8261"/>
                  </a:moveTo>
                  <a:cubicBezTo>
                    <a:pt x="80339" y="8261"/>
                    <a:pt x="81930" y="8527"/>
                    <a:pt x="82448" y="7488"/>
                  </a:cubicBezTo>
                  <a:cubicBezTo>
                    <a:pt x="82869" y="6694"/>
                    <a:pt x="81519" y="5830"/>
                    <a:pt x="81498" y="5414"/>
                  </a:cubicBezTo>
                  <a:cubicBezTo>
                    <a:pt x="81103" y="1193"/>
                    <a:pt x="76598" y="2690"/>
                    <a:pt x="73523" y="2690"/>
                  </a:cubicBezTo>
                  <a:cubicBezTo>
                    <a:pt x="50993" y="2690"/>
                    <a:pt x="28500" y="2792"/>
                    <a:pt x="5970" y="2813"/>
                  </a:cubicBezTo>
                  <a:cubicBezTo>
                    <a:pt x="3526" y="2813"/>
                    <a:pt x="1540" y="2813"/>
                    <a:pt x="1663" y="5121"/>
                  </a:cubicBezTo>
                  <a:cubicBezTo>
                    <a:pt x="1770" y="7264"/>
                    <a:pt x="2490" y="8351"/>
                    <a:pt x="6189" y="8303"/>
                  </a:cubicBezTo>
                  <a:cubicBezTo>
                    <a:pt x="18220" y="8159"/>
                    <a:pt x="30257" y="8250"/>
                    <a:pt x="42266" y="8250"/>
                  </a:cubicBezTo>
                  <a:cubicBezTo>
                    <a:pt x="54569" y="8271"/>
                    <a:pt x="66873" y="8303"/>
                    <a:pt x="79170" y="8250"/>
                  </a:cubicBezTo>
                  <a:lnTo>
                    <a:pt x="79192" y="8250"/>
                  </a:lnTo>
                  <a:lnTo>
                    <a:pt x="79192" y="826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4" name="Google Shape;1474;p64"/>
            <p:cNvSpPr/>
            <p:nvPr/>
          </p:nvSpPr>
          <p:spPr>
            <a:xfrm>
              <a:off x="8283052" y="4404008"/>
              <a:ext cx="36179" cy="20072"/>
            </a:xfrm>
            <a:custGeom>
              <a:avLst/>
              <a:gdLst/>
              <a:ahLst/>
              <a:cxnLst/>
              <a:rect l="l" t="t" r="r" b="b"/>
              <a:pathLst>
                <a:path w="15561" h="8633" extrusionOk="0">
                  <a:moveTo>
                    <a:pt x="15121" y="1560"/>
                  </a:moveTo>
                  <a:cubicBezTo>
                    <a:pt x="15121" y="888"/>
                    <a:pt x="15052" y="-130"/>
                    <a:pt x="13947" y="14"/>
                  </a:cubicBezTo>
                  <a:cubicBezTo>
                    <a:pt x="9346" y="664"/>
                    <a:pt x="4628" y="-535"/>
                    <a:pt x="107" y="542"/>
                  </a:cubicBezTo>
                  <a:cubicBezTo>
                    <a:pt x="85" y="2775"/>
                    <a:pt x="32" y="5014"/>
                    <a:pt x="0" y="7231"/>
                  </a:cubicBezTo>
                  <a:cubicBezTo>
                    <a:pt x="4452" y="9273"/>
                    <a:pt x="9762" y="8654"/>
                    <a:pt x="14113" y="8047"/>
                  </a:cubicBezTo>
                  <a:cubicBezTo>
                    <a:pt x="17022" y="7636"/>
                    <a:pt x="14593" y="4171"/>
                    <a:pt x="14935" y="2098"/>
                  </a:cubicBezTo>
                  <a:cubicBezTo>
                    <a:pt x="14956" y="1901"/>
                    <a:pt x="15041" y="1741"/>
                    <a:pt x="15079" y="1549"/>
                  </a:cubicBezTo>
                  <a:lnTo>
                    <a:pt x="15100" y="1549"/>
                  </a:lnTo>
                  <a:lnTo>
                    <a:pt x="15121" y="156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5" name="Google Shape;1475;p64"/>
            <p:cNvSpPr/>
            <p:nvPr/>
          </p:nvSpPr>
          <p:spPr>
            <a:xfrm>
              <a:off x="8088146" y="4402657"/>
              <a:ext cx="28716" cy="21060"/>
            </a:xfrm>
            <a:custGeom>
              <a:avLst/>
              <a:gdLst/>
              <a:ahLst/>
              <a:cxnLst/>
              <a:rect l="l" t="t" r="r" b="b"/>
              <a:pathLst>
                <a:path w="12351" h="9058" extrusionOk="0">
                  <a:moveTo>
                    <a:pt x="6698" y="3"/>
                  </a:moveTo>
                  <a:cubicBezTo>
                    <a:pt x="655" y="126"/>
                    <a:pt x="-172" y="536"/>
                    <a:pt x="26" y="3308"/>
                  </a:cubicBezTo>
                  <a:cubicBezTo>
                    <a:pt x="367" y="8462"/>
                    <a:pt x="1472" y="9225"/>
                    <a:pt x="9249" y="9033"/>
                  </a:cubicBezTo>
                  <a:cubicBezTo>
                    <a:pt x="12895" y="8931"/>
                    <a:pt x="12329" y="6815"/>
                    <a:pt x="12307" y="5232"/>
                  </a:cubicBezTo>
                  <a:cubicBezTo>
                    <a:pt x="12211" y="973"/>
                    <a:pt x="11037" y="-66"/>
                    <a:pt x="6708" y="3"/>
                  </a:cubicBezTo>
                  <a:lnTo>
                    <a:pt x="6698" y="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6" name="Google Shape;1476;p64"/>
            <p:cNvSpPr/>
            <p:nvPr/>
          </p:nvSpPr>
          <p:spPr>
            <a:xfrm>
              <a:off x="8568144" y="4398860"/>
              <a:ext cx="34754" cy="18184"/>
            </a:xfrm>
            <a:custGeom>
              <a:avLst/>
              <a:gdLst/>
              <a:ahLst/>
              <a:cxnLst/>
              <a:rect l="l" t="t" r="r" b="b"/>
              <a:pathLst>
                <a:path w="14948" h="7821" extrusionOk="0">
                  <a:moveTo>
                    <a:pt x="0" y="5512"/>
                  </a:moveTo>
                  <a:cubicBezTo>
                    <a:pt x="48" y="7127"/>
                    <a:pt x="1105" y="7974"/>
                    <a:pt x="3614" y="7798"/>
                  </a:cubicBezTo>
                  <a:cubicBezTo>
                    <a:pt x="4441" y="7750"/>
                    <a:pt x="5274" y="7798"/>
                    <a:pt x="6133" y="7798"/>
                  </a:cubicBezTo>
                  <a:cubicBezTo>
                    <a:pt x="15287" y="7798"/>
                    <a:pt x="16968" y="5847"/>
                    <a:pt x="12762" y="0"/>
                  </a:cubicBezTo>
                  <a:cubicBezTo>
                    <a:pt x="14033" y="704"/>
                    <a:pt x="13520" y="1162"/>
                    <a:pt x="12250" y="1301"/>
                  </a:cubicBezTo>
                  <a:cubicBezTo>
                    <a:pt x="11027" y="1423"/>
                    <a:pt x="9730" y="1354"/>
                    <a:pt x="8487" y="1354"/>
                  </a:cubicBezTo>
                  <a:cubicBezTo>
                    <a:pt x="4057" y="1354"/>
                    <a:pt x="1340" y="2687"/>
                    <a:pt x="347" y="5346"/>
                  </a:cubicBezTo>
                  <a:cubicBezTo>
                    <a:pt x="347" y="5346"/>
                    <a:pt x="123" y="5469"/>
                    <a:pt x="27" y="5522"/>
                  </a:cubicBezTo>
                  <a:lnTo>
                    <a:pt x="11" y="5522"/>
                  </a:lnTo>
                  <a:lnTo>
                    <a:pt x="0" y="551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7" name="Google Shape;1477;p64"/>
            <p:cNvSpPr/>
            <p:nvPr/>
          </p:nvSpPr>
          <p:spPr>
            <a:xfrm>
              <a:off x="8234472" y="4402429"/>
              <a:ext cx="29023" cy="18519"/>
            </a:xfrm>
            <a:custGeom>
              <a:avLst/>
              <a:gdLst/>
              <a:ahLst/>
              <a:cxnLst/>
              <a:rect l="l" t="t" r="r" b="b"/>
              <a:pathLst>
                <a:path w="12483" h="7965" extrusionOk="0">
                  <a:moveTo>
                    <a:pt x="999" y="101"/>
                  </a:moveTo>
                  <a:cubicBezTo>
                    <a:pt x="386" y="1738"/>
                    <a:pt x="-741" y="3374"/>
                    <a:pt x="706" y="5085"/>
                  </a:cubicBezTo>
                  <a:cubicBezTo>
                    <a:pt x="2569" y="6338"/>
                    <a:pt x="6284" y="5858"/>
                    <a:pt x="7164" y="6743"/>
                  </a:cubicBezTo>
                  <a:cubicBezTo>
                    <a:pt x="10095" y="9701"/>
                    <a:pt x="10735" y="6386"/>
                    <a:pt x="12401" y="6194"/>
                  </a:cubicBezTo>
                  <a:cubicBezTo>
                    <a:pt x="12619" y="4030"/>
                    <a:pt x="12523" y="1903"/>
                    <a:pt x="10666" y="0"/>
                  </a:cubicBezTo>
                  <a:cubicBezTo>
                    <a:pt x="7442" y="21"/>
                    <a:pt x="4229" y="53"/>
                    <a:pt x="1010" y="69"/>
                  </a:cubicBezTo>
                  <a:lnTo>
                    <a:pt x="1010" y="91"/>
                  </a:lnTo>
                  <a:lnTo>
                    <a:pt x="999" y="1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8" name="Google Shape;1478;p64"/>
            <p:cNvSpPr/>
            <p:nvPr/>
          </p:nvSpPr>
          <p:spPr>
            <a:xfrm>
              <a:off x="8014455" y="4401346"/>
              <a:ext cx="15836" cy="22101"/>
            </a:xfrm>
            <a:custGeom>
              <a:avLst/>
              <a:gdLst/>
              <a:ahLst/>
              <a:cxnLst/>
              <a:rect l="l" t="t" r="r" b="b"/>
              <a:pathLst>
                <a:path w="6811" h="9506" extrusionOk="0">
                  <a:moveTo>
                    <a:pt x="6811" y="5572"/>
                  </a:moveTo>
                  <a:cubicBezTo>
                    <a:pt x="4367" y="4272"/>
                    <a:pt x="7815" y="855"/>
                    <a:pt x="2653" y="450"/>
                  </a:cubicBezTo>
                  <a:cubicBezTo>
                    <a:pt x="2349" y="450"/>
                    <a:pt x="2525" y="-515"/>
                    <a:pt x="1527" y="381"/>
                  </a:cubicBezTo>
                  <a:cubicBezTo>
                    <a:pt x="-1782" y="3286"/>
                    <a:pt x="1255" y="6010"/>
                    <a:pt x="1671" y="8755"/>
                  </a:cubicBezTo>
                  <a:cubicBezTo>
                    <a:pt x="1815" y="9671"/>
                    <a:pt x="4068" y="9794"/>
                    <a:pt x="4975" y="8877"/>
                  </a:cubicBezTo>
                  <a:cubicBezTo>
                    <a:pt x="5883" y="7982"/>
                    <a:pt x="6171" y="6804"/>
                    <a:pt x="6811" y="557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9" name="Google Shape;1479;p64"/>
            <p:cNvSpPr/>
            <p:nvPr/>
          </p:nvSpPr>
          <p:spPr>
            <a:xfrm>
              <a:off x="7896200" y="4403678"/>
              <a:ext cx="14973" cy="20860"/>
            </a:xfrm>
            <a:custGeom>
              <a:avLst/>
              <a:gdLst/>
              <a:ahLst/>
              <a:cxnLst/>
              <a:rect l="l" t="t" r="r" b="b"/>
              <a:pathLst>
                <a:path w="6440" h="8972" extrusionOk="0">
                  <a:moveTo>
                    <a:pt x="0" y="3604"/>
                  </a:moveTo>
                  <a:cubicBezTo>
                    <a:pt x="267" y="4639"/>
                    <a:pt x="560" y="5646"/>
                    <a:pt x="785" y="6685"/>
                  </a:cubicBezTo>
                  <a:cubicBezTo>
                    <a:pt x="1003" y="7650"/>
                    <a:pt x="464" y="8972"/>
                    <a:pt x="2840" y="8972"/>
                  </a:cubicBezTo>
                  <a:cubicBezTo>
                    <a:pt x="5060" y="8972"/>
                    <a:pt x="5845" y="7741"/>
                    <a:pt x="6261" y="6563"/>
                  </a:cubicBezTo>
                  <a:cubicBezTo>
                    <a:pt x="6971" y="4521"/>
                    <a:pt x="5402" y="2666"/>
                    <a:pt x="4596" y="806"/>
                  </a:cubicBezTo>
                  <a:cubicBezTo>
                    <a:pt x="4110" y="-319"/>
                    <a:pt x="1986" y="-249"/>
                    <a:pt x="1025" y="907"/>
                  </a:cubicBezTo>
                  <a:cubicBezTo>
                    <a:pt x="363" y="1702"/>
                    <a:pt x="310" y="2709"/>
                    <a:pt x="0" y="3626"/>
                  </a:cubicBezTo>
                  <a:lnTo>
                    <a:pt x="0" y="36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0" name="Google Shape;1480;p64"/>
            <p:cNvSpPr/>
            <p:nvPr/>
          </p:nvSpPr>
          <p:spPr>
            <a:xfrm>
              <a:off x="8198742" y="4398944"/>
              <a:ext cx="12832" cy="23004"/>
            </a:xfrm>
            <a:custGeom>
              <a:avLst/>
              <a:gdLst/>
              <a:ahLst/>
              <a:cxnLst/>
              <a:rect l="l" t="t" r="r" b="b"/>
              <a:pathLst>
                <a:path w="5519" h="9894" extrusionOk="0">
                  <a:moveTo>
                    <a:pt x="11" y="5012"/>
                  </a:moveTo>
                  <a:cubicBezTo>
                    <a:pt x="155" y="5662"/>
                    <a:pt x="528" y="6861"/>
                    <a:pt x="640" y="8093"/>
                  </a:cubicBezTo>
                  <a:cubicBezTo>
                    <a:pt x="769" y="9201"/>
                    <a:pt x="2306" y="9249"/>
                    <a:pt x="3165" y="9777"/>
                  </a:cubicBezTo>
                  <a:cubicBezTo>
                    <a:pt x="3864" y="10214"/>
                    <a:pt x="4484" y="9318"/>
                    <a:pt x="4900" y="8913"/>
                  </a:cubicBezTo>
                  <a:cubicBezTo>
                    <a:pt x="6149" y="7682"/>
                    <a:pt x="5386" y="1238"/>
                    <a:pt x="3720" y="342"/>
                  </a:cubicBezTo>
                  <a:cubicBezTo>
                    <a:pt x="2503" y="-308"/>
                    <a:pt x="1233" y="-25"/>
                    <a:pt x="614" y="1136"/>
                  </a:cubicBezTo>
                  <a:cubicBezTo>
                    <a:pt x="43" y="2224"/>
                    <a:pt x="-27" y="3354"/>
                    <a:pt x="21" y="5028"/>
                  </a:cubicBezTo>
                  <a:lnTo>
                    <a:pt x="0" y="5012"/>
                  </a:lnTo>
                  <a:lnTo>
                    <a:pt x="11" y="501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1" name="Google Shape;1481;p64"/>
            <p:cNvSpPr/>
            <p:nvPr/>
          </p:nvSpPr>
          <p:spPr>
            <a:xfrm>
              <a:off x="8564977" y="4395970"/>
              <a:ext cx="34522" cy="15691"/>
            </a:xfrm>
            <a:custGeom>
              <a:avLst/>
              <a:gdLst/>
              <a:ahLst/>
              <a:cxnLst/>
              <a:rect l="l" t="t" r="r" b="b"/>
              <a:pathLst>
                <a:path w="14848" h="6749" extrusionOk="0">
                  <a:moveTo>
                    <a:pt x="1368" y="6749"/>
                  </a:moveTo>
                  <a:cubicBezTo>
                    <a:pt x="1368" y="6749"/>
                    <a:pt x="1661" y="6648"/>
                    <a:pt x="1688" y="6579"/>
                  </a:cubicBezTo>
                  <a:cubicBezTo>
                    <a:pt x="2681" y="3892"/>
                    <a:pt x="5398" y="2565"/>
                    <a:pt x="9828" y="2581"/>
                  </a:cubicBezTo>
                  <a:cubicBezTo>
                    <a:pt x="11077" y="2581"/>
                    <a:pt x="12369" y="2655"/>
                    <a:pt x="13602" y="2533"/>
                  </a:cubicBezTo>
                  <a:cubicBezTo>
                    <a:pt x="14872" y="2389"/>
                    <a:pt x="15384" y="1931"/>
                    <a:pt x="14114" y="1232"/>
                  </a:cubicBezTo>
                  <a:cubicBezTo>
                    <a:pt x="14045" y="294"/>
                    <a:pt x="13260" y="-20"/>
                    <a:pt x="11936" y="1"/>
                  </a:cubicBezTo>
                  <a:cubicBezTo>
                    <a:pt x="10276" y="22"/>
                    <a:pt x="8632" y="1"/>
                    <a:pt x="6967" y="1"/>
                  </a:cubicBezTo>
                  <a:cubicBezTo>
                    <a:pt x="247" y="1"/>
                    <a:pt x="-1594" y="2186"/>
                    <a:pt x="1368" y="6744"/>
                  </a:cubicBezTo>
                  <a:lnTo>
                    <a:pt x="1368" y="67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2" name="Google Shape;1482;p64"/>
            <p:cNvSpPr/>
            <p:nvPr/>
          </p:nvSpPr>
          <p:spPr>
            <a:xfrm>
              <a:off x="8282880" y="4407585"/>
              <a:ext cx="41766" cy="18656"/>
            </a:xfrm>
            <a:custGeom>
              <a:avLst/>
              <a:gdLst/>
              <a:ahLst/>
              <a:cxnLst/>
              <a:rect l="l" t="t" r="r" b="b"/>
              <a:pathLst>
                <a:path w="17964" h="8024" extrusionOk="0">
                  <a:moveTo>
                    <a:pt x="15191" y="21"/>
                  </a:moveTo>
                  <a:cubicBezTo>
                    <a:pt x="15137" y="213"/>
                    <a:pt x="15068" y="378"/>
                    <a:pt x="15047" y="570"/>
                  </a:cubicBezTo>
                  <a:cubicBezTo>
                    <a:pt x="14684" y="2644"/>
                    <a:pt x="17123" y="6114"/>
                    <a:pt x="14219" y="6519"/>
                  </a:cubicBezTo>
                  <a:cubicBezTo>
                    <a:pt x="9843" y="7116"/>
                    <a:pt x="4564" y="7750"/>
                    <a:pt x="112" y="5703"/>
                  </a:cubicBezTo>
                  <a:cubicBezTo>
                    <a:pt x="-352" y="7292"/>
                    <a:pt x="630" y="7942"/>
                    <a:pt x="2994" y="7942"/>
                  </a:cubicBezTo>
                  <a:cubicBezTo>
                    <a:pt x="6608" y="7942"/>
                    <a:pt x="10200" y="8065"/>
                    <a:pt x="13830" y="8011"/>
                  </a:cubicBezTo>
                  <a:cubicBezTo>
                    <a:pt x="15543" y="8011"/>
                    <a:pt x="17443" y="7606"/>
                    <a:pt x="17566" y="6284"/>
                  </a:cubicBezTo>
                  <a:cubicBezTo>
                    <a:pt x="17764" y="4067"/>
                    <a:pt x="19157" y="1535"/>
                    <a:pt x="15212" y="0"/>
                  </a:cubicBezTo>
                  <a:lnTo>
                    <a:pt x="15191" y="2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3" name="Google Shape;1483;p64"/>
            <p:cNvSpPr/>
            <p:nvPr/>
          </p:nvSpPr>
          <p:spPr>
            <a:xfrm>
              <a:off x="8162648" y="4402701"/>
              <a:ext cx="11067" cy="20374"/>
            </a:xfrm>
            <a:custGeom>
              <a:avLst/>
              <a:gdLst/>
              <a:ahLst/>
              <a:cxnLst/>
              <a:rect l="l" t="t" r="r" b="b"/>
              <a:pathLst>
                <a:path w="4760" h="8763" extrusionOk="0">
                  <a:moveTo>
                    <a:pt x="21" y="3183"/>
                  </a:moveTo>
                  <a:cubicBezTo>
                    <a:pt x="219" y="4942"/>
                    <a:pt x="320" y="6263"/>
                    <a:pt x="507" y="7564"/>
                  </a:cubicBezTo>
                  <a:cubicBezTo>
                    <a:pt x="576" y="8092"/>
                    <a:pt x="608" y="8763"/>
                    <a:pt x="1809" y="8763"/>
                  </a:cubicBezTo>
                  <a:cubicBezTo>
                    <a:pt x="2738" y="8763"/>
                    <a:pt x="3181" y="8374"/>
                    <a:pt x="3688" y="7879"/>
                  </a:cubicBezTo>
                  <a:cubicBezTo>
                    <a:pt x="6133" y="5416"/>
                    <a:pt x="3688" y="3140"/>
                    <a:pt x="3293" y="800"/>
                  </a:cubicBezTo>
                  <a:cubicBezTo>
                    <a:pt x="3224" y="294"/>
                    <a:pt x="2466" y="80"/>
                    <a:pt x="1735" y="11"/>
                  </a:cubicBezTo>
                  <a:cubicBezTo>
                    <a:pt x="507" y="-96"/>
                    <a:pt x="432" y="587"/>
                    <a:pt x="320" y="1098"/>
                  </a:cubicBezTo>
                  <a:cubicBezTo>
                    <a:pt x="123" y="1941"/>
                    <a:pt x="75" y="2783"/>
                    <a:pt x="0" y="3193"/>
                  </a:cubicBezTo>
                  <a:lnTo>
                    <a:pt x="21" y="3193"/>
                  </a:lnTo>
                  <a:lnTo>
                    <a:pt x="21" y="31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4" name="Google Shape;1484;p64"/>
            <p:cNvSpPr/>
            <p:nvPr/>
          </p:nvSpPr>
          <p:spPr>
            <a:xfrm>
              <a:off x="8235616" y="4414328"/>
              <a:ext cx="28139" cy="9753"/>
            </a:xfrm>
            <a:custGeom>
              <a:avLst/>
              <a:gdLst/>
              <a:ahLst/>
              <a:cxnLst/>
              <a:rect l="l" t="t" r="r" b="b"/>
              <a:pathLst>
                <a:path w="12103" h="4195" extrusionOk="0">
                  <a:moveTo>
                    <a:pt x="11887" y="1098"/>
                  </a:moveTo>
                  <a:cubicBezTo>
                    <a:pt x="10221" y="1290"/>
                    <a:pt x="9581" y="4616"/>
                    <a:pt x="6650" y="1658"/>
                  </a:cubicBezTo>
                  <a:cubicBezTo>
                    <a:pt x="5770" y="762"/>
                    <a:pt x="2049" y="1221"/>
                    <a:pt x="192" y="0"/>
                  </a:cubicBezTo>
                  <a:cubicBezTo>
                    <a:pt x="267" y="1322"/>
                    <a:pt x="-860" y="3273"/>
                    <a:pt x="1617" y="3683"/>
                  </a:cubicBezTo>
                  <a:cubicBezTo>
                    <a:pt x="4601" y="4158"/>
                    <a:pt x="7947" y="4547"/>
                    <a:pt x="10952" y="3683"/>
                  </a:cubicBezTo>
                  <a:cubicBezTo>
                    <a:pt x="12383" y="3262"/>
                    <a:pt x="12207" y="2116"/>
                    <a:pt x="11865" y="1151"/>
                  </a:cubicBezTo>
                  <a:lnTo>
                    <a:pt x="11887" y="10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5" name="Google Shape;1485;p64"/>
            <p:cNvSpPr/>
            <p:nvPr/>
          </p:nvSpPr>
          <p:spPr>
            <a:xfrm>
              <a:off x="8236809" y="4398665"/>
              <a:ext cx="22462" cy="4011"/>
            </a:xfrm>
            <a:custGeom>
              <a:avLst/>
              <a:gdLst/>
              <a:ahLst/>
              <a:cxnLst/>
              <a:rect l="l" t="t" r="r" b="b"/>
              <a:pathLst>
                <a:path w="9661" h="1725" extrusionOk="0">
                  <a:moveTo>
                    <a:pt x="0" y="1725"/>
                  </a:moveTo>
                  <a:cubicBezTo>
                    <a:pt x="3235" y="1704"/>
                    <a:pt x="6437" y="1672"/>
                    <a:pt x="9661" y="1656"/>
                  </a:cubicBezTo>
                  <a:cubicBezTo>
                    <a:pt x="9554" y="1198"/>
                    <a:pt x="9533" y="355"/>
                    <a:pt x="9368" y="334"/>
                  </a:cubicBezTo>
                  <a:cubicBezTo>
                    <a:pt x="6330" y="36"/>
                    <a:pt x="3235" y="-369"/>
                    <a:pt x="320" y="670"/>
                  </a:cubicBezTo>
                  <a:cubicBezTo>
                    <a:pt x="32" y="761"/>
                    <a:pt x="107" y="1358"/>
                    <a:pt x="32" y="1725"/>
                  </a:cubicBezTo>
                  <a:lnTo>
                    <a:pt x="11" y="1725"/>
                  </a:lnTo>
                  <a:lnTo>
                    <a:pt x="0" y="172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6" name="Google Shape;1486;p64"/>
            <p:cNvSpPr/>
            <p:nvPr/>
          </p:nvSpPr>
          <p:spPr>
            <a:xfrm>
              <a:off x="8276916" y="4405303"/>
              <a:ext cx="6396" cy="15552"/>
            </a:xfrm>
            <a:custGeom>
              <a:avLst/>
              <a:gdLst/>
              <a:ahLst/>
              <a:cxnLst/>
              <a:rect l="l" t="t" r="r" b="b"/>
              <a:pathLst>
                <a:path w="2751" h="6689" extrusionOk="0">
                  <a:moveTo>
                    <a:pt x="2645" y="6690"/>
                  </a:moveTo>
                  <a:cubicBezTo>
                    <a:pt x="2667" y="4451"/>
                    <a:pt x="2720" y="2207"/>
                    <a:pt x="2752" y="0"/>
                  </a:cubicBezTo>
                  <a:cubicBezTo>
                    <a:pt x="-872" y="1103"/>
                    <a:pt x="-926" y="4717"/>
                    <a:pt x="2645" y="669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7" name="Google Shape;1487;p64"/>
            <p:cNvSpPr/>
            <p:nvPr/>
          </p:nvSpPr>
          <p:spPr>
            <a:xfrm>
              <a:off x="8340470" y="4404004"/>
              <a:ext cx="188016" cy="13659"/>
            </a:xfrm>
            <a:custGeom>
              <a:avLst/>
              <a:gdLst/>
              <a:ahLst/>
              <a:cxnLst/>
              <a:rect l="l" t="t" r="r" b="b"/>
              <a:pathLst>
                <a:path w="80867" h="5875" extrusionOk="0">
                  <a:moveTo>
                    <a:pt x="40629" y="5820"/>
                  </a:moveTo>
                  <a:lnTo>
                    <a:pt x="77533" y="5820"/>
                  </a:lnTo>
                  <a:cubicBezTo>
                    <a:pt x="78681" y="5820"/>
                    <a:pt x="80272" y="6086"/>
                    <a:pt x="80789" y="5047"/>
                  </a:cubicBezTo>
                  <a:cubicBezTo>
                    <a:pt x="81200" y="4258"/>
                    <a:pt x="79861" y="3395"/>
                    <a:pt x="79839" y="2974"/>
                  </a:cubicBezTo>
                  <a:cubicBezTo>
                    <a:pt x="79444" y="-1243"/>
                    <a:pt x="74950" y="260"/>
                    <a:pt x="71865" y="260"/>
                  </a:cubicBezTo>
                  <a:cubicBezTo>
                    <a:pt x="49335" y="260"/>
                    <a:pt x="26842" y="351"/>
                    <a:pt x="4312" y="383"/>
                  </a:cubicBezTo>
                  <a:cubicBezTo>
                    <a:pt x="1867" y="383"/>
                    <a:pt x="-108" y="383"/>
                    <a:pt x="5" y="2691"/>
                  </a:cubicBezTo>
                  <a:cubicBezTo>
                    <a:pt x="111" y="4834"/>
                    <a:pt x="832" y="5927"/>
                    <a:pt x="4531" y="5873"/>
                  </a:cubicBezTo>
                  <a:cubicBezTo>
                    <a:pt x="16562" y="5729"/>
                    <a:pt x="28598" y="5820"/>
                    <a:pt x="40597" y="5820"/>
                  </a:cubicBezTo>
                  <a:lnTo>
                    <a:pt x="40618" y="5820"/>
                  </a:lnTo>
                  <a:lnTo>
                    <a:pt x="40629" y="582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8" name="Google Shape;1488;p64"/>
            <p:cNvSpPr/>
            <p:nvPr/>
          </p:nvSpPr>
          <p:spPr>
            <a:xfrm>
              <a:off x="9055426" y="2577213"/>
              <a:ext cx="97252" cy="12643"/>
            </a:xfrm>
            <a:custGeom>
              <a:avLst/>
              <a:gdLst/>
              <a:ahLst/>
              <a:cxnLst/>
              <a:rect l="l" t="t" r="r" b="b"/>
              <a:pathLst>
                <a:path w="41829" h="5438" extrusionOk="0">
                  <a:moveTo>
                    <a:pt x="20944" y="5412"/>
                  </a:moveTo>
                  <a:cubicBezTo>
                    <a:pt x="15387" y="5412"/>
                    <a:pt x="9842" y="5432"/>
                    <a:pt x="4285" y="5412"/>
                  </a:cubicBezTo>
                  <a:cubicBezTo>
                    <a:pt x="-188" y="5392"/>
                    <a:pt x="367" y="5971"/>
                    <a:pt x="47" y="2596"/>
                  </a:cubicBezTo>
                  <a:cubicBezTo>
                    <a:pt x="-124" y="887"/>
                    <a:pt x="47" y="816"/>
                    <a:pt x="2716" y="816"/>
                  </a:cubicBezTo>
                  <a:lnTo>
                    <a:pt x="31037" y="816"/>
                  </a:lnTo>
                  <a:cubicBezTo>
                    <a:pt x="31603" y="816"/>
                    <a:pt x="32356" y="938"/>
                    <a:pt x="32649" y="745"/>
                  </a:cubicBezTo>
                  <a:cubicBezTo>
                    <a:pt x="34683" y="-607"/>
                    <a:pt x="37101" y="338"/>
                    <a:pt x="39332" y="125"/>
                  </a:cubicBezTo>
                  <a:cubicBezTo>
                    <a:pt x="39796" y="74"/>
                    <a:pt x="40778" y="105"/>
                    <a:pt x="40672" y="725"/>
                  </a:cubicBezTo>
                  <a:cubicBezTo>
                    <a:pt x="40549" y="1396"/>
                    <a:pt x="41157" y="1854"/>
                    <a:pt x="41499" y="2403"/>
                  </a:cubicBezTo>
                  <a:cubicBezTo>
                    <a:pt x="42406" y="3897"/>
                    <a:pt x="41355" y="5392"/>
                    <a:pt x="39465" y="5392"/>
                  </a:cubicBezTo>
                  <a:lnTo>
                    <a:pt x="20944" y="5392"/>
                  </a:lnTo>
                  <a:lnTo>
                    <a:pt x="20922" y="5412"/>
                  </a:lnTo>
                  <a:lnTo>
                    <a:pt x="20944" y="5412"/>
                  </a:lnTo>
                  <a:close/>
                  <a:moveTo>
                    <a:pt x="39236" y="4141"/>
                  </a:moveTo>
                  <a:cubicBezTo>
                    <a:pt x="39796" y="4141"/>
                    <a:pt x="40581" y="4283"/>
                    <a:pt x="40848" y="3755"/>
                  </a:cubicBezTo>
                  <a:cubicBezTo>
                    <a:pt x="41045" y="3368"/>
                    <a:pt x="40383" y="2941"/>
                    <a:pt x="40383" y="2718"/>
                  </a:cubicBezTo>
                  <a:cubicBezTo>
                    <a:pt x="40186" y="623"/>
                    <a:pt x="37965" y="1365"/>
                    <a:pt x="36417" y="1365"/>
                  </a:cubicBezTo>
                  <a:cubicBezTo>
                    <a:pt x="25262" y="1365"/>
                    <a:pt x="14117" y="1416"/>
                    <a:pt x="2940" y="1436"/>
                  </a:cubicBezTo>
                  <a:cubicBezTo>
                    <a:pt x="1744" y="1436"/>
                    <a:pt x="741" y="1436"/>
                    <a:pt x="816" y="2565"/>
                  </a:cubicBezTo>
                  <a:cubicBezTo>
                    <a:pt x="864" y="3623"/>
                    <a:pt x="1227" y="4182"/>
                    <a:pt x="3063" y="4151"/>
                  </a:cubicBezTo>
                  <a:cubicBezTo>
                    <a:pt x="9036" y="4080"/>
                    <a:pt x="14976" y="4131"/>
                    <a:pt x="20944" y="4131"/>
                  </a:cubicBezTo>
                  <a:lnTo>
                    <a:pt x="39236" y="4131"/>
                  </a:lnTo>
                  <a:lnTo>
                    <a:pt x="39236" y="41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9" name="Google Shape;1489;p64"/>
            <p:cNvSpPr/>
            <p:nvPr/>
          </p:nvSpPr>
          <p:spPr>
            <a:xfrm>
              <a:off x="9028876" y="2580177"/>
              <a:ext cx="17935" cy="9970"/>
            </a:xfrm>
            <a:custGeom>
              <a:avLst/>
              <a:gdLst/>
              <a:ahLst/>
              <a:cxnLst/>
              <a:rect l="l" t="t" r="r" b="b"/>
              <a:pathLst>
                <a:path w="7714" h="4288" extrusionOk="0">
                  <a:moveTo>
                    <a:pt x="7489" y="780"/>
                  </a:moveTo>
                  <a:cubicBezTo>
                    <a:pt x="7489" y="444"/>
                    <a:pt x="7467" y="-64"/>
                    <a:pt x="6896" y="7"/>
                  </a:cubicBezTo>
                  <a:cubicBezTo>
                    <a:pt x="4628" y="322"/>
                    <a:pt x="2279" y="-258"/>
                    <a:pt x="48" y="271"/>
                  </a:cubicBezTo>
                  <a:cubicBezTo>
                    <a:pt x="48" y="1379"/>
                    <a:pt x="32" y="2487"/>
                    <a:pt x="0" y="3596"/>
                  </a:cubicBezTo>
                  <a:cubicBezTo>
                    <a:pt x="2199" y="4602"/>
                    <a:pt x="4841" y="4298"/>
                    <a:pt x="6992" y="4003"/>
                  </a:cubicBezTo>
                  <a:cubicBezTo>
                    <a:pt x="8439" y="3809"/>
                    <a:pt x="7238" y="2081"/>
                    <a:pt x="7403" y="1044"/>
                  </a:cubicBezTo>
                  <a:cubicBezTo>
                    <a:pt x="7403" y="942"/>
                    <a:pt x="7457" y="850"/>
                    <a:pt x="7478" y="780"/>
                  </a:cubicBezTo>
                  <a:lnTo>
                    <a:pt x="7489" y="78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0" name="Google Shape;1490;p64"/>
            <p:cNvSpPr/>
            <p:nvPr/>
          </p:nvSpPr>
          <p:spPr>
            <a:xfrm>
              <a:off x="8932197" y="2579536"/>
              <a:ext cx="14255" cy="10435"/>
            </a:xfrm>
            <a:custGeom>
              <a:avLst/>
              <a:gdLst/>
              <a:ahLst/>
              <a:cxnLst/>
              <a:rect l="l" t="t" r="r" b="b"/>
              <a:pathLst>
                <a:path w="6131" h="4488" extrusionOk="0">
                  <a:moveTo>
                    <a:pt x="3316" y="0"/>
                  </a:moveTo>
                  <a:cubicBezTo>
                    <a:pt x="332" y="51"/>
                    <a:pt x="-84" y="264"/>
                    <a:pt x="12" y="1637"/>
                  </a:cubicBezTo>
                  <a:cubicBezTo>
                    <a:pt x="188" y="4189"/>
                    <a:pt x="711" y="4576"/>
                    <a:pt x="4586" y="4474"/>
                  </a:cubicBezTo>
                  <a:cubicBezTo>
                    <a:pt x="6396" y="4423"/>
                    <a:pt x="6124" y="3386"/>
                    <a:pt x="6108" y="2593"/>
                  </a:cubicBezTo>
                  <a:cubicBezTo>
                    <a:pt x="6054" y="478"/>
                    <a:pt x="5467" y="-30"/>
                    <a:pt x="3338" y="20"/>
                  </a:cubicBezTo>
                  <a:lnTo>
                    <a:pt x="331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1" name="Google Shape;1491;p64"/>
            <p:cNvSpPr/>
            <p:nvPr/>
          </p:nvSpPr>
          <p:spPr>
            <a:xfrm>
              <a:off x="9004770" y="2579392"/>
              <a:ext cx="14403" cy="9137"/>
            </a:xfrm>
            <a:custGeom>
              <a:avLst/>
              <a:gdLst/>
              <a:ahLst/>
              <a:cxnLst/>
              <a:rect l="l" t="t" r="r" b="b"/>
              <a:pathLst>
                <a:path w="6195" h="3930" extrusionOk="0">
                  <a:moveTo>
                    <a:pt x="498" y="51"/>
                  </a:moveTo>
                  <a:cubicBezTo>
                    <a:pt x="177" y="864"/>
                    <a:pt x="-362" y="1667"/>
                    <a:pt x="354" y="2511"/>
                  </a:cubicBezTo>
                  <a:cubicBezTo>
                    <a:pt x="1282" y="3132"/>
                    <a:pt x="3113" y="2898"/>
                    <a:pt x="3556" y="3324"/>
                  </a:cubicBezTo>
                  <a:cubicBezTo>
                    <a:pt x="5003" y="4789"/>
                    <a:pt x="5312" y="3152"/>
                    <a:pt x="6150" y="3060"/>
                  </a:cubicBezTo>
                  <a:cubicBezTo>
                    <a:pt x="6273" y="1972"/>
                    <a:pt x="6198" y="946"/>
                    <a:pt x="5291" y="0"/>
                  </a:cubicBezTo>
                  <a:cubicBezTo>
                    <a:pt x="3700" y="0"/>
                    <a:pt x="2110" y="20"/>
                    <a:pt x="498" y="51"/>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2" name="Google Shape;1492;p64"/>
            <p:cNvSpPr/>
            <p:nvPr/>
          </p:nvSpPr>
          <p:spPr>
            <a:xfrm>
              <a:off x="8895723" y="2578882"/>
              <a:ext cx="7842" cy="10900"/>
            </a:xfrm>
            <a:custGeom>
              <a:avLst/>
              <a:gdLst/>
              <a:ahLst/>
              <a:cxnLst/>
              <a:rect l="l" t="t" r="r" b="b"/>
              <a:pathLst>
                <a:path w="3373" h="4688" extrusionOk="0">
                  <a:moveTo>
                    <a:pt x="3374" y="2754"/>
                  </a:moveTo>
                  <a:cubicBezTo>
                    <a:pt x="2151" y="2104"/>
                    <a:pt x="3859" y="416"/>
                    <a:pt x="1319" y="233"/>
                  </a:cubicBezTo>
                  <a:cubicBezTo>
                    <a:pt x="1175" y="233"/>
                    <a:pt x="1244" y="-255"/>
                    <a:pt x="758" y="182"/>
                  </a:cubicBezTo>
                  <a:cubicBezTo>
                    <a:pt x="-880" y="1626"/>
                    <a:pt x="614" y="2978"/>
                    <a:pt x="833" y="4320"/>
                  </a:cubicBezTo>
                  <a:cubicBezTo>
                    <a:pt x="902" y="4778"/>
                    <a:pt x="2007" y="4818"/>
                    <a:pt x="2472" y="4391"/>
                  </a:cubicBezTo>
                  <a:cubicBezTo>
                    <a:pt x="2920" y="3954"/>
                    <a:pt x="3064" y="3354"/>
                    <a:pt x="3374" y="275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3" name="Google Shape;1493;p64"/>
            <p:cNvSpPr/>
            <p:nvPr/>
          </p:nvSpPr>
          <p:spPr>
            <a:xfrm>
              <a:off x="8836993" y="2579984"/>
              <a:ext cx="7466" cy="10332"/>
            </a:xfrm>
            <a:custGeom>
              <a:avLst/>
              <a:gdLst/>
              <a:ahLst/>
              <a:cxnLst/>
              <a:rect l="l" t="t" r="r" b="b"/>
              <a:pathLst>
                <a:path w="3211" h="4444" extrusionOk="0">
                  <a:moveTo>
                    <a:pt x="27" y="1802"/>
                  </a:moveTo>
                  <a:cubicBezTo>
                    <a:pt x="155" y="2310"/>
                    <a:pt x="299" y="2808"/>
                    <a:pt x="422" y="3317"/>
                  </a:cubicBezTo>
                  <a:cubicBezTo>
                    <a:pt x="523" y="3794"/>
                    <a:pt x="246" y="4445"/>
                    <a:pt x="1441" y="4445"/>
                  </a:cubicBezTo>
                  <a:cubicBezTo>
                    <a:pt x="2551" y="4445"/>
                    <a:pt x="2930" y="3845"/>
                    <a:pt x="3128" y="3265"/>
                  </a:cubicBezTo>
                  <a:cubicBezTo>
                    <a:pt x="3469" y="2259"/>
                    <a:pt x="2685" y="1344"/>
                    <a:pt x="2301" y="398"/>
                  </a:cubicBezTo>
                  <a:cubicBezTo>
                    <a:pt x="2055" y="-151"/>
                    <a:pt x="998" y="-131"/>
                    <a:pt x="512" y="449"/>
                  </a:cubicBezTo>
                  <a:cubicBezTo>
                    <a:pt x="192" y="835"/>
                    <a:pt x="171" y="1344"/>
                    <a:pt x="0" y="1802"/>
                  </a:cubicBezTo>
                  <a:lnTo>
                    <a:pt x="16" y="1802"/>
                  </a:lnTo>
                  <a:lnTo>
                    <a:pt x="27" y="18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4" name="Google Shape;1494;p64"/>
            <p:cNvSpPr/>
            <p:nvPr/>
          </p:nvSpPr>
          <p:spPr>
            <a:xfrm>
              <a:off x="8987021" y="2577599"/>
              <a:ext cx="6377" cy="11448"/>
            </a:xfrm>
            <a:custGeom>
              <a:avLst/>
              <a:gdLst/>
              <a:ahLst/>
              <a:cxnLst/>
              <a:rect l="l" t="t" r="r" b="b"/>
              <a:pathLst>
                <a:path w="2743" h="4924" extrusionOk="0">
                  <a:moveTo>
                    <a:pt x="6" y="2508"/>
                  </a:moveTo>
                  <a:cubicBezTo>
                    <a:pt x="81" y="2844"/>
                    <a:pt x="257" y="3423"/>
                    <a:pt x="326" y="4023"/>
                  </a:cubicBezTo>
                  <a:cubicBezTo>
                    <a:pt x="380" y="4572"/>
                    <a:pt x="1159" y="4603"/>
                    <a:pt x="1581" y="4867"/>
                  </a:cubicBezTo>
                  <a:cubicBezTo>
                    <a:pt x="1922" y="5081"/>
                    <a:pt x="2242" y="4643"/>
                    <a:pt x="2440" y="4430"/>
                  </a:cubicBezTo>
                  <a:cubicBezTo>
                    <a:pt x="3048" y="3830"/>
                    <a:pt x="2685" y="627"/>
                    <a:pt x="1847" y="169"/>
                  </a:cubicBezTo>
                  <a:cubicBezTo>
                    <a:pt x="1239" y="-146"/>
                    <a:pt x="598" y="-24"/>
                    <a:pt x="310" y="556"/>
                  </a:cubicBezTo>
                  <a:cubicBezTo>
                    <a:pt x="6" y="1085"/>
                    <a:pt x="-15" y="1644"/>
                    <a:pt x="6" y="2477"/>
                  </a:cubicBezTo>
                  <a:lnTo>
                    <a:pt x="6" y="2498"/>
                  </a:lnTo>
                  <a:lnTo>
                    <a:pt x="6" y="250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5" name="Google Shape;1495;p64"/>
            <p:cNvSpPr/>
            <p:nvPr/>
          </p:nvSpPr>
          <p:spPr>
            <a:xfrm>
              <a:off x="9028743" y="2581980"/>
              <a:ext cx="20723" cy="9242"/>
            </a:xfrm>
            <a:custGeom>
              <a:avLst/>
              <a:gdLst/>
              <a:ahLst/>
              <a:cxnLst/>
              <a:rect l="l" t="t" r="r" b="b"/>
              <a:pathLst>
                <a:path w="8913" h="3975" extrusionOk="0">
                  <a:moveTo>
                    <a:pt x="7534" y="0"/>
                  </a:moveTo>
                  <a:cubicBezTo>
                    <a:pt x="7534" y="0"/>
                    <a:pt x="7465" y="193"/>
                    <a:pt x="7465" y="264"/>
                  </a:cubicBezTo>
                  <a:cubicBezTo>
                    <a:pt x="7289" y="1302"/>
                    <a:pt x="8490" y="3010"/>
                    <a:pt x="7043" y="3223"/>
                  </a:cubicBezTo>
                  <a:cubicBezTo>
                    <a:pt x="4892" y="3539"/>
                    <a:pt x="2250" y="3823"/>
                    <a:pt x="51" y="2817"/>
                  </a:cubicBezTo>
                  <a:cubicBezTo>
                    <a:pt x="-168" y="3610"/>
                    <a:pt x="318" y="3925"/>
                    <a:pt x="1492" y="3925"/>
                  </a:cubicBezTo>
                  <a:cubicBezTo>
                    <a:pt x="3280" y="3925"/>
                    <a:pt x="5068" y="3976"/>
                    <a:pt x="6857" y="3976"/>
                  </a:cubicBezTo>
                  <a:cubicBezTo>
                    <a:pt x="7710" y="3976"/>
                    <a:pt x="8645" y="3782"/>
                    <a:pt x="8714" y="3112"/>
                  </a:cubicBezTo>
                  <a:cubicBezTo>
                    <a:pt x="8815" y="2023"/>
                    <a:pt x="9499" y="753"/>
                    <a:pt x="7566" y="11"/>
                  </a:cubicBezTo>
                  <a:lnTo>
                    <a:pt x="7545" y="11"/>
                  </a:lnTo>
                  <a:lnTo>
                    <a:pt x="753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6" name="Google Shape;1496;p64"/>
            <p:cNvSpPr/>
            <p:nvPr/>
          </p:nvSpPr>
          <p:spPr>
            <a:xfrm>
              <a:off x="8969102" y="2579573"/>
              <a:ext cx="5431" cy="10081"/>
            </a:xfrm>
            <a:custGeom>
              <a:avLst/>
              <a:gdLst/>
              <a:ahLst/>
              <a:cxnLst/>
              <a:rect l="l" t="t" r="r" b="b"/>
              <a:pathLst>
                <a:path w="2336" h="4336" extrusionOk="0">
                  <a:moveTo>
                    <a:pt x="0" y="1571"/>
                  </a:moveTo>
                  <a:cubicBezTo>
                    <a:pt x="101" y="2435"/>
                    <a:pt x="144" y="3085"/>
                    <a:pt x="246" y="3736"/>
                  </a:cubicBezTo>
                  <a:cubicBezTo>
                    <a:pt x="299" y="4001"/>
                    <a:pt x="299" y="4337"/>
                    <a:pt x="875" y="4337"/>
                  </a:cubicBezTo>
                  <a:cubicBezTo>
                    <a:pt x="1345" y="4337"/>
                    <a:pt x="1559" y="4143"/>
                    <a:pt x="1809" y="3910"/>
                  </a:cubicBezTo>
                  <a:cubicBezTo>
                    <a:pt x="3010" y="2700"/>
                    <a:pt x="1809" y="1550"/>
                    <a:pt x="1612" y="391"/>
                  </a:cubicBezTo>
                  <a:cubicBezTo>
                    <a:pt x="1559" y="147"/>
                    <a:pt x="1201" y="25"/>
                    <a:pt x="859" y="5"/>
                  </a:cubicBezTo>
                  <a:cubicBezTo>
                    <a:pt x="246" y="-46"/>
                    <a:pt x="214" y="300"/>
                    <a:pt x="144" y="564"/>
                  </a:cubicBezTo>
                  <a:cubicBezTo>
                    <a:pt x="37" y="971"/>
                    <a:pt x="21" y="1408"/>
                    <a:pt x="0" y="1601"/>
                  </a:cubicBezTo>
                  <a:lnTo>
                    <a:pt x="0" y="1581"/>
                  </a:lnTo>
                  <a:lnTo>
                    <a:pt x="0" y="15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7" name="Google Shape;1497;p64"/>
            <p:cNvSpPr/>
            <p:nvPr/>
          </p:nvSpPr>
          <p:spPr>
            <a:xfrm>
              <a:off x="9005342" y="2585309"/>
              <a:ext cx="14020" cy="4859"/>
            </a:xfrm>
            <a:custGeom>
              <a:avLst/>
              <a:gdLst/>
              <a:ahLst/>
              <a:cxnLst/>
              <a:rect l="l" t="t" r="r" b="b"/>
              <a:pathLst>
                <a:path w="6030" h="2090" extrusionOk="0">
                  <a:moveTo>
                    <a:pt x="5899" y="549"/>
                  </a:moveTo>
                  <a:cubicBezTo>
                    <a:pt x="5077" y="641"/>
                    <a:pt x="4756" y="2278"/>
                    <a:pt x="3310" y="813"/>
                  </a:cubicBezTo>
                  <a:cubicBezTo>
                    <a:pt x="2872" y="386"/>
                    <a:pt x="1036" y="600"/>
                    <a:pt x="107" y="0"/>
                  </a:cubicBezTo>
                  <a:cubicBezTo>
                    <a:pt x="129" y="651"/>
                    <a:pt x="-432" y="1617"/>
                    <a:pt x="817" y="1830"/>
                  </a:cubicBezTo>
                  <a:cubicBezTo>
                    <a:pt x="2285" y="2074"/>
                    <a:pt x="3950" y="2268"/>
                    <a:pt x="5466" y="1830"/>
                  </a:cubicBezTo>
                  <a:cubicBezTo>
                    <a:pt x="6181" y="1617"/>
                    <a:pt x="6075" y="1058"/>
                    <a:pt x="5909" y="579"/>
                  </a:cubicBezTo>
                  <a:lnTo>
                    <a:pt x="5909" y="559"/>
                  </a:lnTo>
                  <a:lnTo>
                    <a:pt x="5899" y="5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8" name="Google Shape;1498;p64"/>
            <p:cNvSpPr/>
            <p:nvPr/>
          </p:nvSpPr>
          <p:spPr>
            <a:xfrm>
              <a:off x="9005914" y="2577515"/>
              <a:ext cx="11144" cy="1997"/>
            </a:xfrm>
            <a:custGeom>
              <a:avLst/>
              <a:gdLst/>
              <a:ahLst/>
              <a:cxnLst/>
              <a:rect l="l" t="t" r="r" b="b"/>
              <a:pathLst>
                <a:path w="4793" h="859" extrusionOk="0">
                  <a:moveTo>
                    <a:pt x="0" y="859"/>
                  </a:moveTo>
                  <a:cubicBezTo>
                    <a:pt x="1591" y="859"/>
                    <a:pt x="3181" y="839"/>
                    <a:pt x="4793" y="809"/>
                  </a:cubicBezTo>
                  <a:cubicBezTo>
                    <a:pt x="4740" y="595"/>
                    <a:pt x="4740" y="158"/>
                    <a:pt x="4649" y="158"/>
                  </a:cubicBezTo>
                  <a:cubicBezTo>
                    <a:pt x="3128" y="15"/>
                    <a:pt x="1612" y="-178"/>
                    <a:pt x="176" y="330"/>
                  </a:cubicBezTo>
                  <a:cubicBezTo>
                    <a:pt x="32" y="381"/>
                    <a:pt x="69" y="666"/>
                    <a:pt x="32" y="859"/>
                  </a:cubicBezTo>
                  <a:lnTo>
                    <a:pt x="11" y="859"/>
                  </a:lnTo>
                  <a:lnTo>
                    <a:pt x="0" y="85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9" name="Google Shape;1499;p64"/>
            <p:cNvSpPr/>
            <p:nvPr/>
          </p:nvSpPr>
          <p:spPr>
            <a:xfrm>
              <a:off x="9025734" y="2580819"/>
              <a:ext cx="3164" cy="7731"/>
            </a:xfrm>
            <a:custGeom>
              <a:avLst/>
              <a:gdLst/>
              <a:ahLst/>
              <a:cxnLst/>
              <a:rect l="l" t="t" r="r" b="b"/>
              <a:pathLst>
                <a:path w="1361" h="3325" extrusionOk="0">
                  <a:moveTo>
                    <a:pt x="1313" y="3325"/>
                  </a:moveTo>
                  <a:cubicBezTo>
                    <a:pt x="1313" y="2216"/>
                    <a:pt x="1335" y="1108"/>
                    <a:pt x="1361" y="0"/>
                  </a:cubicBezTo>
                  <a:cubicBezTo>
                    <a:pt x="-421" y="549"/>
                    <a:pt x="-469" y="2338"/>
                    <a:pt x="1313" y="332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0" name="Google Shape;1500;p64"/>
            <p:cNvSpPr/>
            <p:nvPr/>
          </p:nvSpPr>
          <p:spPr>
            <a:xfrm>
              <a:off x="9057240" y="2580154"/>
              <a:ext cx="93177" cy="6784"/>
            </a:xfrm>
            <a:custGeom>
              <a:avLst/>
              <a:gdLst/>
              <a:ahLst/>
              <a:cxnLst/>
              <a:rect l="l" t="t" r="r" b="b"/>
              <a:pathLst>
                <a:path w="40076" h="2918" extrusionOk="0">
                  <a:moveTo>
                    <a:pt x="20137" y="2897"/>
                  </a:moveTo>
                  <a:lnTo>
                    <a:pt x="38429" y="2897"/>
                  </a:lnTo>
                  <a:cubicBezTo>
                    <a:pt x="38984" y="2897"/>
                    <a:pt x="39769" y="3039"/>
                    <a:pt x="40041" y="2511"/>
                  </a:cubicBezTo>
                  <a:cubicBezTo>
                    <a:pt x="40233" y="2124"/>
                    <a:pt x="39576" y="1697"/>
                    <a:pt x="39576" y="1474"/>
                  </a:cubicBezTo>
                  <a:cubicBezTo>
                    <a:pt x="39379" y="-621"/>
                    <a:pt x="37159" y="132"/>
                    <a:pt x="35605" y="132"/>
                  </a:cubicBezTo>
                  <a:cubicBezTo>
                    <a:pt x="24455" y="132"/>
                    <a:pt x="13310" y="182"/>
                    <a:pt x="2133" y="202"/>
                  </a:cubicBezTo>
                  <a:cubicBezTo>
                    <a:pt x="932" y="202"/>
                    <a:pt x="-66" y="202"/>
                    <a:pt x="3" y="1331"/>
                  </a:cubicBezTo>
                  <a:cubicBezTo>
                    <a:pt x="57" y="2388"/>
                    <a:pt x="420" y="2948"/>
                    <a:pt x="2256" y="2917"/>
                  </a:cubicBezTo>
                  <a:cubicBezTo>
                    <a:pt x="8229" y="2846"/>
                    <a:pt x="14164" y="2897"/>
                    <a:pt x="20137" y="289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1" name="Google Shape;1501;p64"/>
            <p:cNvSpPr/>
            <p:nvPr/>
          </p:nvSpPr>
          <p:spPr>
            <a:xfrm>
              <a:off x="10805155" y="2271200"/>
              <a:ext cx="310655" cy="36463"/>
            </a:xfrm>
            <a:custGeom>
              <a:avLst/>
              <a:gdLst/>
              <a:ahLst/>
              <a:cxnLst/>
              <a:rect l="l" t="t" r="r" b="b"/>
              <a:pathLst>
                <a:path w="133615" h="15683" extrusionOk="0">
                  <a:moveTo>
                    <a:pt x="67573" y="15587"/>
                  </a:moveTo>
                  <a:cubicBezTo>
                    <a:pt x="87034" y="15587"/>
                    <a:pt x="106575" y="15435"/>
                    <a:pt x="126047" y="15668"/>
                  </a:cubicBezTo>
                  <a:cubicBezTo>
                    <a:pt x="131603" y="15668"/>
                    <a:pt x="133615" y="14225"/>
                    <a:pt x="133615" y="10798"/>
                  </a:cubicBezTo>
                  <a:cubicBezTo>
                    <a:pt x="133615" y="9436"/>
                    <a:pt x="133615" y="8135"/>
                    <a:pt x="133461" y="6772"/>
                  </a:cubicBezTo>
                  <a:cubicBezTo>
                    <a:pt x="132532" y="610"/>
                    <a:pt x="131294" y="0"/>
                    <a:pt x="122182" y="0"/>
                  </a:cubicBezTo>
                  <a:lnTo>
                    <a:pt x="10578" y="0"/>
                  </a:lnTo>
                  <a:cubicBezTo>
                    <a:pt x="1851" y="0"/>
                    <a:pt x="-2163" y="3498"/>
                    <a:pt x="1163" y="8968"/>
                  </a:cubicBezTo>
                  <a:cubicBezTo>
                    <a:pt x="2401" y="11022"/>
                    <a:pt x="469" y="14215"/>
                    <a:pt x="3404" y="15048"/>
                  </a:cubicBezTo>
                  <a:cubicBezTo>
                    <a:pt x="7029" y="16035"/>
                    <a:pt x="11592" y="15577"/>
                    <a:pt x="15681" y="15577"/>
                  </a:cubicBezTo>
                  <a:lnTo>
                    <a:pt x="67584" y="15577"/>
                  </a:lnTo>
                  <a:lnTo>
                    <a:pt x="67573" y="1558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2" name="Google Shape;1502;p64"/>
            <p:cNvSpPr/>
            <p:nvPr/>
          </p:nvSpPr>
          <p:spPr>
            <a:xfrm>
              <a:off x="11267057" y="2268391"/>
              <a:ext cx="949504" cy="32694"/>
            </a:xfrm>
            <a:custGeom>
              <a:avLst/>
              <a:gdLst/>
              <a:ahLst/>
              <a:cxnLst/>
              <a:rect l="l" t="t" r="r" b="b"/>
              <a:pathLst>
                <a:path w="408389" h="14062" extrusionOk="0">
                  <a:moveTo>
                    <a:pt x="404726" y="13991"/>
                  </a:moveTo>
                  <a:cubicBezTo>
                    <a:pt x="412380" y="11856"/>
                    <a:pt x="405894" y="4942"/>
                    <a:pt x="404437" y="2888"/>
                  </a:cubicBezTo>
                  <a:cubicBezTo>
                    <a:pt x="402318" y="-81"/>
                    <a:pt x="386876" y="0"/>
                    <a:pt x="373821" y="0"/>
                  </a:cubicBezTo>
                  <a:lnTo>
                    <a:pt x="37236" y="0"/>
                  </a:lnTo>
                  <a:cubicBezTo>
                    <a:pt x="33756" y="0"/>
                    <a:pt x="-228" y="1668"/>
                    <a:pt x="1" y="10717"/>
                  </a:cubicBezTo>
                  <a:cubicBezTo>
                    <a:pt x="2707" y="11856"/>
                    <a:pt x="4020" y="12923"/>
                    <a:pt x="5953" y="14062"/>
                  </a:cubicBezTo>
                  <a:lnTo>
                    <a:pt x="404651" y="14062"/>
                  </a:lnTo>
                  <a:lnTo>
                    <a:pt x="404726" y="139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3" name="Google Shape;1503;p64"/>
            <p:cNvSpPr/>
            <p:nvPr/>
          </p:nvSpPr>
          <p:spPr>
            <a:xfrm>
              <a:off x="10358680" y="2271758"/>
              <a:ext cx="307128" cy="39946"/>
            </a:xfrm>
            <a:custGeom>
              <a:avLst/>
              <a:gdLst/>
              <a:ahLst/>
              <a:cxnLst/>
              <a:rect l="l" t="t" r="r" b="b"/>
              <a:pathLst>
                <a:path w="132098" h="17181" extrusionOk="0">
                  <a:moveTo>
                    <a:pt x="66114" y="17104"/>
                  </a:moveTo>
                  <a:cubicBezTo>
                    <a:pt x="48575" y="17104"/>
                    <a:pt x="31046" y="17176"/>
                    <a:pt x="13517" y="17104"/>
                  </a:cubicBezTo>
                  <a:cubicBezTo>
                    <a:pt x="-622" y="17034"/>
                    <a:pt x="1155" y="18853"/>
                    <a:pt x="152" y="8208"/>
                  </a:cubicBezTo>
                  <a:cubicBezTo>
                    <a:pt x="-398" y="2809"/>
                    <a:pt x="152" y="2585"/>
                    <a:pt x="8569" y="2585"/>
                  </a:cubicBezTo>
                  <a:lnTo>
                    <a:pt x="98006" y="2585"/>
                  </a:lnTo>
                  <a:cubicBezTo>
                    <a:pt x="99784" y="2585"/>
                    <a:pt x="102180" y="2962"/>
                    <a:pt x="103109" y="2351"/>
                  </a:cubicBezTo>
                  <a:cubicBezTo>
                    <a:pt x="109525" y="-1909"/>
                    <a:pt x="117168" y="1060"/>
                    <a:pt x="124193" y="379"/>
                  </a:cubicBezTo>
                  <a:cubicBezTo>
                    <a:pt x="125655" y="226"/>
                    <a:pt x="128746" y="308"/>
                    <a:pt x="128436" y="2280"/>
                  </a:cubicBezTo>
                  <a:cubicBezTo>
                    <a:pt x="128052" y="4415"/>
                    <a:pt x="129984" y="5849"/>
                    <a:pt x="131057" y="7608"/>
                  </a:cubicBezTo>
                  <a:cubicBezTo>
                    <a:pt x="133918" y="12326"/>
                    <a:pt x="130592" y="17034"/>
                    <a:pt x="124646" y="17034"/>
                  </a:cubicBezTo>
                  <a:lnTo>
                    <a:pt x="66173" y="17034"/>
                  </a:lnTo>
                  <a:lnTo>
                    <a:pt x="66103" y="17104"/>
                  </a:lnTo>
                  <a:lnTo>
                    <a:pt x="66114" y="17104"/>
                  </a:lnTo>
                  <a:close/>
                  <a:moveTo>
                    <a:pt x="123883" y="13079"/>
                  </a:moveTo>
                  <a:cubicBezTo>
                    <a:pt x="125655" y="13079"/>
                    <a:pt x="128126" y="13536"/>
                    <a:pt x="128986" y="11858"/>
                  </a:cubicBezTo>
                  <a:cubicBezTo>
                    <a:pt x="129605" y="10638"/>
                    <a:pt x="127518" y="9275"/>
                    <a:pt x="127518" y="8584"/>
                  </a:cubicBezTo>
                  <a:cubicBezTo>
                    <a:pt x="126899" y="1965"/>
                    <a:pt x="119875" y="4324"/>
                    <a:pt x="115007" y="4324"/>
                  </a:cubicBezTo>
                  <a:cubicBezTo>
                    <a:pt x="79789" y="4324"/>
                    <a:pt x="44566" y="4477"/>
                    <a:pt x="9274" y="4558"/>
                  </a:cubicBezTo>
                  <a:cubicBezTo>
                    <a:pt x="5484" y="4558"/>
                    <a:pt x="2319" y="4558"/>
                    <a:pt x="2549" y="8127"/>
                  </a:cubicBezTo>
                  <a:cubicBezTo>
                    <a:pt x="2703" y="11472"/>
                    <a:pt x="3862" y="13221"/>
                    <a:pt x="9653" y="13149"/>
                  </a:cubicBezTo>
                  <a:cubicBezTo>
                    <a:pt x="28495" y="12926"/>
                    <a:pt x="47272" y="13079"/>
                    <a:pt x="66114" y="13079"/>
                  </a:cubicBezTo>
                  <a:lnTo>
                    <a:pt x="123883" y="13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4" name="Google Shape;1504;p64"/>
            <p:cNvSpPr/>
            <p:nvPr/>
          </p:nvSpPr>
          <p:spPr>
            <a:xfrm>
              <a:off x="10274797" y="2281101"/>
              <a:ext cx="56660" cy="31474"/>
            </a:xfrm>
            <a:custGeom>
              <a:avLst/>
              <a:gdLst/>
              <a:ahLst/>
              <a:cxnLst/>
              <a:rect l="l" t="t" r="r" b="b"/>
              <a:pathLst>
                <a:path w="24370" h="13537" extrusionOk="0">
                  <a:moveTo>
                    <a:pt x="23630" y="2453"/>
                  </a:moveTo>
                  <a:cubicBezTo>
                    <a:pt x="23630" y="1386"/>
                    <a:pt x="23560" y="-211"/>
                    <a:pt x="21783" y="23"/>
                  </a:cubicBezTo>
                  <a:cubicBezTo>
                    <a:pt x="14604" y="1009"/>
                    <a:pt x="7190" y="-821"/>
                    <a:pt x="155" y="857"/>
                  </a:cubicBezTo>
                  <a:cubicBezTo>
                    <a:pt x="155" y="4354"/>
                    <a:pt x="80" y="7852"/>
                    <a:pt x="0" y="11350"/>
                  </a:cubicBezTo>
                  <a:cubicBezTo>
                    <a:pt x="6950" y="14542"/>
                    <a:pt x="15287" y="13556"/>
                    <a:pt x="22092" y="12641"/>
                  </a:cubicBezTo>
                  <a:cubicBezTo>
                    <a:pt x="26651" y="12031"/>
                    <a:pt x="22866" y="6561"/>
                    <a:pt x="23405" y="3287"/>
                  </a:cubicBezTo>
                  <a:cubicBezTo>
                    <a:pt x="23405" y="2982"/>
                    <a:pt x="23560" y="2677"/>
                    <a:pt x="23630" y="245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5" name="Google Shape;1505;p64"/>
            <p:cNvSpPr/>
            <p:nvPr/>
          </p:nvSpPr>
          <p:spPr>
            <a:xfrm>
              <a:off x="11185677" y="2267110"/>
              <a:ext cx="23176" cy="40095"/>
            </a:xfrm>
            <a:custGeom>
              <a:avLst/>
              <a:gdLst/>
              <a:ahLst/>
              <a:cxnLst/>
              <a:rect l="l" t="t" r="r" b="b"/>
              <a:pathLst>
                <a:path w="9968" h="17245" extrusionOk="0">
                  <a:moveTo>
                    <a:pt x="5023" y="17193"/>
                  </a:moveTo>
                  <a:cubicBezTo>
                    <a:pt x="7259" y="17193"/>
                    <a:pt x="9885" y="18180"/>
                    <a:pt x="9965" y="11560"/>
                  </a:cubicBezTo>
                  <a:cubicBezTo>
                    <a:pt x="10040" y="2440"/>
                    <a:pt x="8882" y="81"/>
                    <a:pt x="4243" y="0"/>
                  </a:cubicBezTo>
                  <a:cubicBezTo>
                    <a:pt x="384" y="0"/>
                    <a:pt x="0" y="681"/>
                    <a:pt x="0" y="6619"/>
                  </a:cubicBezTo>
                  <a:cubicBezTo>
                    <a:pt x="0" y="16126"/>
                    <a:pt x="539" y="17193"/>
                    <a:pt x="5092" y="17193"/>
                  </a:cubicBezTo>
                  <a:lnTo>
                    <a:pt x="5023" y="171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6" name="Google Shape;1506;p64"/>
            <p:cNvSpPr/>
            <p:nvPr/>
          </p:nvSpPr>
          <p:spPr>
            <a:xfrm>
              <a:off x="11280460" y="2300938"/>
              <a:ext cx="928026" cy="6359"/>
            </a:xfrm>
            <a:custGeom>
              <a:avLst/>
              <a:gdLst/>
              <a:ahLst/>
              <a:cxnLst/>
              <a:rect l="l" t="t" r="r" b="b"/>
              <a:pathLst>
                <a:path w="399151" h="2735" extrusionOk="0">
                  <a:moveTo>
                    <a:pt x="398961" y="0"/>
                  </a:moveTo>
                  <a:lnTo>
                    <a:pt x="279" y="0"/>
                  </a:lnTo>
                  <a:cubicBezTo>
                    <a:pt x="-1498" y="2278"/>
                    <a:pt x="5382" y="2735"/>
                    <a:pt x="16110" y="2735"/>
                  </a:cubicBezTo>
                  <a:lnTo>
                    <a:pt x="379906" y="2735"/>
                  </a:lnTo>
                  <a:cubicBezTo>
                    <a:pt x="389562" y="2735"/>
                    <a:pt x="400418" y="2735"/>
                    <a:pt x="399031" y="0"/>
                  </a:cubicBezTo>
                  <a:lnTo>
                    <a:pt x="39896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7" name="Google Shape;1507;p64"/>
            <p:cNvSpPr/>
            <p:nvPr/>
          </p:nvSpPr>
          <p:spPr>
            <a:xfrm>
              <a:off x="9969519" y="2278982"/>
              <a:ext cx="45003" cy="32955"/>
            </a:xfrm>
            <a:custGeom>
              <a:avLst/>
              <a:gdLst/>
              <a:ahLst/>
              <a:cxnLst/>
              <a:rect l="l" t="t" r="r" b="b"/>
              <a:pathLst>
                <a:path w="19356" h="14174" extrusionOk="0">
                  <a:moveTo>
                    <a:pt x="10469" y="0"/>
                  </a:moveTo>
                  <a:cubicBezTo>
                    <a:pt x="1054" y="152"/>
                    <a:pt x="-270" y="834"/>
                    <a:pt x="40" y="5165"/>
                  </a:cubicBezTo>
                  <a:cubicBezTo>
                    <a:pt x="579" y="13228"/>
                    <a:pt x="2281" y="14438"/>
                    <a:pt x="14478" y="14133"/>
                  </a:cubicBezTo>
                  <a:cubicBezTo>
                    <a:pt x="20189" y="13980"/>
                    <a:pt x="19346" y="10706"/>
                    <a:pt x="19271" y="8205"/>
                  </a:cubicBezTo>
                  <a:cubicBezTo>
                    <a:pt x="19116" y="1515"/>
                    <a:pt x="17269" y="-82"/>
                    <a:pt x="10544" y="71"/>
                  </a:cubicBezTo>
                  <a:lnTo>
                    <a:pt x="1046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8" name="Google Shape;1508;p64"/>
            <p:cNvSpPr/>
            <p:nvPr/>
          </p:nvSpPr>
          <p:spPr>
            <a:xfrm>
              <a:off x="10720493" y="2272979"/>
              <a:ext cx="54286" cy="28558"/>
            </a:xfrm>
            <a:custGeom>
              <a:avLst/>
              <a:gdLst/>
              <a:ahLst/>
              <a:cxnLst/>
              <a:rect l="l" t="t" r="r" b="b"/>
              <a:pathLst>
                <a:path w="23349" h="12283" extrusionOk="0">
                  <a:moveTo>
                    <a:pt x="11" y="8673"/>
                  </a:moveTo>
                  <a:cubicBezTo>
                    <a:pt x="11" y="11185"/>
                    <a:pt x="1703" y="12547"/>
                    <a:pt x="5647" y="12242"/>
                  </a:cubicBezTo>
                  <a:cubicBezTo>
                    <a:pt x="6960" y="12171"/>
                    <a:pt x="8273" y="12242"/>
                    <a:pt x="9586" y="12242"/>
                  </a:cubicBezTo>
                  <a:cubicBezTo>
                    <a:pt x="23880" y="12242"/>
                    <a:pt x="26501" y="9202"/>
                    <a:pt x="19936" y="0"/>
                  </a:cubicBezTo>
                  <a:cubicBezTo>
                    <a:pt x="21938" y="1068"/>
                    <a:pt x="21089" y="1830"/>
                    <a:pt x="19157" y="2054"/>
                  </a:cubicBezTo>
                  <a:cubicBezTo>
                    <a:pt x="17230" y="2278"/>
                    <a:pt x="15223" y="2125"/>
                    <a:pt x="13291" y="2054"/>
                  </a:cubicBezTo>
                  <a:cubicBezTo>
                    <a:pt x="6341" y="2054"/>
                    <a:pt x="2098" y="4128"/>
                    <a:pt x="544" y="8286"/>
                  </a:cubicBezTo>
                  <a:cubicBezTo>
                    <a:pt x="544" y="8286"/>
                    <a:pt x="235" y="8439"/>
                    <a:pt x="0" y="8591"/>
                  </a:cubicBezTo>
                  <a:lnTo>
                    <a:pt x="0" y="8673"/>
                  </a:lnTo>
                  <a:lnTo>
                    <a:pt x="11" y="86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9" name="Google Shape;1509;p64"/>
            <p:cNvSpPr/>
            <p:nvPr/>
          </p:nvSpPr>
          <p:spPr>
            <a:xfrm>
              <a:off x="10198567" y="2278643"/>
              <a:ext cx="45472" cy="28867"/>
            </a:xfrm>
            <a:custGeom>
              <a:avLst/>
              <a:gdLst/>
              <a:ahLst/>
              <a:cxnLst/>
              <a:rect l="l" t="t" r="r" b="b"/>
              <a:pathLst>
                <a:path w="19558" h="12416" extrusionOk="0">
                  <a:moveTo>
                    <a:pt x="1569" y="152"/>
                  </a:moveTo>
                  <a:cubicBezTo>
                    <a:pt x="565" y="2735"/>
                    <a:pt x="-1138" y="5247"/>
                    <a:pt x="1104" y="7911"/>
                  </a:cubicBezTo>
                  <a:cubicBezTo>
                    <a:pt x="4035" y="9883"/>
                    <a:pt x="9831" y="9131"/>
                    <a:pt x="11224" y="10493"/>
                  </a:cubicBezTo>
                  <a:cubicBezTo>
                    <a:pt x="15777" y="15129"/>
                    <a:pt x="16781" y="9964"/>
                    <a:pt x="19418" y="9660"/>
                  </a:cubicBezTo>
                  <a:cubicBezTo>
                    <a:pt x="19796" y="6233"/>
                    <a:pt x="19572" y="2969"/>
                    <a:pt x="16711" y="0"/>
                  </a:cubicBezTo>
                  <a:cubicBezTo>
                    <a:pt x="11689" y="0"/>
                    <a:pt x="6671" y="71"/>
                    <a:pt x="1569" y="15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0" name="Google Shape;1510;p64"/>
            <p:cNvSpPr/>
            <p:nvPr/>
          </p:nvSpPr>
          <p:spPr>
            <a:xfrm>
              <a:off x="9854166" y="2276962"/>
              <a:ext cx="24787" cy="34459"/>
            </a:xfrm>
            <a:custGeom>
              <a:avLst/>
              <a:gdLst/>
              <a:ahLst/>
              <a:cxnLst/>
              <a:rect l="l" t="t" r="r" b="b"/>
              <a:pathLst>
                <a:path w="10661" h="14821" extrusionOk="0">
                  <a:moveTo>
                    <a:pt x="10661" y="8707"/>
                  </a:moveTo>
                  <a:cubicBezTo>
                    <a:pt x="6797" y="6653"/>
                    <a:pt x="12209" y="1335"/>
                    <a:pt x="4171" y="726"/>
                  </a:cubicBezTo>
                  <a:cubicBezTo>
                    <a:pt x="3706" y="726"/>
                    <a:pt x="3946" y="-800"/>
                    <a:pt x="2398" y="573"/>
                  </a:cubicBezTo>
                  <a:cubicBezTo>
                    <a:pt x="-2779" y="5138"/>
                    <a:pt x="1934" y="9398"/>
                    <a:pt x="2623" y="13648"/>
                  </a:cubicBezTo>
                  <a:cubicBezTo>
                    <a:pt x="2863" y="15092"/>
                    <a:pt x="6332" y="15245"/>
                    <a:pt x="7800" y="13872"/>
                  </a:cubicBezTo>
                  <a:cubicBezTo>
                    <a:pt x="9193" y="12510"/>
                    <a:pt x="9658" y="10608"/>
                    <a:pt x="10661" y="870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1" name="Google Shape;1511;p64"/>
            <p:cNvSpPr/>
            <p:nvPr/>
          </p:nvSpPr>
          <p:spPr>
            <a:xfrm>
              <a:off x="9668831" y="2280485"/>
              <a:ext cx="23606" cy="32652"/>
            </a:xfrm>
            <a:custGeom>
              <a:avLst/>
              <a:gdLst/>
              <a:ahLst/>
              <a:cxnLst/>
              <a:rect l="l" t="t" r="r" b="b"/>
              <a:pathLst>
                <a:path w="10153" h="14044" extrusionOk="0">
                  <a:moveTo>
                    <a:pt x="75" y="5687"/>
                  </a:moveTo>
                  <a:cubicBezTo>
                    <a:pt x="454" y="7283"/>
                    <a:pt x="918" y="8879"/>
                    <a:pt x="1313" y="10475"/>
                  </a:cubicBezTo>
                  <a:cubicBezTo>
                    <a:pt x="1623" y="12000"/>
                    <a:pt x="774" y="14044"/>
                    <a:pt x="4553" y="14044"/>
                  </a:cubicBezTo>
                  <a:cubicBezTo>
                    <a:pt x="8028" y="14044"/>
                    <a:pt x="9266" y="12143"/>
                    <a:pt x="9885" y="10313"/>
                  </a:cubicBezTo>
                  <a:cubicBezTo>
                    <a:pt x="10969" y="7120"/>
                    <a:pt x="8503" y="4232"/>
                    <a:pt x="7265" y="1263"/>
                  </a:cubicBezTo>
                  <a:cubicBezTo>
                    <a:pt x="6485" y="-485"/>
                    <a:pt x="3171" y="-404"/>
                    <a:pt x="1623" y="1416"/>
                  </a:cubicBezTo>
                  <a:cubicBezTo>
                    <a:pt x="619" y="2636"/>
                    <a:pt x="539" y="4232"/>
                    <a:pt x="0" y="5676"/>
                  </a:cubicBezTo>
                  <a:lnTo>
                    <a:pt x="75" y="5676"/>
                  </a:lnTo>
                  <a:lnTo>
                    <a:pt x="75" y="568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2" name="Google Shape;1512;p64"/>
            <p:cNvSpPr/>
            <p:nvPr/>
          </p:nvSpPr>
          <p:spPr>
            <a:xfrm>
              <a:off x="10142625" y="2272990"/>
              <a:ext cx="20060" cy="36156"/>
            </a:xfrm>
            <a:custGeom>
              <a:avLst/>
              <a:gdLst/>
              <a:ahLst/>
              <a:cxnLst/>
              <a:rect l="l" t="t" r="r" b="b"/>
              <a:pathLst>
                <a:path w="8628" h="15551" extrusionOk="0">
                  <a:moveTo>
                    <a:pt x="32" y="7913"/>
                  </a:moveTo>
                  <a:cubicBezTo>
                    <a:pt x="267" y="8981"/>
                    <a:pt x="806" y="10800"/>
                    <a:pt x="1031" y="12702"/>
                  </a:cubicBezTo>
                  <a:cubicBezTo>
                    <a:pt x="1185" y="14451"/>
                    <a:pt x="3657" y="14522"/>
                    <a:pt x="4970" y="15366"/>
                  </a:cubicBezTo>
                  <a:cubicBezTo>
                    <a:pt x="6043" y="16047"/>
                    <a:pt x="7051" y="14685"/>
                    <a:pt x="7665" y="13993"/>
                  </a:cubicBezTo>
                  <a:cubicBezTo>
                    <a:pt x="9597" y="12092"/>
                    <a:pt x="8439" y="1975"/>
                    <a:pt x="5813" y="531"/>
                  </a:cubicBezTo>
                  <a:cubicBezTo>
                    <a:pt x="3881" y="-455"/>
                    <a:pt x="1879" y="-79"/>
                    <a:pt x="950" y="1751"/>
                  </a:cubicBezTo>
                  <a:cubicBezTo>
                    <a:pt x="22" y="3419"/>
                    <a:pt x="-53" y="5167"/>
                    <a:pt x="22" y="7831"/>
                  </a:cubicBezTo>
                  <a:lnTo>
                    <a:pt x="22" y="7903"/>
                  </a:lnTo>
                  <a:lnTo>
                    <a:pt x="32" y="79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3" name="Google Shape;1513;p64"/>
            <p:cNvSpPr/>
            <p:nvPr/>
          </p:nvSpPr>
          <p:spPr>
            <a:xfrm>
              <a:off x="10715605" y="2268719"/>
              <a:ext cx="54093" cy="24578"/>
            </a:xfrm>
            <a:custGeom>
              <a:avLst/>
              <a:gdLst/>
              <a:ahLst/>
              <a:cxnLst/>
              <a:rect l="l" t="t" r="r" b="b"/>
              <a:pathLst>
                <a:path w="23266" h="10571" extrusionOk="0">
                  <a:moveTo>
                    <a:pt x="2172" y="10500"/>
                  </a:moveTo>
                  <a:cubicBezTo>
                    <a:pt x="2172" y="10500"/>
                    <a:pt x="2637" y="10347"/>
                    <a:pt x="2706" y="10195"/>
                  </a:cubicBezTo>
                  <a:cubicBezTo>
                    <a:pt x="4259" y="5986"/>
                    <a:pt x="8503" y="3912"/>
                    <a:pt x="15452" y="3962"/>
                  </a:cubicBezTo>
                  <a:cubicBezTo>
                    <a:pt x="17384" y="3962"/>
                    <a:pt x="19391" y="4115"/>
                    <a:pt x="21318" y="3962"/>
                  </a:cubicBezTo>
                  <a:cubicBezTo>
                    <a:pt x="23325" y="3738"/>
                    <a:pt x="24099" y="3047"/>
                    <a:pt x="22098" y="1908"/>
                  </a:cubicBezTo>
                  <a:cubicBezTo>
                    <a:pt x="22023" y="384"/>
                    <a:pt x="20710" y="-64"/>
                    <a:pt x="18698" y="7"/>
                  </a:cubicBezTo>
                  <a:lnTo>
                    <a:pt x="10899" y="7"/>
                  </a:lnTo>
                  <a:cubicBezTo>
                    <a:pt x="395" y="7"/>
                    <a:pt x="-2466" y="3433"/>
                    <a:pt x="2098" y="10571"/>
                  </a:cubicBezTo>
                  <a:lnTo>
                    <a:pt x="2172" y="105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4" name="Google Shape;1514;p64"/>
            <p:cNvSpPr/>
            <p:nvPr/>
          </p:nvSpPr>
          <p:spPr>
            <a:xfrm>
              <a:off x="10274400" y="2286777"/>
              <a:ext cx="65388" cy="29169"/>
            </a:xfrm>
            <a:custGeom>
              <a:avLst/>
              <a:gdLst/>
              <a:ahLst/>
              <a:cxnLst/>
              <a:rect l="l" t="t" r="r" b="b"/>
              <a:pathLst>
                <a:path w="28124" h="12546" extrusionOk="0">
                  <a:moveTo>
                    <a:pt x="23795" y="0"/>
                  </a:moveTo>
                  <a:cubicBezTo>
                    <a:pt x="23795" y="0"/>
                    <a:pt x="23565" y="610"/>
                    <a:pt x="23565" y="834"/>
                  </a:cubicBezTo>
                  <a:cubicBezTo>
                    <a:pt x="23021" y="4097"/>
                    <a:pt x="26811" y="9496"/>
                    <a:pt x="22258" y="10188"/>
                  </a:cubicBezTo>
                  <a:cubicBezTo>
                    <a:pt x="15458" y="11174"/>
                    <a:pt x="7115" y="12089"/>
                    <a:pt x="160" y="8897"/>
                  </a:cubicBezTo>
                  <a:cubicBezTo>
                    <a:pt x="-529" y="11408"/>
                    <a:pt x="1009" y="12394"/>
                    <a:pt x="4718" y="12394"/>
                  </a:cubicBezTo>
                  <a:cubicBezTo>
                    <a:pt x="10355" y="12394"/>
                    <a:pt x="15997" y="12547"/>
                    <a:pt x="21633" y="12547"/>
                  </a:cubicBezTo>
                  <a:cubicBezTo>
                    <a:pt x="24339" y="12547"/>
                    <a:pt x="27275" y="11937"/>
                    <a:pt x="27505" y="9811"/>
                  </a:cubicBezTo>
                  <a:cubicBezTo>
                    <a:pt x="27814" y="6385"/>
                    <a:pt x="29971" y="2359"/>
                    <a:pt x="23864" y="0"/>
                  </a:cubicBezTo>
                  <a:lnTo>
                    <a:pt x="2379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5" name="Google Shape;1515;p64"/>
            <p:cNvSpPr/>
            <p:nvPr/>
          </p:nvSpPr>
          <p:spPr>
            <a:xfrm>
              <a:off x="10086105" y="2279164"/>
              <a:ext cx="17172" cy="31853"/>
            </a:xfrm>
            <a:custGeom>
              <a:avLst/>
              <a:gdLst/>
              <a:ahLst/>
              <a:cxnLst/>
              <a:rect l="l" t="t" r="r" b="b"/>
              <a:pathLst>
                <a:path w="7386" h="13700" extrusionOk="0">
                  <a:moveTo>
                    <a:pt x="11" y="4956"/>
                  </a:moveTo>
                  <a:cubicBezTo>
                    <a:pt x="320" y="7691"/>
                    <a:pt x="475" y="9745"/>
                    <a:pt x="785" y="11799"/>
                  </a:cubicBezTo>
                  <a:cubicBezTo>
                    <a:pt x="939" y="12633"/>
                    <a:pt x="939" y="13700"/>
                    <a:pt x="2792" y="13700"/>
                  </a:cubicBezTo>
                  <a:cubicBezTo>
                    <a:pt x="4259" y="13700"/>
                    <a:pt x="4959" y="13090"/>
                    <a:pt x="5722" y="12338"/>
                  </a:cubicBezTo>
                  <a:cubicBezTo>
                    <a:pt x="9517" y="8535"/>
                    <a:pt x="5722" y="4885"/>
                    <a:pt x="5103" y="1235"/>
                  </a:cubicBezTo>
                  <a:cubicBezTo>
                    <a:pt x="4948" y="472"/>
                    <a:pt x="3795" y="96"/>
                    <a:pt x="2706" y="15"/>
                  </a:cubicBezTo>
                  <a:cubicBezTo>
                    <a:pt x="774" y="-138"/>
                    <a:pt x="705" y="929"/>
                    <a:pt x="464" y="1764"/>
                  </a:cubicBezTo>
                  <a:cubicBezTo>
                    <a:pt x="155" y="3055"/>
                    <a:pt x="85" y="4417"/>
                    <a:pt x="0" y="5027"/>
                  </a:cubicBezTo>
                  <a:lnTo>
                    <a:pt x="0" y="4956"/>
                  </a:lnTo>
                  <a:lnTo>
                    <a:pt x="11" y="4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6" name="Google Shape;1516;p64"/>
            <p:cNvSpPr/>
            <p:nvPr/>
          </p:nvSpPr>
          <p:spPr>
            <a:xfrm>
              <a:off x="10200442" y="2297282"/>
              <a:ext cx="44256" cy="15315"/>
            </a:xfrm>
            <a:custGeom>
              <a:avLst/>
              <a:gdLst/>
              <a:ahLst/>
              <a:cxnLst/>
              <a:rect l="l" t="t" r="r" b="b"/>
              <a:pathLst>
                <a:path w="19035" h="6587" extrusionOk="0">
                  <a:moveTo>
                    <a:pt x="18638" y="1739"/>
                  </a:moveTo>
                  <a:cubicBezTo>
                    <a:pt x="16012" y="2044"/>
                    <a:pt x="15014" y="7209"/>
                    <a:pt x="10445" y="2583"/>
                  </a:cubicBezTo>
                  <a:cubicBezTo>
                    <a:pt x="9063" y="1210"/>
                    <a:pt x="3271" y="1901"/>
                    <a:pt x="336" y="0"/>
                  </a:cubicBezTo>
                  <a:cubicBezTo>
                    <a:pt x="410" y="2054"/>
                    <a:pt x="-1367" y="5094"/>
                    <a:pt x="2578" y="5775"/>
                  </a:cubicBezTo>
                  <a:cubicBezTo>
                    <a:pt x="7216" y="6538"/>
                    <a:pt x="12463" y="7138"/>
                    <a:pt x="17256" y="5775"/>
                  </a:cubicBezTo>
                  <a:cubicBezTo>
                    <a:pt x="19498" y="5094"/>
                    <a:pt x="19188" y="3345"/>
                    <a:pt x="18638" y="1820"/>
                  </a:cubicBezTo>
                  <a:lnTo>
                    <a:pt x="18638" y="17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7" name="Google Shape;1517;p64"/>
            <p:cNvSpPr/>
            <p:nvPr/>
          </p:nvSpPr>
          <p:spPr>
            <a:xfrm>
              <a:off x="10202265" y="2272665"/>
              <a:ext cx="35205" cy="6305"/>
            </a:xfrm>
            <a:custGeom>
              <a:avLst/>
              <a:gdLst/>
              <a:ahLst/>
              <a:cxnLst/>
              <a:rect l="l" t="t" r="r" b="b"/>
              <a:pathLst>
                <a:path w="15142" h="2712" extrusionOk="0">
                  <a:moveTo>
                    <a:pt x="0" y="2713"/>
                  </a:moveTo>
                  <a:cubicBezTo>
                    <a:pt x="5023" y="2713"/>
                    <a:pt x="10040" y="2641"/>
                    <a:pt x="15143" y="2560"/>
                  </a:cubicBezTo>
                  <a:cubicBezTo>
                    <a:pt x="14988" y="1879"/>
                    <a:pt x="14988" y="506"/>
                    <a:pt x="14678" y="506"/>
                  </a:cubicBezTo>
                  <a:cubicBezTo>
                    <a:pt x="9885" y="49"/>
                    <a:pt x="5103" y="-561"/>
                    <a:pt x="550" y="1035"/>
                  </a:cubicBezTo>
                  <a:cubicBezTo>
                    <a:pt x="85" y="1188"/>
                    <a:pt x="240" y="2102"/>
                    <a:pt x="85" y="2702"/>
                  </a:cubicBezTo>
                  <a:lnTo>
                    <a:pt x="11" y="2702"/>
                  </a:lnTo>
                  <a:lnTo>
                    <a:pt x="0" y="27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8" name="Google Shape;1518;p64"/>
            <p:cNvSpPr/>
            <p:nvPr/>
          </p:nvSpPr>
          <p:spPr>
            <a:xfrm>
              <a:off x="10264836" y="2283087"/>
              <a:ext cx="10009" cy="24396"/>
            </a:xfrm>
            <a:custGeom>
              <a:avLst/>
              <a:gdLst/>
              <a:ahLst/>
              <a:cxnLst/>
              <a:rect l="l" t="t" r="r" b="b"/>
              <a:pathLst>
                <a:path w="4305" h="10493" extrusionOk="0">
                  <a:moveTo>
                    <a:pt x="4151" y="10493"/>
                  </a:moveTo>
                  <a:cubicBezTo>
                    <a:pt x="4151" y="6995"/>
                    <a:pt x="4236" y="3498"/>
                    <a:pt x="4306" y="0"/>
                  </a:cubicBezTo>
                  <a:cubicBezTo>
                    <a:pt x="-1331" y="1749"/>
                    <a:pt x="-1486" y="7372"/>
                    <a:pt x="4151" y="1049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9" name="Google Shape;1519;p64"/>
            <p:cNvSpPr/>
            <p:nvPr/>
          </p:nvSpPr>
          <p:spPr>
            <a:xfrm>
              <a:off x="10364542" y="2281003"/>
              <a:ext cx="294247" cy="21474"/>
            </a:xfrm>
            <a:custGeom>
              <a:avLst/>
              <a:gdLst/>
              <a:ahLst/>
              <a:cxnLst/>
              <a:rect l="l" t="t" r="r" b="b"/>
              <a:pathLst>
                <a:path w="126558" h="9236" extrusionOk="0">
                  <a:moveTo>
                    <a:pt x="63572" y="9163"/>
                  </a:moveTo>
                  <a:lnTo>
                    <a:pt x="121341" y="9163"/>
                  </a:lnTo>
                  <a:cubicBezTo>
                    <a:pt x="123118" y="9163"/>
                    <a:pt x="125584" y="9620"/>
                    <a:pt x="126444" y="7943"/>
                  </a:cubicBezTo>
                  <a:cubicBezTo>
                    <a:pt x="127063" y="6723"/>
                    <a:pt x="124976" y="5360"/>
                    <a:pt x="124976" y="4669"/>
                  </a:cubicBezTo>
                  <a:cubicBezTo>
                    <a:pt x="124357" y="-1951"/>
                    <a:pt x="117332" y="409"/>
                    <a:pt x="112470" y="409"/>
                  </a:cubicBezTo>
                  <a:cubicBezTo>
                    <a:pt x="77247" y="409"/>
                    <a:pt x="42029" y="561"/>
                    <a:pt x="6732" y="643"/>
                  </a:cubicBezTo>
                  <a:cubicBezTo>
                    <a:pt x="2942" y="643"/>
                    <a:pt x="-218" y="643"/>
                    <a:pt x="12" y="4211"/>
                  </a:cubicBezTo>
                  <a:cubicBezTo>
                    <a:pt x="167" y="7557"/>
                    <a:pt x="1320" y="9305"/>
                    <a:pt x="7116" y="9234"/>
                  </a:cubicBezTo>
                  <a:cubicBezTo>
                    <a:pt x="25963" y="9000"/>
                    <a:pt x="44736" y="9163"/>
                    <a:pt x="63572" y="916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0" name="Google Shape;1520;p64"/>
            <p:cNvSpPr/>
            <p:nvPr/>
          </p:nvSpPr>
          <p:spPr>
            <a:xfrm>
              <a:off x="11812974" y="3281571"/>
              <a:ext cx="310660" cy="36458"/>
            </a:xfrm>
            <a:custGeom>
              <a:avLst/>
              <a:gdLst/>
              <a:ahLst/>
              <a:cxnLst/>
              <a:rect l="l" t="t" r="r" b="b"/>
              <a:pathLst>
                <a:path w="133617" h="15681" extrusionOk="0">
                  <a:moveTo>
                    <a:pt x="67575" y="15586"/>
                  </a:moveTo>
                  <a:cubicBezTo>
                    <a:pt x="87036" y="15586"/>
                    <a:pt x="106577" y="15431"/>
                    <a:pt x="126049" y="15666"/>
                  </a:cubicBezTo>
                  <a:cubicBezTo>
                    <a:pt x="131605" y="15666"/>
                    <a:pt x="133618" y="14221"/>
                    <a:pt x="133618" y="10794"/>
                  </a:cubicBezTo>
                  <a:cubicBezTo>
                    <a:pt x="133618" y="9435"/>
                    <a:pt x="133618" y="8134"/>
                    <a:pt x="133463" y="6769"/>
                  </a:cubicBezTo>
                  <a:cubicBezTo>
                    <a:pt x="132534" y="608"/>
                    <a:pt x="131296" y="0"/>
                    <a:pt x="122184" y="0"/>
                  </a:cubicBezTo>
                  <a:lnTo>
                    <a:pt x="10580" y="0"/>
                  </a:lnTo>
                  <a:cubicBezTo>
                    <a:pt x="1853" y="0"/>
                    <a:pt x="-2166" y="3497"/>
                    <a:pt x="1165" y="8966"/>
                  </a:cubicBezTo>
                  <a:cubicBezTo>
                    <a:pt x="2403" y="11018"/>
                    <a:pt x="471" y="14211"/>
                    <a:pt x="3401" y="15047"/>
                  </a:cubicBezTo>
                  <a:cubicBezTo>
                    <a:pt x="7031" y="16034"/>
                    <a:pt x="11594" y="15575"/>
                    <a:pt x="15683" y="15575"/>
                  </a:cubicBezTo>
                  <a:lnTo>
                    <a:pt x="67586" y="15575"/>
                  </a:lnTo>
                  <a:lnTo>
                    <a:pt x="67575" y="1558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1" name="Google Shape;1521;p64"/>
            <p:cNvSpPr/>
            <p:nvPr/>
          </p:nvSpPr>
          <p:spPr>
            <a:xfrm>
              <a:off x="11366546" y="3282134"/>
              <a:ext cx="307135" cy="39946"/>
            </a:xfrm>
            <a:custGeom>
              <a:avLst/>
              <a:gdLst/>
              <a:ahLst/>
              <a:cxnLst/>
              <a:rect l="l" t="t" r="r" b="b"/>
              <a:pathLst>
                <a:path w="132101" h="17181" extrusionOk="0">
                  <a:moveTo>
                    <a:pt x="66112" y="17103"/>
                  </a:moveTo>
                  <a:cubicBezTo>
                    <a:pt x="48573" y="17103"/>
                    <a:pt x="31044" y="17178"/>
                    <a:pt x="13515" y="17103"/>
                  </a:cubicBezTo>
                  <a:cubicBezTo>
                    <a:pt x="-624" y="17034"/>
                    <a:pt x="1154" y="18852"/>
                    <a:pt x="150" y="8207"/>
                  </a:cubicBezTo>
                  <a:cubicBezTo>
                    <a:pt x="-394" y="2808"/>
                    <a:pt x="150" y="2584"/>
                    <a:pt x="8568" y="2584"/>
                  </a:cubicBezTo>
                  <a:lnTo>
                    <a:pt x="98004" y="2584"/>
                  </a:lnTo>
                  <a:cubicBezTo>
                    <a:pt x="99782" y="2584"/>
                    <a:pt x="102178" y="2962"/>
                    <a:pt x="103107" y="2354"/>
                  </a:cubicBezTo>
                  <a:cubicBezTo>
                    <a:pt x="109523" y="-1910"/>
                    <a:pt x="117167" y="1059"/>
                    <a:pt x="124191" y="382"/>
                  </a:cubicBezTo>
                  <a:cubicBezTo>
                    <a:pt x="125659" y="228"/>
                    <a:pt x="128744" y="308"/>
                    <a:pt x="128434" y="2280"/>
                  </a:cubicBezTo>
                  <a:cubicBezTo>
                    <a:pt x="128055" y="4417"/>
                    <a:pt x="129982" y="5851"/>
                    <a:pt x="131060" y="7610"/>
                  </a:cubicBezTo>
                  <a:cubicBezTo>
                    <a:pt x="133921" y="12327"/>
                    <a:pt x="130596" y="17034"/>
                    <a:pt x="124644" y="17034"/>
                  </a:cubicBezTo>
                  <a:lnTo>
                    <a:pt x="66171" y="17034"/>
                  </a:lnTo>
                  <a:lnTo>
                    <a:pt x="66102" y="17103"/>
                  </a:lnTo>
                  <a:lnTo>
                    <a:pt x="66112" y="17103"/>
                  </a:lnTo>
                  <a:close/>
                  <a:moveTo>
                    <a:pt x="123881" y="13079"/>
                  </a:moveTo>
                  <a:cubicBezTo>
                    <a:pt x="125659" y="13079"/>
                    <a:pt x="128125" y="13537"/>
                    <a:pt x="128984" y="11858"/>
                  </a:cubicBezTo>
                  <a:cubicBezTo>
                    <a:pt x="129603" y="10638"/>
                    <a:pt x="127516" y="9279"/>
                    <a:pt x="127516" y="8586"/>
                  </a:cubicBezTo>
                  <a:cubicBezTo>
                    <a:pt x="126897" y="1965"/>
                    <a:pt x="119873" y="4327"/>
                    <a:pt x="115010" y="4327"/>
                  </a:cubicBezTo>
                  <a:cubicBezTo>
                    <a:pt x="79787" y="4327"/>
                    <a:pt x="44564" y="4476"/>
                    <a:pt x="9272" y="4561"/>
                  </a:cubicBezTo>
                  <a:cubicBezTo>
                    <a:pt x="5482" y="4561"/>
                    <a:pt x="2322" y="4561"/>
                    <a:pt x="2547" y="8127"/>
                  </a:cubicBezTo>
                  <a:cubicBezTo>
                    <a:pt x="2701" y="11475"/>
                    <a:pt x="3860" y="13223"/>
                    <a:pt x="9656" y="13148"/>
                  </a:cubicBezTo>
                  <a:cubicBezTo>
                    <a:pt x="28493" y="12924"/>
                    <a:pt x="47271" y="13079"/>
                    <a:pt x="66112" y="13079"/>
                  </a:cubicBezTo>
                  <a:lnTo>
                    <a:pt x="123881" y="13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2" name="Google Shape;1522;p64"/>
            <p:cNvSpPr/>
            <p:nvPr/>
          </p:nvSpPr>
          <p:spPr>
            <a:xfrm>
              <a:off x="11282622" y="3291484"/>
              <a:ext cx="56653" cy="31476"/>
            </a:xfrm>
            <a:custGeom>
              <a:avLst/>
              <a:gdLst/>
              <a:ahLst/>
              <a:cxnLst/>
              <a:rect l="l" t="t" r="r" b="b"/>
              <a:pathLst>
                <a:path w="24367" h="13538" extrusionOk="0">
                  <a:moveTo>
                    <a:pt x="23630" y="2454"/>
                  </a:moveTo>
                  <a:cubicBezTo>
                    <a:pt x="23630" y="1382"/>
                    <a:pt x="23560" y="-211"/>
                    <a:pt x="21783" y="23"/>
                  </a:cubicBezTo>
                  <a:cubicBezTo>
                    <a:pt x="14604" y="1009"/>
                    <a:pt x="7190" y="-824"/>
                    <a:pt x="155" y="855"/>
                  </a:cubicBezTo>
                  <a:cubicBezTo>
                    <a:pt x="155" y="4351"/>
                    <a:pt x="80" y="7848"/>
                    <a:pt x="0" y="11350"/>
                  </a:cubicBezTo>
                  <a:cubicBezTo>
                    <a:pt x="6950" y="14543"/>
                    <a:pt x="15287" y="13557"/>
                    <a:pt x="22092" y="12640"/>
                  </a:cubicBezTo>
                  <a:cubicBezTo>
                    <a:pt x="26645" y="12027"/>
                    <a:pt x="22866" y="6558"/>
                    <a:pt x="23405" y="3285"/>
                  </a:cubicBezTo>
                  <a:cubicBezTo>
                    <a:pt x="23405" y="2982"/>
                    <a:pt x="23560" y="2672"/>
                    <a:pt x="23630" y="245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3" name="Google Shape;1523;p64"/>
            <p:cNvSpPr/>
            <p:nvPr/>
          </p:nvSpPr>
          <p:spPr>
            <a:xfrm>
              <a:off x="12193501" y="3277481"/>
              <a:ext cx="23176" cy="40099"/>
            </a:xfrm>
            <a:custGeom>
              <a:avLst/>
              <a:gdLst/>
              <a:ahLst/>
              <a:cxnLst/>
              <a:rect l="l" t="t" r="r" b="b"/>
              <a:pathLst>
                <a:path w="9968" h="17247" extrusionOk="0">
                  <a:moveTo>
                    <a:pt x="5017" y="17196"/>
                  </a:moveTo>
                  <a:cubicBezTo>
                    <a:pt x="7259" y="17196"/>
                    <a:pt x="9885" y="18182"/>
                    <a:pt x="9965" y="11561"/>
                  </a:cubicBezTo>
                  <a:cubicBezTo>
                    <a:pt x="10040" y="2441"/>
                    <a:pt x="8882" y="85"/>
                    <a:pt x="4243" y="0"/>
                  </a:cubicBezTo>
                  <a:cubicBezTo>
                    <a:pt x="384" y="0"/>
                    <a:pt x="0" y="682"/>
                    <a:pt x="0" y="6620"/>
                  </a:cubicBezTo>
                  <a:cubicBezTo>
                    <a:pt x="0" y="16129"/>
                    <a:pt x="539" y="17196"/>
                    <a:pt x="5092" y="17196"/>
                  </a:cubicBezTo>
                  <a:lnTo>
                    <a:pt x="5017" y="1719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4" name="Google Shape;1524;p64"/>
            <p:cNvSpPr/>
            <p:nvPr/>
          </p:nvSpPr>
          <p:spPr>
            <a:xfrm>
              <a:off x="10977344" y="3289356"/>
              <a:ext cx="45003" cy="32962"/>
            </a:xfrm>
            <a:custGeom>
              <a:avLst/>
              <a:gdLst/>
              <a:ahLst/>
              <a:cxnLst/>
              <a:rect l="l" t="t" r="r" b="b"/>
              <a:pathLst>
                <a:path w="19356" h="14177" extrusionOk="0">
                  <a:moveTo>
                    <a:pt x="10469" y="0"/>
                  </a:moveTo>
                  <a:cubicBezTo>
                    <a:pt x="1049" y="155"/>
                    <a:pt x="-270" y="837"/>
                    <a:pt x="40" y="5165"/>
                  </a:cubicBezTo>
                  <a:cubicBezTo>
                    <a:pt x="573" y="13230"/>
                    <a:pt x="2281" y="14440"/>
                    <a:pt x="14478" y="14136"/>
                  </a:cubicBezTo>
                  <a:cubicBezTo>
                    <a:pt x="20189" y="13981"/>
                    <a:pt x="19346" y="10709"/>
                    <a:pt x="19271" y="8209"/>
                  </a:cubicBezTo>
                  <a:cubicBezTo>
                    <a:pt x="19116" y="1519"/>
                    <a:pt x="17270" y="-80"/>
                    <a:pt x="10544" y="75"/>
                  </a:cubicBezTo>
                  <a:lnTo>
                    <a:pt x="1046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5" name="Google Shape;1525;p64"/>
            <p:cNvSpPr/>
            <p:nvPr/>
          </p:nvSpPr>
          <p:spPr>
            <a:xfrm>
              <a:off x="11728320" y="3283346"/>
              <a:ext cx="54282" cy="28563"/>
            </a:xfrm>
            <a:custGeom>
              <a:avLst/>
              <a:gdLst/>
              <a:ahLst/>
              <a:cxnLst/>
              <a:rect l="l" t="t" r="r" b="b"/>
              <a:pathLst>
                <a:path w="23347" h="12285" extrusionOk="0">
                  <a:moveTo>
                    <a:pt x="11" y="8672"/>
                  </a:moveTo>
                  <a:cubicBezTo>
                    <a:pt x="11" y="11183"/>
                    <a:pt x="1703" y="12548"/>
                    <a:pt x="5647" y="12244"/>
                  </a:cubicBezTo>
                  <a:cubicBezTo>
                    <a:pt x="6960" y="12169"/>
                    <a:pt x="8273" y="12244"/>
                    <a:pt x="9581" y="12244"/>
                  </a:cubicBezTo>
                  <a:cubicBezTo>
                    <a:pt x="23880" y="12244"/>
                    <a:pt x="26501" y="9200"/>
                    <a:pt x="19931" y="0"/>
                  </a:cubicBezTo>
                  <a:cubicBezTo>
                    <a:pt x="21938" y="1066"/>
                    <a:pt x="21089" y="1828"/>
                    <a:pt x="19157" y="2052"/>
                  </a:cubicBezTo>
                  <a:cubicBezTo>
                    <a:pt x="17224" y="2276"/>
                    <a:pt x="15223" y="2127"/>
                    <a:pt x="13291" y="2052"/>
                  </a:cubicBezTo>
                  <a:cubicBezTo>
                    <a:pt x="6341" y="2052"/>
                    <a:pt x="2098" y="4131"/>
                    <a:pt x="544" y="8289"/>
                  </a:cubicBezTo>
                  <a:cubicBezTo>
                    <a:pt x="544" y="8289"/>
                    <a:pt x="235" y="8438"/>
                    <a:pt x="0" y="8592"/>
                  </a:cubicBezTo>
                  <a:lnTo>
                    <a:pt x="0" y="8672"/>
                  </a:lnTo>
                  <a:lnTo>
                    <a:pt x="11" y="867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6" name="Google Shape;1526;p64"/>
            <p:cNvSpPr/>
            <p:nvPr/>
          </p:nvSpPr>
          <p:spPr>
            <a:xfrm>
              <a:off x="11206343" y="3289022"/>
              <a:ext cx="45477" cy="28865"/>
            </a:xfrm>
            <a:custGeom>
              <a:avLst/>
              <a:gdLst/>
              <a:ahLst/>
              <a:cxnLst/>
              <a:rect l="l" t="t" r="r" b="b"/>
              <a:pathLst>
                <a:path w="19560" h="12415" extrusionOk="0">
                  <a:moveTo>
                    <a:pt x="1569" y="155"/>
                  </a:moveTo>
                  <a:cubicBezTo>
                    <a:pt x="565" y="2734"/>
                    <a:pt x="-1138" y="5245"/>
                    <a:pt x="1104" y="7910"/>
                  </a:cubicBezTo>
                  <a:cubicBezTo>
                    <a:pt x="4040" y="9882"/>
                    <a:pt x="9831" y="9131"/>
                    <a:pt x="11224" y="10495"/>
                  </a:cubicBezTo>
                  <a:cubicBezTo>
                    <a:pt x="15783" y="15127"/>
                    <a:pt x="16786" y="9962"/>
                    <a:pt x="19418" y="9659"/>
                  </a:cubicBezTo>
                  <a:cubicBezTo>
                    <a:pt x="19802" y="6231"/>
                    <a:pt x="19572" y="2969"/>
                    <a:pt x="16711" y="0"/>
                  </a:cubicBezTo>
                  <a:cubicBezTo>
                    <a:pt x="11694" y="0"/>
                    <a:pt x="6671" y="69"/>
                    <a:pt x="1569" y="15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7" name="Google Shape;1527;p64"/>
            <p:cNvSpPr/>
            <p:nvPr/>
          </p:nvSpPr>
          <p:spPr>
            <a:xfrm>
              <a:off x="10862009" y="3287338"/>
              <a:ext cx="24780" cy="34459"/>
            </a:xfrm>
            <a:custGeom>
              <a:avLst/>
              <a:gdLst/>
              <a:ahLst/>
              <a:cxnLst/>
              <a:rect l="l" t="t" r="r" b="b"/>
              <a:pathLst>
                <a:path w="10658" h="14821" extrusionOk="0">
                  <a:moveTo>
                    <a:pt x="10658" y="8709"/>
                  </a:moveTo>
                  <a:cubicBezTo>
                    <a:pt x="6799" y="6657"/>
                    <a:pt x="12212" y="1337"/>
                    <a:pt x="4173" y="724"/>
                  </a:cubicBezTo>
                  <a:cubicBezTo>
                    <a:pt x="3709" y="724"/>
                    <a:pt x="3949" y="-800"/>
                    <a:pt x="2396" y="575"/>
                  </a:cubicBezTo>
                  <a:cubicBezTo>
                    <a:pt x="-2776" y="5138"/>
                    <a:pt x="1931" y="9402"/>
                    <a:pt x="2625" y="13650"/>
                  </a:cubicBezTo>
                  <a:cubicBezTo>
                    <a:pt x="2860" y="15094"/>
                    <a:pt x="6335" y="15244"/>
                    <a:pt x="7797" y="13874"/>
                  </a:cubicBezTo>
                  <a:cubicBezTo>
                    <a:pt x="9196" y="12509"/>
                    <a:pt x="9660" y="10612"/>
                    <a:pt x="10658" y="870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8" name="Google Shape;1528;p64"/>
            <p:cNvSpPr/>
            <p:nvPr/>
          </p:nvSpPr>
          <p:spPr>
            <a:xfrm>
              <a:off x="10676630" y="3290861"/>
              <a:ext cx="23606" cy="32648"/>
            </a:xfrm>
            <a:custGeom>
              <a:avLst/>
              <a:gdLst/>
              <a:ahLst/>
              <a:cxnLst/>
              <a:rect l="l" t="t" r="r" b="b"/>
              <a:pathLst>
                <a:path w="10153" h="14042" extrusionOk="0">
                  <a:moveTo>
                    <a:pt x="75" y="5685"/>
                  </a:moveTo>
                  <a:cubicBezTo>
                    <a:pt x="454" y="7284"/>
                    <a:pt x="918" y="8878"/>
                    <a:pt x="1313" y="10477"/>
                  </a:cubicBezTo>
                  <a:cubicBezTo>
                    <a:pt x="1623" y="12001"/>
                    <a:pt x="774" y="14043"/>
                    <a:pt x="4553" y="14043"/>
                  </a:cubicBezTo>
                  <a:cubicBezTo>
                    <a:pt x="8028" y="14043"/>
                    <a:pt x="9266" y="12145"/>
                    <a:pt x="9885" y="10312"/>
                  </a:cubicBezTo>
                  <a:cubicBezTo>
                    <a:pt x="10969" y="7119"/>
                    <a:pt x="8503" y="4235"/>
                    <a:pt x="7259" y="1266"/>
                  </a:cubicBezTo>
                  <a:cubicBezTo>
                    <a:pt x="6485" y="-488"/>
                    <a:pt x="3171" y="-402"/>
                    <a:pt x="1623" y="1415"/>
                  </a:cubicBezTo>
                  <a:cubicBezTo>
                    <a:pt x="619" y="2636"/>
                    <a:pt x="539" y="4235"/>
                    <a:pt x="0" y="5674"/>
                  </a:cubicBezTo>
                  <a:lnTo>
                    <a:pt x="75" y="5674"/>
                  </a:lnTo>
                  <a:lnTo>
                    <a:pt x="75" y="56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9" name="Google Shape;1529;p64"/>
            <p:cNvSpPr/>
            <p:nvPr/>
          </p:nvSpPr>
          <p:spPr>
            <a:xfrm>
              <a:off x="11150450" y="3283360"/>
              <a:ext cx="20051" cy="36156"/>
            </a:xfrm>
            <a:custGeom>
              <a:avLst/>
              <a:gdLst/>
              <a:ahLst/>
              <a:cxnLst/>
              <a:rect l="l" t="t" r="r" b="b"/>
              <a:pathLst>
                <a:path w="8624" h="15551" extrusionOk="0">
                  <a:moveTo>
                    <a:pt x="27" y="7914"/>
                  </a:moveTo>
                  <a:cubicBezTo>
                    <a:pt x="267" y="8980"/>
                    <a:pt x="806" y="10798"/>
                    <a:pt x="1031" y="12701"/>
                  </a:cubicBezTo>
                  <a:cubicBezTo>
                    <a:pt x="1185" y="14449"/>
                    <a:pt x="3657" y="14519"/>
                    <a:pt x="4964" y="15366"/>
                  </a:cubicBezTo>
                  <a:cubicBezTo>
                    <a:pt x="6043" y="16048"/>
                    <a:pt x="7051" y="14684"/>
                    <a:pt x="7660" y="13991"/>
                  </a:cubicBezTo>
                  <a:cubicBezTo>
                    <a:pt x="9592" y="12093"/>
                    <a:pt x="8439" y="1976"/>
                    <a:pt x="5813" y="532"/>
                  </a:cubicBezTo>
                  <a:cubicBezTo>
                    <a:pt x="3881" y="-454"/>
                    <a:pt x="1879" y="-81"/>
                    <a:pt x="950" y="1752"/>
                  </a:cubicBezTo>
                  <a:cubicBezTo>
                    <a:pt x="22" y="3416"/>
                    <a:pt x="-53" y="5169"/>
                    <a:pt x="22" y="7829"/>
                  </a:cubicBezTo>
                  <a:lnTo>
                    <a:pt x="22" y="7904"/>
                  </a:lnTo>
                  <a:lnTo>
                    <a:pt x="27" y="79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0" name="Google Shape;1530;p64"/>
            <p:cNvSpPr/>
            <p:nvPr/>
          </p:nvSpPr>
          <p:spPr>
            <a:xfrm>
              <a:off x="11723383" y="3279100"/>
              <a:ext cx="54089" cy="24580"/>
            </a:xfrm>
            <a:custGeom>
              <a:avLst/>
              <a:gdLst/>
              <a:ahLst/>
              <a:cxnLst/>
              <a:rect l="l" t="t" r="r" b="b"/>
              <a:pathLst>
                <a:path w="23264" h="10572" extrusionOk="0">
                  <a:moveTo>
                    <a:pt x="2171" y="10498"/>
                  </a:moveTo>
                  <a:cubicBezTo>
                    <a:pt x="2171" y="10498"/>
                    <a:pt x="2635" y="10349"/>
                    <a:pt x="2710" y="10194"/>
                  </a:cubicBezTo>
                  <a:cubicBezTo>
                    <a:pt x="4257" y="5983"/>
                    <a:pt x="8501" y="3910"/>
                    <a:pt x="15456" y="3963"/>
                  </a:cubicBezTo>
                  <a:cubicBezTo>
                    <a:pt x="17388" y="3963"/>
                    <a:pt x="19390" y="4112"/>
                    <a:pt x="21322" y="3963"/>
                  </a:cubicBezTo>
                  <a:cubicBezTo>
                    <a:pt x="23323" y="3739"/>
                    <a:pt x="24097" y="3046"/>
                    <a:pt x="22096" y="1905"/>
                  </a:cubicBezTo>
                  <a:cubicBezTo>
                    <a:pt x="22021" y="381"/>
                    <a:pt x="20713" y="-67"/>
                    <a:pt x="18696" y="8"/>
                  </a:cubicBezTo>
                  <a:lnTo>
                    <a:pt x="10897" y="8"/>
                  </a:lnTo>
                  <a:cubicBezTo>
                    <a:pt x="393" y="8"/>
                    <a:pt x="-2468" y="3430"/>
                    <a:pt x="2101" y="10572"/>
                  </a:cubicBezTo>
                  <a:lnTo>
                    <a:pt x="2171" y="104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1" name="Google Shape;1531;p64"/>
            <p:cNvSpPr/>
            <p:nvPr/>
          </p:nvSpPr>
          <p:spPr>
            <a:xfrm>
              <a:off x="11282224" y="3297153"/>
              <a:ext cx="65386" cy="29172"/>
            </a:xfrm>
            <a:custGeom>
              <a:avLst/>
              <a:gdLst/>
              <a:ahLst/>
              <a:cxnLst/>
              <a:rect l="l" t="t" r="r" b="b"/>
              <a:pathLst>
                <a:path w="28123" h="12547" extrusionOk="0">
                  <a:moveTo>
                    <a:pt x="23795" y="0"/>
                  </a:moveTo>
                  <a:cubicBezTo>
                    <a:pt x="23795" y="0"/>
                    <a:pt x="23565" y="613"/>
                    <a:pt x="23565" y="837"/>
                  </a:cubicBezTo>
                  <a:cubicBezTo>
                    <a:pt x="23021" y="4099"/>
                    <a:pt x="26811" y="9499"/>
                    <a:pt x="22252" y="10192"/>
                  </a:cubicBezTo>
                  <a:cubicBezTo>
                    <a:pt x="15458" y="11178"/>
                    <a:pt x="7115" y="12089"/>
                    <a:pt x="160" y="8896"/>
                  </a:cubicBezTo>
                  <a:cubicBezTo>
                    <a:pt x="-529" y="11412"/>
                    <a:pt x="1009" y="12398"/>
                    <a:pt x="4718" y="12398"/>
                  </a:cubicBezTo>
                  <a:cubicBezTo>
                    <a:pt x="10355" y="12398"/>
                    <a:pt x="15997" y="12548"/>
                    <a:pt x="21633" y="12548"/>
                  </a:cubicBezTo>
                  <a:cubicBezTo>
                    <a:pt x="24339" y="12548"/>
                    <a:pt x="27275" y="11940"/>
                    <a:pt x="27499" y="9813"/>
                  </a:cubicBezTo>
                  <a:cubicBezTo>
                    <a:pt x="27814" y="6386"/>
                    <a:pt x="29971" y="2361"/>
                    <a:pt x="23864" y="0"/>
                  </a:cubicBezTo>
                  <a:lnTo>
                    <a:pt x="2379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2" name="Google Shape;1532;p64"/>
            <p:cNvSpPr/>
            <p:nvPr/>
          </p:nvSpPr>
          <p:spPr>
            <a:xfrm>
              <a:off x="11093929" y="3289531"/>
              <a:ext cx="17168" cy="31846"/>
            </a:xfrm>
            <a:custGeom>
              <a:avLst/>
              <a:gdLst/>
              <a:ahLst/>
              <a:cxnLst/>
              <a:rect l="l" t="t" r="r" b="b"/>
              <a:pathLst>
                <a:path w="7384" h="13697" extrusionOk="0">
                  <a:moveTo>
                    <a:pt x="11" y="4956"/>
                  </a:moveTo>
                  <a:cubicBezTo>
                    <a:pt x="320" y="7691"/>
                    <a:pt x="475" y="9743"/>
                    <a:pt x="785" y="11800"/>
                  </a:cubicBezTo>
                  <a:cubicBezTo>
                    <a:pt x="939" y="12632"/>
                    <a:pt x="939" y="13698"/>
                    <a:pt x="2792" y="13698"/>
                  </a:cubicBezTo>
                  <a:cubicBezTo>
                    <a:pt x="4254" y="13698"/>
                    <a:pt x="4959" y="13090"/>
                    <a:pt x="5722" y="12339"/>
                  </a:cubicBezTo>
                  <a:cubicBezTo>
                    <a:pt x="9512" y="8533"/>
                    <a:pt x="5722" y="4887"/>
                    <a:pt x="5103" y="1236"/>
                  </a:cubicBezTo>
                  <a:cubicBezTo>
                    <a:pt x="4948" y="473"/>
                    <a:pt x="3790" y="95"/>
                    <a:pt x="2706" y="15"/>
                  </a:cubicBezTo>
                  <a:cubicBezTo>
                    <a:pt x="774" y="-140"/>
                    <a:pt x="705" y="932"/>
                    <a:pt x="464" y="1763"/>
                  </a:cubicBezTo>
                  <a:cubicBezTo>
                    <a:pt x="155" y="3053"/>
                    <a:pt x="85" y="4418"/>
                    <a:pt x="0" y="5025"/>
                  </a:cubicBezTo>
                  <a:lnTo>
                    <a:pt x="0" y="4956"/>
                  </a:lnTo>
                  <a:lnTo>
                    <a:pt x="11" y="4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3" name="Google Shape;1533;p64"/>
            <p:cNvSpPr/>
            <p:nvPr/>
          </p:nvSpPr>
          <p:spPr>
            <a:xfrm>
              <a:off x="11208236" y="3307664"/>
              <a:ext cx="44252" cy="15315"/>
            </a:xfrm>
            <a:custGeom>
              <a:avLst/>
              <a:gdLst/>
              <a:ahLst/>
              <a:cxnLst/>
              <a:rect l="l" t="t" r="r" b="b"/>
              <a:pathLst>
                <a:path w="19033" h="6587" extrusionOk="0">
                  <a:moveTo>
                    <a:pt x="18640" y="1738"/>
                  </a:moveTo>
                  <a:cubicBezTo>
                    <a:pt x="16014" y="2041"/>
                    <a:pt x="15016" y="7206"/>
                    <a:pt x="10447" y="2580"/>
                  </a:cubicBezTo>
                  <a:cubicBezTo>
                    <a:pt x="9065" y="1210"/>
                    <a:pt x="3268" y="1903"/>
                    <a:pt x="338" y="0"/>
                  </a:cubicBezTo>
                  <a:cubicBezTo>
                    <a:pt x="407" y="2052"/>
                    <a:pt x="-1365" y="5096"/>
                    <a:pt x="2580" y="5773"/>
                  </a:cubicBezTo>
                  <a:cubicBezTo>
                    <a:pt x="7218" y="6540"/>
                    <a:pt x="12465" y="7137"/>
                    <a:pt x="17258" y="5773"/>
                  </a:cubicBezTo>
                  <a:cubicBezTo>
                    <a:pt x="19494" y="5096"/>
                    <a:pt x="19185" y="3347"/>
                    <a:pt x="18640" y="1818"/>
                  </a:cubicBezTo>
                  <a:lnTo>
                    <a:pt x="18640" y="17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4" name="Google Shape;1534;p64"/>
            <p:cNvSpPr/>
            <p:nvPr/>
          </p:nvSpPr>
          <p:spPr>
            <a:xfrm>
              <a:off x="11210026" y="3283043"/>
              <a:ext cx="35194" cy="6310"/>
            </a:xfrm>
            <a:custGeom>
              <a:avLst/>
              <a:gdLst/>
              <a:ahLst/>
              <a:cxnLst/>
              <a:rect l="l" t="t" r="r" b="b"/>
              <a:pathLst>
                <a:path w="15137" h="2714" extrusionOk="0">
                  <a:moveTo>
                    <a:pt x="0" y="2715"/>
                  </a:moveTo>
                  <a:cubicBezTo>
                    <a:pt x="5017" y="2715"/>
                    <a:pt x="10035" y="2640"/>
                    <a:pt x="15137" y="2560"/>
                  </a:cubicBezTo>
                  <a:cubicBezTo>
                    <a:pt x="14983" y="1878"/>
                    <a:pt x="14983" y="508"/>
                    <a:pt x="14673" y="508"/>
                  </a:cubicBezTo>
                  <a:cubicBezTo>
                    <a:pt x="9880" y="50"/>
                    <a:pt x="5097" y="-563"/>
                    <a:pt x="544" y="1036"/>
                  </a:cubicBezTo>
                  <a:cubicBezTo>
                    <a:pt x="80" y="1185"/>
                    <a:pt x="235" y="2102"/>
                    <a:pt x="80" y="2704"/>
                  </a:cubicBezTo>
                  <a:lnTo>
                    <a:pt x="5" y="2704"/>
                  </a:lnTo>
                  <a:lnTo>
                    <a:pt x="0" y="271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5" name="Google Shape;1535;p64"/>
            <p:cNvSpPr/>
            <p:nvPr/>
          </p:nvSpPr>
          <p:spPr>
            <a:xfrm>
              <a:off x="11272625" y="3293458"/>
              <a:ext cx="10018" cy="24401"/>
            </a:xfrm>
            <a:custGeom>
              <a:avLst/>
              <a:gdLst/>
              <a:ahLst/>
              <a:cxnLst/>
              <a:rect l="l" t="t" r="r" b="b"/>
              <a:pathLst>
                <a:path w="4309" h="10495" extrusionOk="0">
                  <a:moveTo>
                    <a:pt x="4155" y="10495"/>
                  </a:moveTo>
                  <a:cubicBezTo>
                    <a:pt x="4155" y="6999"/>
                    <a:pt x="4240" y="3502"/>
                    <a:pt x="4310" y="0"/>
                  </a:cubicBezTo>
                  <a:cubicBezTo>
                    <a:pt x="-1332" y="1754"/>
                    <a:pt x="-1487" y="7372"/>
                    <a:pt x="4155" y="1049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6" name="Google Shape;1536;p64"/>
            <p:cNvSpPr/>
            <p:nvPr/>
          </p:nvSpPr>
          <p:spPr>
            <a:xfrm>
              <a:off x="11372292" y="3291382"/>
              <a:ext cx="294259" cy="21474"/>
            </a:xfrm>
            <a:custGeom>
              <a:avLst/>
              <a:gdLst/>
              <a:ahLst/>
              <a:cxnLst/>
              <a:rect l="l" t="t" r="r" b="b"/>
              <a:pathLst>
                <a:path w="126563" h="9236" extrusionOk="0">
                  <a:moveTo>
                    <a:pt x="63577" y="9165"/>
                  </a:moveTo>
                  <a:lnTo>
                    <a:pt x="121346" y="9165"/>
                  </a:lnTo>
                  <a:cubicBezTo>
                    <a:pt x="123118" y="9165"/>
                    <a:pt x="125590" y="9618"/>
                    <a:pt x="126449" y="7945"/>
                  </a:cubicBezTo>
                  <a:cubicBezTo>
                    <a:pt x="127068" y="6724"/>
                    <a:pt x="124981" y="5359"/>
                    <a:pt x="124981" y="4667"/>
                  </a:cubicBezTo>
                  <a:cubicBezTo>
                    <a:pt x="124362" y="-1948"/>
                    <a:pt x="117338" y="408"/>
                    <a:pt x="112470" y="408"/>
                  </a:cubicBezTo>
                  <a:cubicBezTo>
                    <a:pt x="77252" y="408"/>
                    <a:pt x="42029" y="562"/>
                    <a:pt x="6737" y="642"/>
                  </a:cubicBezTo>
                  <a:cubicBezTo>
                    <a:pt x="2948" y="642"/>
                    <a:pt x="-218" y="642"/>
                    <a:pt x="12" y="4213"/>
                  </a:cubicBezTo>
                  <a:cubicBezTo>
                    <a:pt x="167" y="7556"/>
                    <a:pt x="1325" y="9304"/>
                    <a:pt x="7116" y="9235"/>
                  </a:cubicBezTo>
                  <a:cubicBezTo>
                    <a:pt x="25969" y="9000"/>
                    <a:pt x="44736" y="9165"/>
                    <a:pt x="63577" y="916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7" name="Google Shape;1537;p64"/>
            <p:cNvSpPr/>
            <p:nvPr/>
          </p:nvSpPr>
          <p:spPr>
            <a:xfrm>
              <a:off x="9321333" y="3990460"/>
              <a:ext cx="130193" cy="15312"/>
            </a:xfrm>
            <a:custGeom>
              <a:avLst/>
              <a:gdLst/>
              <a:ahLst/>
              <a:cxnLst/>
              <a:rect l="l" t="t" r="r" b="b"/>
              <a:pathLst>
                <a:path w="55997" h="6586" extrusionOk="0">
                  <a:moveTo>
                    <a:pt x="28306" y="6531"/>
                  </a:moveTo>
                  <a:cubicBezTo>
                    <a:pt x="36478" y="6531"/>
                    <a:pt x="44644" y="6477"/>
                    <a:pt x="52816" y="6547"/>
                  </a:cubicBezTo>
                  <a:cubicBezTo>
                    <a:pt x="55138" y="6568"/>
                    <a:pt x="55997" y="5950"/>
                    <a:pt x="55997" y="4505"/>
                  </a:cubicBezTo>
                  <a:cubicBezTo>
                    <a:pt x="55997" y="3946"/>
                    <a:pt x="55997" y="3375"/>
                    <a:pt x="55922" y="2815"/>
                  </a:cubicBezTo>
                  <a:cubicBezTo>
                    <a:pt x="55533" y="246"/>
                    <a:pt x="55015" y="-20"/>
                    <a:pt x="51204" y="1"/>
                  </a:cubicBezTo>
                  <a:lnTo>
                    <a:pt x="4447" y="1"/>
                  </a:lnTo>
                  <a:cubicBezTo>
                    <a:pt x="780" y="1"/>
                    <a:pt x="-912" y="1467"/>
                    <a:pt x="491" y="3775"/>
                  </a:cubicBezTo>
                  <a:cubicBezTo>
                    <a:pt x="1004" y="4638"/>
                    <a:pt x="192" y="5992"/>
                    <a:pt x="1420" y="6328"/>
                  </a:cubicBezTo>
                  <a:cubicBezTo>
                    <a:pt x="2936" y="6733"/>
                    <a:pt x="4847" y="6541"/>
                    <a:pt x="6582" y="6541"/>
                  </a:cubicBezTo>
                  <a:lnTo>
                    <a:pt x="28327" y="6541"/>
                  </a:lnTo>
                  <a:lnTo>
                    <a:pt x="28327" y="6520"/>
                  </a:lnTo>
                  <a:lnTo>
                    <a:pt x="28306" y="65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8" name="Google Shape;1538;p64"/>
            <p:cNvSpPr/>
            <p:nvPr/>
          </p:nvSpPr>
          <p:spPr>
            <a:xfrm>
              <a:off x="9514793" y="3989272"/>
              <a:ext cx="397870" cy="13669"/>
            </a:xfrm>
            <a:custGeom>
              <a:avLst/>
              <a:gdLst/>
              <a:ahLst/>
              <a:cxnLst/>
              <a:rect l="l" t="t" r="r" b="b"/>
              <a:pathLst>
                <a:path w="171127" h="5879" extrusionOk="0">
                  <a:moveTo>
                    <a:pt x="169587" y="5858"/>
                  </a:moveTo>
                  <a:cubicBezTo>
                    <a:pt x="172822" y="4973"/>
                    <a:pt x="170051" y="2052"/>
                    <a:pt x="169464" y="1210"/>
                  </a:cubicBezTo>
                  <a:cubicBezTo>
                    <a:pt x="168584" y="-21"/>
                    <a:pt x="162098" y="0"/>
                    <a:pt x="156643" y="0"/>
                  </a:cubicBezTo>
                  <a:lnTo>
                    <a:pt x="15608" y="0"/>
                  </a:lnTo>
                  <a:cubicBezTo>
                    <a:pt x="14161" y="0"/>
                    <a:pt x="-96" y="704"/>
                    <a:pt x="0" y="4483"/>
                  </a:cubicBezTo>
                  <a:cubicBezTo>
                    <a:pt x="1127" y="4941"/>
                    <a:pt x="1682" y="5421"/>
                    <a:pt x="2498" y="5879"/>
                  </a:cubicBezTo>
                  <a:lnTo>
                    <a:pt x="169576" y="5879"/>
                  </a:lnTo>
                  <a:lnTo>
                    <a:pt x="169576" y="5858"/>
                  </a:lnTo>
                  <a:lnTo>
                    <a:pt x="169587" y="585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9" name="Google Shape;1539;p64"/>
            <p:cNvSpPr/>
            <p:nvPr/>
          </p:nvSpPr>
          <p:spPr>
            <a:xfrm>
              <a:off x="9134096" y="3990892"/>
              <a:ext cx="128710" cy="16552"/>
            </a:xfrm>
            <a:custGeom>
              <a:avLst/>
              <a:gdLst/>
              <a:ahLst/>
              <a:cxnLst/>
              <a:rect l="l" t="t" r="r" b="b"/>
              <a:pathLst>
                <a:path w="55359" h="7119" extrusionOk="0">
                  <a:moveTo>
                    <a:pt x="27739" y="7096"/>
                  </a:moveTo>
                  <a:cubicBezTo>
                    <a:pt x="20378" y="7096"/>
                    <a:pt x="13044" y="7144"/>
                    <a:pt x="5689" y="7096"/>
                  </a:cubicBezTo>
                  <a:cubicBezTo>
                    <a:pt x="-252" y="7043"/>
                    <a:pt x="522" y="7837"/>
                    <a:pt x="58" y="3381"/>
                  </a:cubicBezTo>
                  <a:cubicBezTo>
                    <a:pt x="-156" y="1115"/>
                    <a:pt x="58" y="1046"/>
                    <a:pt x="3602" y="1046"/>
                  </a:cubicBezTo>
                  <a:lnTo>
                    <a:pt x="41093" y="1046"/>
                  </a:lnTo>
                  <a:cubicBezTo>
                    <a:pt x="41830" y="1046"/>
                    <a:pt x="42849" y="1217"/>
                    <a:pt x="43244" y="972"/>
                  </a:cubicBezTo>
                  <a:cubicBezTo>
                    <a:pt x="45908" y="-787"/>
                    <a:pt x="49142" y="444"/>
                    <a:pt x="52073" y="129"/>
                  </a:cubicBezTo>
                  <a:cubicBezTo>
                    <a:pt x="52681" y="60"/>
                    <a:pt x="53984" y="81"/>
                    <a:pt x="53829" y="924"/>
                  </a:cubicBezTo>
                  <a:cubicBezTo>
                    <a:pt x="53685" y="1840"/>
                    <a:pt x="54491" y="2416"/>
                    <a:pt x="54934" y="3141"/>
                  </a:cubicBezTo>
                  <a:cubicBezTo>
                    <a:pt x="56113" y="5092"/>
                    <a:pt x="54720" y="7085"/>
                    <a:pt x="52249" y="7085"/>
                  </a:cubicBezTo>
                  <a:lnTo>
                    <a:pt x="27739" y="7085"/>
                  </a:lnTo>
                  <a:lnTo>
                    <a:pt x="27739" y="7096"/>
                  </a:lnTo>
                  <a:close/>
                  <a:moveTo>
                    <a:pt x="51950" y="5385"/>
                  </a:moveTo>
                  <a:cubicBezTo>
                    <a:pt x="52703" y="5385"/>
                    <a:pt x="53738" y="5561"/>
                    <a:pt x="54101" y="4879"/>
                  </a:cubicBezTo>
                  <a:cubicBezTo>
                    <a:pt x="54368" y="4367"/>
                    <a:pt x="53487" y="3791"/>
                    <a:pt x="53471" y="3503"/>
                  </a:cubicBezTo>
                  <a:cubicBezTo>
                    <a:pt x="53220" y="737"/>
                    <a:pt x="50269" y="1728"/>
                    <a:pt x="48230" y="1728"/>
                  </a:cubicBezTo>
                  <a:cubicBezTo>
                    <a:pt x="33461" y="1728"/>
                    <a:pt x="18713" y="1776"/>
                    <a:pt x="3944" y="1798"/>
                  </a:cubicBezTo>
                  <a:cubicBezTo>
                    <a:pt x="2353" y="1798"/>
                    <a:pt x="1029" y="1798"/>
                    <a:pt x="1115" y="3312"/>
                  </a:cubicBezTo>
                  <a:cubicBezTo>
                    <a:pt x="1184" y="4703"/>
                    <a:pt x="1648" y="5428"/>
                    <a:pt x="4098" y="5406"/>
                  </a:cubicBezTo>
                  <a:cubicBezTo>
                    <a:pt x="11966" y="5305"/>
                    <a:pt x="19871" y="5358"/>
                    <a:pt x="27771" y="5358"/>
                  </a:cubicBezTo>
                  <a:cubicBezTo>
                    <a:pt x="35670" y="5358"/>
                    <a:pt x="43917" y="5374"/>
                    <a:pt x="51982" y="5358"/>
                  </a:cubicBezTo>
                  <a:lnTo>
                    <a:pt x="51961" y="5374"/>
                  </a:lnTo>
                  <a:lnTo>
                    <a:pt x="51950" y="53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0" name="Google Shape;1540;p64"/>
            <p:cNvSpPr/>
            <p:nvPr/>
          </p:nvSpPr>
          <p:spPr>
            <a:xfrm>
              <a:off x="9098884" y="3994627"/>
              <a:ext cx="23782" cy="13185"/>
            </a:xfrm>
            <a:custGeom>
              <a:avLst/>
              <a:gdLst/>
              <a:ahLst/>
              <a:cxnLst/>
              <a:rect l="l" t="t" r="r" b="b"/>
              <a:pathLst>
                <a:path w="10229" h="5671" extrusionOk="0">
                  <a:moveTo>
                    <a:pt x="9928" y="1018"/>
                  </a:moveTo>
                  <a:cubicBezTo>
                    <a:pt x="9928" y="581"/>
                    <a:pt x="9875" y="-91"/>
                    <a:pt x="9143" y="10"/>
                  </a:cubicBezTo>
                  <a:cubicBezTo>
                    <a:pt x="6138" y="447"/>
                    <a:pt x="3026" y="-358"/>
                    <a:pt x="75" y="346"/>
                  </a:cubicBezTo>
                  <a:cubicBezTo>
                    <a:pt x="75" y="1807"/>
                    <a:pt x="21" y="3283"/>
                    <a:pt x="0" y="4749"/>
                  </a:cubicBezTo>
                  <a:cubicBezTo>
                    <a:pt x="2914" y="6098"/>
                    <a:pt x="6416" y="5682"/>
                    <a:pt x="9277" y="5277"/>
                  </a:cubicBezTo>
                  <a:cubicBezTo>
                    <a:pt x="11188" y="5010"/>
                    <a:pt x="9597" y="2723"/>
                    <a:pt x="9811" y="1380"/>
                  </a:cubicBezTo>
                  <a:cubicBezTo>
                    <a:pt x="9811" y="1258"/>
                    <a:pt x="9885" y="1135"/>
                    <a:pt x="9917" y="1018"/>
                  </a:cubicBezTo>
                  <a:lnTo>
                    <a:pt x="9939" y="1018"/>
                  </a:lnTo>
                  <a:lnTo>
                    <a:pt x="9928" y="10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1" name="Google Shape;1541;p64"/>
            <p:cNvSpPr/>
            <p:nvPr/>
          </p:nvSpPr>
          <p:spPr>
            <a:xfrm>
              <a:off x="9480662" y="3988762"/>
              <a:ext cx="9735" cy="16789"/>
            </a:xfrm>
            <a:custGeom>
              <a:avLst/>
              <a:gdLst/>
              <a:ahLst/>
              <a:cxnLst/>
              <a:rect l="l" t="t" r="r" b="b"/>
              <a:pathLst>
                <a:path w="4187" h="7221" extrusionOk="0">
                  <a:moveTo>
                    <a:pt x="2130" y="7201"/>
                  </a:moveTo>
                  <a:cubicBezTo>
                    <a:pt x="3080" y="7201"/>
                    <a:pt x="4163" y="7606"/>
                    <a:pt x="4185" y="4840"/>
                  </a:cubicBezTo>
                  <a:cubicBezTo>
                    <a:pt x="4233" y="1018"/>
                    <a:pt x="3720" y="32"/>
                    <a:pt x="1788" y="0"/>
                  </a:cubicBezTo>
                  <a:cubicBezTo>
                    <a:pt x="176" y="0"/>
                    <a:pt x="0" y="267"/>
                    <a:pt x="0" y="2766"/>
                  </a:cubicBezTo>
                  <a:cubicBezTo>
                    <a:pt x="0" y="6764"/>
                    <a:pt x="219" y="7201"/>
                    <a:pt x="2130" y="7201"/>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2" name="Google Shape;1542;p64"/>
            <p:cNvSpPr/>
            <p:nvPr/>
          </p:nvSpPr>
          <p:spPr>
            <a:xfrm>
              <a:off x="9520350" y="4002893"/>
              <a:ext cx="388826" cy="2688"/>
            </a:xfrm>
            <a:custGeom>
              <a:avLst/>
              <a:gdLst/>
              <a:ahLst/>
              <a:cxnLst/>
              <a:rect l="l" t="t" r="r" b="b"/>
              <a:pathLst>
                <a:path w="167237" h="1156" extrusionOk="0">
                  <a:moveTo>
                    <a:pt x="167197" y="0"/>
                  </a:moveTo>
                  <a:lnTo>
                    <a:pt x="114" y="0"/>
                  </a:lnTo>
                  <a:cubicBezTo>
                    <a:pt x="-617" y="965"/>
                    <a:pt x="2243" y="1157"/>
                    <a:pt x="6748" y="1157"/>
                  </a:cubicBezTo>
                  <a:lnTo>
                    <a:pt x="159159" y="1157"/>
                  </a:lnTo>
                  <a:cubicBezTo>
                    <a:pt x="163220" y="1157"/>
                    <a:pt x="167773" y="1157"/>
                    <a:pt x="167186" y="0"/>
                  </a:cubicBezTo>
                  <a:lnTo>
                    <a:pt x="167208" y="0"/>
                  </a:lnTo>
                  <a:lnTo>
                    <a:pt x="16719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3" name="Google Shape;1543;p64"/>
            <p:cNvSpPr/>
            <p:nvPr/>
          </p:nvSpPr>
          <p:spPr>
            <a:xfrm>
              <a:off x="8971095" y="3993738"/>
              <a:ext cx="18812" cy="13799"/>
            </a:xfrm>
            <a:custGeom>
              <a:avLst/>
              <a:gdLst/>
              <a:ahLst/>
              <a:cxnLst/>
              <a:rect l="l" t="t" r="r" b="b"/>
              <a:pathLst>
                <a:path w="8091" h="5935" extrusionOk="0">
                  <a:moveTo>
                    <a:pt x="4397" y="3"/>
                  </a:moveTo>
                  <a:cubicBezTo>
                    <a:pt x="437" y="72"/>
                    <a:pt x="-107" y="339"/>
                    <a:pt x="15" y="2167"/>
                  </a:cubicBezTo>
                  <a:cubicBezTo>
                    <a:pt x="245" y="5546"/>
                    <a:pt x="944" y="6042"/>
                    <a:pt x="6057" y="5919"/>
                  </a:cubicBezTo>
                  <a:cubicBezTo>
                    <a:pt x="8433" y="5850"/>
                    <a:pt x="8080" y="4475"/>
                    <a:pt x="8064" y="3420"/>
                  </a:cubicBezTo>
                  <a:cubicBezTo>
                    <a:pt x="8011" y="632"/>
                    <a:pt x="7237" y="-50"/>
                    <a:pt x="4397" y="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4" name="Google Shape;1544;p64"/>
            <p:cNvSpPr/>
            <p:nvPr/>
          </p:nvSpPr>
          <p:spPr>
            <a:xfrm>
              <a:off x="9285837" y="3991206"/>
              <a:ext cx="22799" cy="11944"/>
            </a:xfrm>
            <a:custGeom>
              <a:avLst/>
              <a:gdLst/>
              <a:ahLst/>
              <a:cxnLst/>
              <a:rect l="l" t="t" r="r" b="b"/>
              <a:pathLst>
                <a:path w="9806" h="5137" extrusionOk="0">
                  <a:moveTo>
                    <a:pt x="21" y="3614"/>
                  </a:moveTo>
                  <a:cubicBezTo>
                    <a:pt x="43" y="4669"/>
                    <a:pt x="758" y="5218"/>
                    <a:pt x="2397" y="5128"/>
                  </a:cubicBezTo>
                  <a:cubicBezTo>
                    <a:pt x="2936" y="5106"/>
                    <a:pt x="3502" y="5128"/>
                    <a:pt x="4030" y="5128"/>
                  </a:cubicBezTo>
                  <a:cubicBezTo>
                    <a:pt x="10019" y="5128"/>
                    <a:pt x="11124" y="3854"/>
                    <a:pt x="8391" y="0"/>
                  </a:cubicBezTo>
                  <a:cubicBezTo>
                    <a:pt x="9213" y="458"/>
                    <a:pt x="8871" y="773"/>
                    <a:pt x="8049" y="848"/>
                  </a:cubicBezTo>
                  <a:cubicBezTo>
                    <a:pt x="7243" y="949"/>
                    <a:pt x="6405" y="869"/>
                    <a:pt x="5578" y="869"/>
                  </a:cubicBezTo>
                  <a:cubicBezTo>
                    <a:pt x="2658" y="869"/>
                    <a:pt x="881" y="1743"/>
                    <a:pt x="219" y="3491"/>
                  </a:cubicBezTo>
                  <a:cubicBezTo>
                    <a:pt x="219" y="3491"/>
                    <a:pt x="75" y="3561"/>
                    <a:pt x="0" y="3614"/>
                  </a:cubicBezTo>
                  <a:lnTo>
                    <a:pt x="21" y="36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5" name="Google Shape;1545;p64"/>
            <p:cNvSpPr/>
            <p:nvPr/>
          </p:nvSpPr>
          <p:spPr>
            <a:xfrm>
              <a:off x="9066972" y="3993634"/>
              <a:ext cx="19025" cy="12130"/>
            </a:xfrm>
            <a:custGeom>
              <a:avLst/>
              <a:gdLst/>
              <a:ahLst/>
              <a:cxnLst/>
              <a:rect l="l" t="t" r="r" b="b"/>
              <a:pathLst>
                <a:path w="8183" h="5217" extrusionOk="0">
                  <a:moveTo>
                    <a:pt x="663" y="48"/>
                  </a:moveTo>
                  <a:cubicBezTo>
                    <a:pt x="247" y="1135"/>
                    <a:pt x="-485" y="2196"/>
                    <a:pt x="466" y="3321"/>
                  </a:cubicBezTo>
                  <a:cubicBezTo>
                    <a:pt x="1693" y="4136"/>
                    <a:pt x="4132" y="3822"/>
                    <a:pt x="4698" y="4413"/>
                  </a:cubicBezTo>
                  <a:cubicBezTo>
                    <a:pt x="6609" y="6364"/>
                    <a:pt x="7052" y="4168"/>
                    <a:pt x="8130" y="4046"/>
                  </a:cubicBezTo>
                  <a:cubicBezTo>
                    <a:pt x="8274" y="2623"/>
                    <a:pt x="8200" y="1231"/>
                    <a:pt x="6983" y="0"/>
                  </a:cubicBezTo>
                  <a:cubicBezTo>
                    <a:pt x="4874" y="0"/>
                    <a:pt x="2745" y="21"/>
                    <a:pt x="652" y="48"/>
                  </a:cubicBezTo>
                  <a:lnTo>
                    <a:pt x="674" y="48"/>
                  </a:lnTo>
                  <a:lnTo>
                    <a:pt x="663" y="4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6" name="Google Shape;1546;p64"/>
            <p:cNvSpPr/>
            <p:nvPr/>
          </p:nvSpPr>
          <p:spPr>
            <a:xfrm>
              <a:off x="8922771" y="3992808"/>
              <a:ext cx="10390" cy="14464"/>
            </a:xfrm>
            <a:custGeom>
              <a:avLst/>
              <a:gdLst/>
              <a:ahLst/>
              <a:cxnLst/>
              <a:rect l="l" t="t" r="r" b="b"/>
              <a:pathLst>
                <a:path w="4469" h="6221" extrusionOk="0">
                  <a:moveTo>
                    <a:pt x="4459" y="3665"/>
                  </a:moveTo>
                  <a:cubicBezTo>
                    <a:pt x="2847" y="2802"/>
                    <a:pt x="5121" y="584"/>
                    <a:pt x="1726" y="291"/>
                  </a:cubicBezTo>
                  <a:cubicBezTo>
                    <a:pt x="1529" y="291"/>
                    <a:pt x="1619" y="-327"/>
                    <a:pt x="990" y="238"/>
                  </a:cubicBezTo>
                  <a:cubicBezTo>
                    <a:pt x="-1156" y="2141"/>
                    <a:pt x="813" y="3921"/>
                    <a:pt x="1096" y="5728"/>
                  </a:cubicBezTo>
                  <a:cubicBezTo>
                    <a:pt x="1198" y="6330"/>
                    <a:pt x="2666" y="6400"/>
                    <a:pt x="3274" y="5835"/>
                  </a:cubicBezTo>
                  <a:cubicBezTo>
                    <a:pt x="3861" y="5254"/>
                    <a:pt x="4059" y="4481"/>
                    <a:pt x="4470" y="3665"/>
                  </a:cubicBezTo>
                  <a:lnTo>
                    <a:pt x="4459" y="36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7" name="Google Shape;1547;p64"/>
            <p:cNvSpPr/>
            <p:nvPr/>
          </p:nvSpPr>
          <p:spPr>
            <a:xfrm>
              <a:off x="8845167" y="3994406"/>
              <a:ext cx="9828" cy="13664"/>
            </a:xfrm>
            <a:custGeom>
              <a:avLst/>
              <a:gdLst/>
              <a:ahLst/>
              <a:cxnLst/>
              <a:rect l="l" t="t" r="r" b="b"/>
              <a:pathLst>
                <a:path w="4227" h="5877" extrusionOk="0">
                  <a:moveTo>
                    <a:pt x="0" y="2360"/>
                  </a:moveTo>
                  <a:cubicBezTo>
                    <a:pt x="176" y="3032"/>
                    <a:pt x="368" y="3714"/>
                    <a:pt x="518" y="4385"/>
                  </a:cubicBezTo>
                  <a:cubicBezTo>
                    <a:pt x="662" y="5014"/>
                    <a:pt x="299" y="5878"/>
                    <a:pt x="1857" y="5878"/>
                  </a:cubicBezTo>
                  <a:cubicBezTo>
                    <a:pt x="3325" y="5878"/>
                    <a:pt x="3843" y="5089"/>
                    <a:pt x="4110" y="4316"/>
                  </a:cubicBezTo>
                  <a:cubicBezTo>
                    <a:pt x="4574" y="2962"/>
                    <a:pt x="3544" y="1763"/>
                    <a:pt x="3037" y="532"/>
                  </a:cubicBezTo>
                  <a:cubicBezTo>
                    <a:pt x="2717" y="-209"/>
                    <a:pt x="1324" y="-161"/>
                    <a:pt x="689" y="585"/>
                  </a:cubicBezTo>
                  <a:cubicBezTo>
                    <a:pt x="245" y="1091"/>
                    <a:pt x="224" y="1763"/>
                    <a:pt x="11" y="2360"/>
                  </a:cubicBezTo>
                  <a:lnTo>
                    <a:pt x="0" y="236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8" name="Google Shape;1548;p64"/>
            <p:cNvSpPr/>
            <p:nvPr/>
          </p:nvSpPr>
          <p:spPr>
            <a:xfrm>
              <a:off x="9043530" y="3991292"/>
              <a:ext cx="8412" cy="15094"/>
            </a:xfrm>
            <a:custGeom>
              <a:avLst/>
              <a:gdLst/>
              <a:ahLst/>
              <a:cxnLst/>
              <a:rect l="l" t="t" r="r" b="b"/>
              <a:pathLst>
                <a:path w="3618" h="6492" extrusionOk="0">
                  <a:moveTo>
                    <a:pt x="37" y="3288"/>
                  </a:moveTo>
                  <a:cubicBezTo>
                    <a:pt x="138" y="3725"/>
                    <a:pt x="373" y="4519"/>
                    <a:pt x="448" y="5314"/>
                  </a:cubicBezTo>
                  <a:cubicBezTo>
                    <a:pt x="522" y="6033"/>
                    <a:pt x="1552" y="6087"/>
                    <a:pt x="2092" y="6422"/>
                  </a:cubicBezTo>
                  <a:cubicBezTo>
                    <a:pt x="2556" y="6689"/>
                    <a:pt x="2967" y="6129"/>
                    <a:pt x="3218" y="5863"/>
                  </a:cubicBezTo>
                  <a:cubicBezTo>
                    <a:pt x="4024" y="5047"/>
                    <a:pt x="3538" y="831"/>
                    <a:pt x="2433" y="229"/>
                  </a:cubicBezTo>
                  <a:cubicBezTo>
                    <a:pt x="1627" y="-209"/>
                    <a:pt x="789" y="-11"/>
                    <a:pt x="394" y="756"/>
                  </a:cubicBezTo>
                  <a:cubicBezTo>
                    <a:pt x="26" y="1481"/>
                    <a:pt x="-17" y="2201"/>
                    <a:pt x="4" y="3309"/>
                  </a:cubicBezTo>
                  <a:lnTo>
                    <a:pt x="26" y="3288"/>
                  </a:lnTo>
                  <a:lnTo>
                    <a:pt x="37" y="32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9" name="Google Shape;1549;p64"/>
            <p:cNvSpPr/>
            <p:nvPr/>
          </p:nvSpPr>
          <p:spPr>
            <a:xfrm>
              <a:off x="9283872" y="3989334"/>
              <a:ext cx="22583" cy="10309"/>
            </a:xfrm>
            <a:custGeom>
              <a:avLst/>
              <a:gdLst/>
              <a:ahLst/>
              <a:cxnLst/>
              <a:rect l="l" t="t" r="r" b="b"/>
              <a:pathLst>
                <a:path w="9713" h="4434" extrusionOk="0">
                  <a:moveTo>
                    <a:pt x="845" y="4424"/>
                  </a:moveTo>
                  <a:cubicBezTo>
                    <a:pt x="845" y="4424"/>
                    <a:pt x="1042" y="4350"/>
                    <a:pt x="1064" y="4302"/>
                  </a:cubicBezTo>
                  <a:cubicBezTo>
                    <a:pt x="1715" y="2553"/>
                    <a:pt x="3503" y="1679"/>
                    <a:pt x="6423" y="1679"/>
                  </a:cubicBezTo>
                  <a:cubicBezTo>
                    <a:pt x="7250" y="1679"/>
                    <a:pt x="8088" y="1727"/>
                    <a:pt x="8894" y="1658"/>
                  </a:cubicBezTo>
                  <a:cubicBezTo>
                    <a:pt x="9721" y="1556"/>
                    <a:pt x="10068" y="1269"/>
                    <a:pt x="9235" y="816"/>
                  </a:cubicBezTo>
                  <a:cubicBezTo>
                    <a:pt x="9182" y="181"/>
                    <a:pt x="8675" y="0"/>
                    <a:pt x="7821" y="0"/>
                  </a:cubicBezTo>
                  <a:lnTo>
                    <a:pt x="4565" y="0"/>
                  </a:lnTo>
                  <a:cubicBezTo>
                    <a:pt x="135" y="0"/>
                    <a:pt x="-1034" y="1445"/>
                    <a:pt x="898" y="4435"/>
                  </a:cubicBezTo>
                  <a:lnTo>
                    <a:pt x="845" y="4435"/>
                  </a:lnTo>
                  <a:lnTo>
                    <a:pt x="845" y="44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0" name="Google Shape;1550;p64"/>
            <p:cNvSpPr/>
            <p:nvPr/>
          </p:nvSpPr>
          <p:spPr>
            <a:xfrm>
              <a:off x="9098779" y="3996968"/>
              <a:ext cx="27316" cy="12211"/>
            </a:xfrm>
            <a:custGeom>
              <a:avLst/>
              <a:gdLst/>
              <a:ahLst/>
              <a:cxnLst/>
              <a:rect l="l" t="t" r="r" b="b"/>
              <a:pathLst>
                <a:path w="11749" h="5252" extrusionOk="0">
                  <a:moveTo>
                    <a:pt x="9978" y="11"/>
                  </a:moveTo>
                  <a:cubicBezTo>
                    <a:pt x="9957" y="133"/>
                    <a:pt x="9903" y="256"/>
                    <a:pt x="9877" y="368"/>
                  </a:cubicBezTo>
                  <a:cubicBezTo>
                    <a:pt x="9626" y="1738"/>
                    <a:pt x="11249" y="4008"/>
                    <a:pt x="9338" y="4264"/>
                  </a:cubicBezTo>
                  <a:cubicBezTo>
                    <a:pt x="6477" y="4680"/>
                    <a:pt x="3007" y="5053"/>
                    <a:pt x="72" y="3731"/>
                  </a:cubicBezTo>
                  <a:cubicBezTo>
                    <a:pt x="-227" y="4771"/>
                    <a:pt x="413" y="5197"/>
                    <a:pt x="1950" y="5197"/>
                  </a:cubicBezTo>
                  <a:cubicBezTo>
                    <a:pt x="4326" y="5197"/>
                    <a:pt x="6695" y="5266"/>
                    <a:pt x="9049" y="5250"/>
                  </a:cubicBezTo>
                  <a:cubicBezTo>
                    <a:pt x="10176" y="5250"/>
                    <a:pt x="11425" y="4984"/>
                    <a:pt x="11494" y="4120"/>
                  </a:cubicBezTo>
                  <a:cubicBezTo>
                    <a:pt x="11622" y="2676"/>
                    <a:pt x="12519" y="1007"/>
                    <a:pt x="9957" y="0"/>
                  </a:cubicBezTo>
                  <a:lnTo>
                    <a:pt x="9978" y="0"/>
                  </a:lnTo>
                  <a:lnTo>
                    <a:pt x="9978"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1" name="Google Shape;1551;p64"/>
            <p:cNvSpPr/>
            <p:nvPr/>
          </p:nvSpPr>
          <p:spPr>
            <a:xfrm>
              <a:off x="9019922" y="3993655"/>
              <a:ext cx="7231" cy="13399"/>
            </a:xfrm>
            <a:custGeom>
              <a:avLst/>
              <a:gdLst/>
              <a:ahLst/>
              <a:cxnLst/>
              <a:rect l="l" t="t" r="r" b="b"/>
              <a:pathLst>
                <a:path w="3110" h="5763" extrusionOk="0">
                  <a:moveTo>
                    <a:pt x="16" y="2102"/>
                  </a:moveTo>
                  <a:cubicBezTo>
                    <a:pt x="144" y="3258"/>
                    <a:pt x="214" y="4127"/>
                    <a:pt x="336" y="4970"/>
                  </a:cubicBezTo>
                  <a:cubicBezTo>
                    <a:pt x="390" y="5305"/>
                    <a:pt x="390" y="5764"/>
                    <a:pt x="1164" y="5764"/>
                  </a:cubicBezTo>
                  <a:cubicBezTo>
                    <a:pt x="1772" y="5764"/>
                    <a:pt x="2076" y="5519"/>
                    <a:pt x="2413" y="5183"/>
                  </a:cubicBezTo>
                  <a:cubicBezTo>
                    <a:pt x="4003" y="3568"/>
                    <a:pt x="2413" y="2070"/>
                    <a:pt x="2146" y="535"/>
                  </a:cubicBezTo>
                  <a:cubicBezTo>
                    <a:pt x="2092" y="199"/>
                    <a:pt x="1607" y="60"/>
                    <a:pt x="1126" y="7"/>
                  </a:cubicBezTo>
                  <a:cubicBezTo>
                    <a:pt x="320" y="-62"/>
                    <a:pt x="267" y="396"/>
                    <a:pt x="192" y="727"/>
                  </a:cubicBezTo>
                  <a:cubicBezTo>
                    <a:pt x="69" y="1286"/>
                    <a:pt x="16" y="1835"/>
                    <a:pt x="0" y="2102"/>
                  </a:cubicBezTo>
                  <a:lnTo>
                    <a:pt x="16" y="21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2" name="Google Shape;1552;p64"/>
            <p:cNvSpPr/>
            <p:nvPr/>
          </p:nvSpPr>
          <p:spPr>
            <a:xfrm>
              <a:off x="9067792" y="4001344"/>
              <a:ext cx="18463" cy="6398"/>
            </a:xfrm>
            <a:custGeom>
              <a:avLst/>
              <a:gdLst/>
              <a:ahLst/>
              <a:cxnLst/>
              <a:rect l="l" t="t" r="r" b="b"/>
              <a:pathLst>
                <a:path w="7941" h="2752" extrusionOk="0">
                  <a:moveTo>
                    <a:pt x="7798" y="720"/>
                  </a:moveTo>
                  <a:cubicBezTo>
                    <a:pt x="6726" y="842"/>
                    <a:pt x="6277" y="3006"/>
                    <a:pt x="4366" y="1087"/>
                  </a:cubicBezTo>
                  <a:cubicBezTo>
                    <a:pt x="3811" y="506"/>
                    <a:pt x="1361" y="794"/>
                    <a:pt x="134" y="0"/>
                  </a:cubicBezTo>
                  <a:cubicBezTo>
                    <a:pt x="187" y="864"/>
                    <a:pt x="-582" y="2143"/>
                    <a:pt x="1062" y="2409"/>
                  </a:cubicBezTo>
                  <a:cubicBezTo>
                    <a:pt x="3016" y="2724"/>
                    <a:pt x="5226" y="2990"/>
                    <a:pt x="7201" y="2409"/>
                  </a:cubicBezTo>
                  <a:cubicBezTo>
                    <a:pt x="8129" y="2143"/>
                    <a:pt x="8001" y="1370"/>
                    <a:pt x="7788" y="752"/>
                  </a:cubicBezTo>
                  <a:lnTo>
                    <a:pt x="7788" y="730"/>
                  </a:lnTo>
                  <a:lnTo>
                    <a:pt x="7798" y="72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3" name="Google Shape;1553;p64"/>
            <p:cNvSpPr/>
            <p:nvPr/>
          </p:nvSpPr>
          <p:spPr>
            <a:xfrm>
              <a:off x="9068525" y="3991088"/>
              <a:ext cx="14743" cy="2632"/>
            </a:xfrm>
            <a:custGeom>
              <a:avLst/>
              <a:gdLst/>
              <a:ahLst/>
              <a:cxnLst/>
              <a:rect l="l" t="t" r="r" b="b"/>
              <a:pathLst>
                <a:path w="6341" h="1132" extrusionOk="0">
                  <a:moveTo>
                    <a:pt x="0" y="1133"/>
                  </a:moveTo>
                  <a:cubicBezTo>
                    <a:pt x="2108" y="1133"/>
                    <a:pt x="4233" y="1112"/>
                    <a:pt x="6341" y="1080"/>
                  </a:cubicBezTo>
                  <a:cubicBezTo>
                    <a:pt x="6272" y="765"/>
                    <a:pt x="6272" y="216"/>
                    <a:pt x="6144" y="216"/>
                  </a:cubicBezTo>
                  <a:cubicBezTo>
                    <a:pt x="4142" y="24"/>
                    <a:pt x="2108" y="-242"/>
                    <a:pt x="208" y="440"/>
                  </a:cubicBezTo>
                  <a:cubicBezTo>
                    <a:pt x="11" y="515"/>
                    <a:pt x="64" y="898"/>
                    <a:pt x="11" y="1133"/>
                  </a:cubicBezTo>
                  <a:lnTo>
                    <a:pt x="0" y="11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4" name="Google Shape;1554;p64"/>
            <p:cNvSpPr/>
            <p:nvPr/>
          </p:nvSpPr>
          <p:spPr>
            <a:xfrm>
              <a:off x="9094805" y="3995431"/>
              <a:ext cx="4213" cy="10235"/>
            </a:xfrm>
            <a:custGeom>
              <a:avLst/>
              <a:gdLst/>
              <a:ahLst/>
              <a:cxnLst/>
              <a:rect l="l" t="t" r="r" b="b"/>
              <a:pathLst>
                <a:path w="1812" h="4402" extrusionOk="0">
                  <a:moveTo>
                    <a:pt x="1743" y="4403"/>
                  </a:moveTo>
                  <a:cubicBezTo>
                    <a:pt x="1743" y="2937"/>
                    <a:pt x="1791" y="1466"/>
                    <a:pt x="1812" y="0"/>
                  </a:cubicBezTo>
                  <a:cubicBezTo>
                    <a:pt x="-568" y="725"/>
                    <a:pt x="-616" y="3113"/>
                    <a:pt x="1743" y="440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5" name="Google Shape;1555;p64"/>
            <p:cNvSpPr/>
            <p:nvPr/>
          </p:nvSpPr>
          <p:spPr>
            <a:xfrm>
              <a:off x="9136542" y="3994550"/>
              <a:ext cx="123318" cy="8961"/>
            </a:xfrm>
            <a:custGeom>
              <a:avLst/>
              <a:gdLst/>
              <a:ahLst/>
              <a:cxnLst/>
              <a:rect l="l" t="t" r="r" b="b"/>
              <a:pathLst>
                <a:path w="53040" h="3854" extrusionOk="0">
                  <a:moveTo>
                    <a:pt x="26623" y="3833"/>
                  </a:moveTo>
                  <a:lnTo>
                    <a:pt x="50834" y="3833"/>
                  </a:lnTo>
                  <a:cubicBezTo>
                    <a:pt x="51597" y="3833"/>
                    <a:pt x="52617" y="4003"/>
                    <a:pt x="52990" y="3321"/>
                  </a:cubicBezTo>
                  <a:cubicBezTo>
                    <a:pt x="53257" y="2825"/>
                    <a:pt x="52382" y="2234"/>
                    <a:pt x="52361" y="1951"/>
                  </a:cubicBezTo>
                  <a:cubicBezTo>
                    <a:pt x="52115" y="-815"/>
                    <a:pt x="49158" y="171"/>
                    <a:pt x="47124" y="171"/>
                  </a:cubicBezTo>
                  <a:cubicBezTo>
                    <a:pt x="32355" y="171"/>
                    <a:pt x="17602" y="224"/>
                    <a:pt x="2833" y="240"/>
                  </a:cubicBezTo>
                  <a:cubicBezTo>
                    <a:pt x="1242" y="240"/>
                    <a:pt x="-81" y="240"/>
                    <a:pt x="4" y="1759"/>
                  </a:cubicBezTo>
                  <a:cubicBezTo>
                    <a:pt x="73" y="3161"/>
                    <a:pt x="543" y="3881"/>
                    <a:pt x="2988" y="3854"/>
                  </a:cubicBezTo>
                  <a:cubicBezTo>
                    <a:pt x="10861" y="3747"/>
                    <a:pt x="18760" y="3801"/>
                    <a:pt x="26660" y="3801"/>
                  </a:cubicBezTo>
                  <a:lnTo>
                    <a:pt x="26644" y="3822"/>
                  </a:lnTo>
                  <a:lnTo>
                    <a:pt x="26623" y="38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6" name="Google Shape;1556;p64"/>
            <p:cNvSpPr/>
            <p:nvPr/>
          </p:nvSpPr>
          <p:spPr>
            <a:xfrm>
              <a:off x="8429930" y="3999447"/>
              <a:ext cx="67086" cy="7910"/>
            </a:xfrm>
            <a:custGeom>
              <a:avLst/>
              <a:gdLst/>
              <a:ahLst/>
              <a:cxnLst/>
              <a:rect l="l" t="t" r="r" b="b"/>
              <a:pathLst>
                <a:path w="28854" h="3402" extrusionOk="0">
                  <a:moveTo>
                    <a:pt x="14566" y="3390"/>
                  </a:moveTo>
                  <a:cubicBezTo>
                    <a:pt x="18772" y="3390"/>
                    <a:pt x="23004" y="3369"/>
                    <a:pt x="27210" y="3390"/>
                  </a:cubicBezTo>
                  <a:cubicBezTo>
                    <a:pt x="28406" y="3390"/>
                    <a:pt x="28854" y="3076"/>
                    <a:pt x="28854" y="2329"/>
                  </a:cubicBezTo>
                  <a:cubicBezTo>
                    <a:pt x="28854" y="2047"/>
                    <a:pt x="28854" y="1754"/>
                    <a:pt x="28833" y="1466"/>
                  </a:cubicBezTo>
                  <a:cubicBezTo>
                    <a:pt x="28636" y="144"/>
                    <a:pt x="28369" y="0"/>
                    <a:pt x="26404" y="0"/>
                  </a:cubicBezTo>
                  <a:lnTo>
                    <a:pt x="2300" y="0"/>
                  </a:lnTo>
                  <a:cubicBezTo>
                    <a:pt x="416" y="0"/>
                    <a:pt x="-460" y="773"/>
                    <a:pt x="239" y="1956"/>
                  </a:cubicBezTo>
                  <a:cubicBezTo>
                    <a:pt x="512" y="2415"/>
                    <a:pt x="95" y="3081"/>
                    <a:pt x="725" y="3257"/>
                  </a:cubicBezTo>
                  <a:cubicBezTo>
                    <a:pt x="1510" y="3481"/>
                    <a:pt x="2492" y="3379"/>
                    <a:pt x="3394" y="3379"/>
                  </a:cubicBezTo>
                  <a:lnTo>
                    <a:pt x="14619" y="3379"/>
                  </a:lnTo>
                  <a:lnTo>
                    <a:pt x="14566" y="3401"/>
                  </a:lnTo>
                  <a:lnTo>
                    <a:pt x="14566" y="339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7" name="Google Shape;1557;p64"/>
            <p:cNvSpPr/>
            <p:nvPr/>
          </p:nvSpPr>
          <p:spPr>
            <a:xfrm>
              <a:off x="8529667" y="3998889"/>
              <a:ext cx="205225" cy="7038"/>
            </a:xfrm>
            <a:custGeom>
              <a:avLst/>
              <a:gdLst/>
              <a:ahLst/>
              <a:cxnLst/>
              <a:rect l="l" t="t" r="r" b="b"/>
              <a:pathLst>
                <a:path w="88269" h="3027" extrusionOk="0">
                  <a:moveTo>
                    <a:pt x="87473" y="3028"/>
                  </a:moveTo>
                  <a:cubicBezTo>
                    <a:pt x="89138" y="2569"/>
                    <a:pt x="87724" y="1077"/>
                    <a:pt x="87404" y="618"/>
                  </a:cubicBezTo>
                  <a:cubicBezTo>
                    <a:pt x="86961" y="0"/>
                    <a:pt x="83614" y="0"/>
                    <a:pt x="80801" y="0"/>
                  </a:cubicBezTo>
                  <a:lnTo>
                    <a:pt x="8044" y="0"/>
                  </a:lnTo>
                  <a:cubicBezTo>
                    <a:pt x="7292" y="0"/>
                    <a:pt x="-53" y="352"/>
                    <a:pt x="0" y="2308"/>
                  </a:cubicBezTo>
                  <a:cubicBezTo>
                    <a:pt x="587" y="2548"/>
                    <a:pt x="860" y="2782"/>
                    <a:pt x="1292" y="3028"/>
                  </a:cubicBezTo>
                  <a:lnTo>
                    <a:pt x="87473" y="30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8" name="Google Shape;1558;p64"/>
            <p:cNvSpPr/>
            <p:nvPr/>
          </p:nvSpPr>
          <p:spPr>
            <a:xfrm>
              <a:off x="8333338" y="3999649"/>
              <a:ext cx="66414" cy="8616"/>
            </a:xfrm>
            <a:custGeom>
              <a:avLst/>
              <a:gdLst/>
              <a:ahLst/>
              <a:cxnLst/>
              <a:rect l="l" t="t" r="r" b="b"/>
              <a:pathLst>
                <a:path w="28565" h="3706" extrusionOk="0">
                  <a:moveTo>
                    <a:pt x="14286" y="3682"/>
                  </a:moveTo>
                  <a:lnTo>
                    <a:pt x="2916" y="3682"/>
                  </a:lnTo>
                  <a:cubicBezTo>
                    <a:pt x="-142" y="3682"/>
                    <a:pt x="248" y="4071"/>
                    <a:pt x="34" y="1763"/>
                  </a:cubicBezTo>
                  <a:cubicBezTo>
                    <a:pt x="-89" y="579"/>
                    <a:pt x="34" y="553"/>
                    <a:pt x="1870" y="553"/>
                  </a:cubicBezTo>
                  <a:lnTo>
                    <a:pt x="21219" y="553"/>
                  </a:lnTo>
                  <a:cubicBezTo>
                    <a:pt x="21587" y="553"/>
                    <a:pt x="22127" y="654"/>
                    <a:pt x="22324" y="499"/>
                  </a:cubicBezTo>
                  <a:cubicBezTo>
                    <a:pt x="23696" y="-412"/>
                    <a:pt x="25382" y="238"/>
                    <a:pt x="26877" y="62"/>
                  </a:cubicBezTo>
                  <a:cubicBezTo>
                    <a:pt x="27197" y="41"/>
                    <a:pt x="27859" y="62"/>
                    <a:pt x="27784" y="473"/>
                  </a:cubicBezTo>
                  <a:cubicBezTo>
                    <a:pt x="27715" y="926"/>
                    <a:pt x="28126" y="1240"/>
                    <a:pt x="28345" y="1629"/>
                  </a:cubicBezTo>
                  <a:cubicBezTo>
                    <a:pt x="28953" y="2637"/>
                    <a:pt x="28243" y="3671"/>
                    <a:pt x="26952" y="3671"/>
                  </a:cubicBezTo>
                  <a:lnTo>
                    <a:pt x="14307" y="3671"/>
                  </a:lnTo>
                  <a:lnTo>
                    <a:pt x="14286" y="3682"/>
                  </a:lnTo>
                  <a:close/>
                  <a:moveTo>
                    <a:pt x="26786" y="2818"/>
                  </a:moveTo>
                  <a:cubicBezTo>
                    <a:pt x="27176" y="2818"/>
                    <a:pt x="27715" y="2919"/>
                    <a:pt x="27891" y="2557"/>
                  </a:cubicBezTo>
                  <a:cubicBezTo>
                    <a:pt x="28035" y="2290"/>
                    <a:pt x="27571" y="1997"/>
                    <a:pt x="27571" y="1853"/>
                  </a:cubicBezTo>
                  <a:cubicBezTo>
                    <a:pt x="27448" y="430"/>
                    <a:pt x="25906" y="937"/>
                    <a:pt x="24886" y="937"/>
                  </a:cubicBezTo>
                  <a:cubicBezTo>
                    <a:pt x="17280" y="937"/>
                    <a:pt x="9647" y="958"/>
                    <a:pt x="2046" y="990"/>
                  </a:cubicBezTo>
                  <a:cubicBezTo>
                    <a:pt x="1208" y="990"/>
                    <a:pt x="552" y="990"/>
                    <a:pt x="579" y="1763"/>
                  </a:cubicBezTo>
                  <a:cubicBezTo>
                    <a:pt x="600" y="2482"/>
                    <a:pt x="851" y="2850"/>
                    <a:pt x="2121" y="2850"/>
                  </a:cubicBezTo>
                  <a:cubicBezTo>
                    <a:pt x="6178" y="2797"/>
                    <a:pt x="10266" y="2850"/>
                    <a:pt x="14328" y="2850"/>
                  </a:cubicBezTo>
                  <a:lnTo>
                    <a:pt x="26824" y="2850"/>
                  </a:lnTo>
                  <a:lnTo>
                    <a:pt x="26808" y="2829"/>
                  </a:lnTo>
                  <a:lnTo>
                    <a:pt x="26786" y="28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9" name="Google Shape;1559;p64"/>
            <p:cNvSpPr/>
            <p:nvPr/>
          </p:nvSpPr>
          <p:spPr>
            <a:xfrm>
              <a:off x="8315172" y="4001607"/>
              <a:ext cx="12241" cy="6787"/>
            </a:xfrm>
            <a:custGeom>
              <a:avLst/>
              <a:gdLst/>
              <a:ahLst/>
              <a:cxnLst/>
              <a:rect l="l" t="t" r="r" b="b"/>
              <a:pathLst>
                <a:path w="5265" h="2919" extrusionOk="0">
                  <a:moveTo>
                    <a:pt x="5081" y="532"/>
                  </a:moveTo>
                  <a:cubicBezTo>
                    <a:pt x="5081" y="308"/>
                    <a:pt x="5081" y="-44"/>
                    <a:pt x="4692" y="4"/>
                  </a:cubicBezTo>
                  <a:cubicBezTo>
                    <a:pt x="3122" y="218"/>
                    <a:pt x="1532" y="-188"/>
                    <a:pt x="21" y="180"/>
                  </a:cubicBezTo>
                  <a:cubicBezTo>
                    <a:pt x="21" y="921"/>
                    <a:pt x="21" y="1694"/>
                    <a:pt x="0" y="2446"/>
                  </a:cubicBezTo>
                  <a:cubicBezTo>
                    <a:pt x="1521" y="3139"/>
                    <a:pt x="3304" y="2925"/>
                    <a:pt x="4772" y="2712"/>
                  </a:cubicBezTo>
                  <a:cubicBezTo>
                    <a:pt x="5754" y="2568"/>
                    <a:pt x="4948" y="1406"/>
                    <a:pt x="5060" y="687"/>
                  </a:cubicBezTo>
                  <a:cubicBezTo>
                    <a:pt x="5060" y="617"/>
                    <a:pt x="5081" y="564"/>
                    <a:pt x="5113" y="495"/>
                  </a:cubicBezTo>
                  <a:lnTo>
                    <a:pt x="5092" y="543"/>
                  </a:lnTo>
                  <a:lnTo>
                    <a:pt x="5081" y="5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0" name="Google Shape;1560;p64"/>
            <p:cNvSpPr/>
            <p:nvPr/>
          </p:nvSpPr>
          <p:spPr>
            <a:xfrm>
              <a:off x="8511969" y="3998691"/>
              <a:ext cx="5075" cy="8623"/>
            </a:xfrm>
            <a:custGeom>
              <a:avLst/>
              <a:gdLst/>
              <a:ahLst/>
              <a:cxnLst/>
              <a:rect l="l" t="t" r="r" b="b"/>
              <a:pathLst>
                <a:path w="2183" h="3709" extrusionOk="0">
                  <a:moveTo>
                    <a:pt x="1132" y="3689"/>
                  </a:moveTo>
                  <a:cubicBezTo>
                    <a:pt x="1617" y="3689"/>
                    <a:pt x="2183" y="3902"/>
                    <a:pt x="2183" y="2479"/>
                  </a:cubicBezTo>
                  <a:cubicBezTo>
                    <a:pt x="2183" y="506"/>
                    <a:pt x="1938" y="0"/>
                    <a:pt x="934" y="0"/>
                  </a:cubicBezTo>
                  <a:cubicBezTo>
                    <a:pt x="107" y="0"/>
                    <a:pt x="0" y="144"/>
                    <a:pt x="0" y="1423"/>
                  </a:cubicBezTo>
                  <a:cubicBezTo>
                    <a:pt x="0" y="3497"/>
                    <a:pt x="128" y="3710"/>
                    <a:pt x="1110" y="3710"/>
                  </a:cubicBezTo>
                  <a:lnTo>
                    <a:pt x="1132" y="368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1" name="Google Shape;1561;p64"/>
            <p:cNvSpPr/>
            <p:nvPr/>
          </p:nvSpPr>
          <p:spPr>
            <a:xfrm>
              <a:off x="8532550" y="4005930"/>
              <a:ext cx="200573" cy="1386"/>
            </a:xfrm>
            <a:custGeom>
              <a:avLst/>
              <a:gdLst/>
              <a:ahLst/>
              <a:cxnLst/>
              <a:rect l="l" t="t" r="r" b="b"/>
              <a:pathLst>
                <a:path w="86268" h="596" extrusionOk="0">
                  <a:moveTo>
                    <a:pt x="86239" y="0"/>
                  </a:moveTo>
                  <a:lnTo>
                    <a:pt x="58" y="0"/>
                  </a:lnTo>
                  <a:cubicBezTo>
                    <a:pt x="-316" y="480"/>
                    <a:pt x="1163" y="597"/>
                    <a:pt x="3474" y="597"/>
                  </a:cubicBezTo>
                  <a:lnTo>
                    <a:pt x="82107" y="597"/>
                  </a:lnTo>
                  <a:cubicBezTo>
                    <a:pt x="84216" y="597"/>
                    <a:pt x="86559" y="597"/>
                    <a:pt x="86239"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2" name="Google Shape;1562;p64"/>
            <p:cNvSpPr/>
            <p:nvPr/>
          </p:nvSpPr>
          <p:spPr>
            <a:xfrm>
              <a:off x="8249220" y="4001133"/>
              <a:ext cx="9688" cy="7105"/>
            </a:xfrm>
            <a:custGeom>
              <a:avLst/>
              <a:gdLst/>
              <a:ahLst/>
              <a:cxnLst/>
              <a:rect l="l" t="t" r="r" b="b"/>
              <a:pathLst>
                <a:path w="4167" h="3056" extrusionOk="0">
                  <a:moveTo>
                    <a:pt x="2262" y="11"/>
                  </a:moveTo>
                  <a:cubicBezTo>
                    <a:pt x="228" y="64"/>
                    <a:pt x="-60" y="187"/>
                    <a:pt x="9" y="1120"/>
                  </a:cubicBezTo>
                  <a:cubicBezTo>
                    <a:pt x="132" y="2847"/>
                    <a:pt x="495" y="3124"/>
                    <a:pt x="3121" y="3044"/>
                  </a:cubicBezTo>
                  <a:cubicBezTo>
                    <a:pt x="4349" y="3023"/>
                    <a:pt x="4172" y="2298"/>
                    <a:pt x="4140" y="1760"/>
                  </a:cubicBezTo>
                  <a:cubicBezTo>
                    <a:pt x="4119" y="315"/>
                    <a:pt x="3697" y="-15"/>
                    <a:pt x="2262" y="1"/>
                  </a:cubicBezTo>
                  <a:lnTo>
                    <a:pt x="2262"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3" name="Google Shape;1563;p64"/>
            <p:cNvSpPr/>
            <p:nvPr/>
          </p:nvSpPr>
          <p:spPr>
            <a:xfrm>
              <a:off x="8411460" y="3999845"/>
              <a:ext cx="11797" cy="6171"/>
            </a:xfrm>
            <a:custGeom>
              <a:avLst/>
              <a:gdLst/>
              <a:ahLst/>
              <a:cxnLst/>
              <a:rect l="l" t="t" r="r" b="b"/>
              <a:pathLst>
                <a:path w="5074" h="2654" extrusionOk="0">
                  <a:moveTo>
                    <a:pt x="0" y="1871"/>
                  </a:moveTo>
                  <a:cubicBezTo>
                    <a:pt x="0" y="2431"/>
                    <a:pt x="374" y="2713"/>
                    <a:pt x="1228" y="2644"/>
                  </a:cubicBezTo>
                  <a:lnTo>
                    <a:pt x="2087" y="2644"/>
                  </a:lnTo>
                  <a:cubicBezTo>
                    <a:pt x="5193" y="2644"/>
                    <a:pt x="5754" y="1972"/>
                    <a:pt x="4339" y="0"/>
                  </a:cubicBezTo>
                  <a:cubicBezTo>
                    <a:pt x="4782" y="240"/>
                    <a:pt x="4585" y="384"/>
                    <a:pt x="4163" y="437"/>
                  </a:cubicBezTo>
                  <a:cubicBezTo>
                    <a:pt x="3752" y="485"/>
                    <a:pt x="3304" y="437"/>
                    <a:pt x="2893" y="437"/>
                  </a:cubicBezTo>
                  <a:cubicBezTo>
                    <a:pt x="1393" y="437"/>
                    <a:pt x="475" y="885"/>
                    <a:pt x="133" y="1786"/>
                  </a:cubicBezTo>
                  <a:cubicBezTo>
                    <a:pt x="133" y="1786"/>
                    <a:pt x="64" y="1839"/>
                    <a:pt x="11" y="1839"/>
                  </a:cubicBezTo>
                  <a:lnTo>
                    <a:pt x="11" y="1887"/>
                  </a:lnTo>
                  <a:lnTo>
                    <a:pt x="0" y="1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4" name="Google Shape;1564;p64"/>
            <p:cNvSpPr/>
            <p:nvPr/>
          </p:nvSpPr>
          <p:spPr>
            <a:xfrm>
              <a:off x="8298681" y="4001047"/>
              <a:ext cx="9767" cy="6289"/>
            </a:xfrm>
            <a:custGeom>
              <a:avLst/>
              <a:gdLst/>
              <a:ahLst/>
              <a:cxnLst/>
              <a:rect l="l" t="t" r="r" b="b"/>
              <a:pathLst>
                <a:path w="4201" h="2705" extrusionOk="0">
                  <a:moveTo>
                    <a:pt x="345" y="53"/>
                  </a:moveTo>
                  <a:cubicBezTo>
                    <a:pt x="126" y="602"/>
                    <a:pt x="-248" y="1162"/>
                    <a:pt x="238" y="1732"/>
                  </a:cubicBezTo>
                  <a:cubicBezTo>
                    <a:pt x="878" y="2137"/>
                    <a:pt x="2117" y="1993"/>
                    <a:pt x="2415" y="2292"/>
                  </a:cubicBezTo>
                  <a:cubicBezTo>
                    <a:pt x="3398" y="3294"/>
                    <a:pt x="3616" y="2169"/>
                    <a:pt x="4172" y="2095"/>
                  </a:cubicBezTo>
                  <a:cubicBezTo>
                    <a:pt x="4246" y="1375"/>
                    <a:pt x="4225" y="650"/>
                    <a:pt x="3584" y="0"/>
                  </a:cubicBezTo>
                  <a:cubicBezTo>
                    <a:pt x="2480" y="0"/>
                    <a:pt x="1407" y="0"/>
                    <a:pt x="302" y="21"/>
                  </a:cubicBezTo>
                  <a:lnTo>
                    <a:pt x="323" y="43"/>
                  </a:lnTo>
                  <a:lnTo>
                    <a:pt x="345" y="5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5" name="Google Shape;1565;p64"/>
            <p:cNvSpPr/>
            <p:nvPr/>
          </p:nvSpPr>
          <p:spPr>
            <a:xfrm>
              <a:off x="8224160" y="4000710"/>
              <a:ext cx="5420" cy="7524"/>
            </a:xfrm>
            <a:custGeom>
              <a:avLst/>
              <a:gdLst/>
              <a:ahLst/>
              <a:cxnLst/>
              <a:rect l="l" t="t" r="r" b="b"/>
              <a:pathLst>
                <a:path w="2331" h="3236" extrusionOk="0">
                  <a:moveTo>
                    <a:pt x="2331" y="1883"/>
                  </a:moveTo>
                  <a:cubicBezTo>
                    <a:pt x="1504" y="1446"/>
                    <a:pt x="2673" y="300"/>
                    <a:pt x="917" y="156"/>
                  </a:cubicBezTo>
                  <a:cubicBezTo>
                    <a:pt x="810" y="156"/>
                    <a:pt x="863" y="-180"/>
                    <a:pt x="522" y="134"/>
                  </a:cubicBezTo>
                  <a:cubicBezTo>
                    <a:pt x="-605" y="1121"/>
                    <a:pt x="420" y="2037"/>
                    <a:pt x="575" y="2976"/>
                  </a:cubicBezTo>
                  <a:cubicBezTo>
                    <a:pt x="623" y="3290"/>
                    <a:pt x="1381" y="3338"/>
                    <a:pt x="1701" y="3023"/>
                  </a:cubicBezTo>
                  <a:cubicBezTo>
                    <a:pt x="1989" y="2709"/>
                    <a:pt x="2096" y="2320"/>
                    <a:pt x="2310" y="1915"/>
                  </a:cubicBezTo>
                  <a:lnTo>
                    <a:pt x="2331" y="1893"/>
                  </a:lnTo>
                  <a:lnTo>
                    <a:pt x="2331" y="18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6" name="Google Shape;1566;p64"/>
            <p:cNvSpPr/>
            <p:nvPr/>
          </p:nvSpPr>
          <p:spPr>
            <a:xfrm>
              <a:off x="8184219" y="4001482"/>
              <a:ext cx="5027" cy="7084"/>
            </a:xfrm>
            <a:custGeom>
              <a:avLst/>
              <a:gdLst/>
              <a:ahLst/>
              <a:cxnLst/>
              <a:rect l="l" t="t" r="r" b="b"/>
              <a:pathLst>
                <a:path w="2162" h="3047" extrusionOk="0">
                  <a:moveTo>
                    <a:pt x="0" y="1236"/>
                  </a:moveTo>
                  <a:cubicBezTo>
                    <a:pt x="101" y="1603"/>
                    <a:pt x="198" y="1939"/>
                    <a:pt x="267" y="2275"/>
                  </a:cubicBezTo>
                  <a:cubicBezTo>
                    <a:pt x="342" y="2611"/>
                    <a:pt x="144" y="3048"/>
                    <a:pt x="950" y="3048"/>
                  </a:cubicBezTo>
                  <a:cubicBezTo>
                    <a:pt x="1708" y="3048"/>
                    <a:pt x="1975" y="2643"/>
                    <a:pt x="2098" y="2232"/>
                  </a:cubicBezTo>
                  <a:cubicBezTo>
                    <a:pt x="2349" y="1534"/>
                    <a:pt x="1809" y="900"/>
                    <a:pt x="1543" y="281"/>
                  </a:cubicBezTo>
                  <a:cubicBezTo>
                    <a:pt x="1366" y="-108"/>
                    <a:pt x="662" y="-86"/>
                    <a:pt x="342" y="303"/>
                  </a:cubicBezTo>
                  <a:cubicBezTo>
                    <a:pt x="123" y="564"/>
                    <a:pt x="91" y="900"/>
                    <a:pt x="0" y="1214"/>
                  </a:cubicBezTo>
                  <a:lnTo>
                    <a:pt x="0" y="12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7" name="Google Shape;1567;p64"/>
            <p:cNvSpPr/>
            <p:nvPr/>
          </p:nvSpPr>
          <p:spPr>
            <a:xfrm>
              <a:off x="8286639" y="3999987"/>
              <a:ext cx="4359" cy="7726"/>
            </a:xfrm>
            <a:custGeom>
              <a:avLst/>
              <a:gdLst/>
              <a:ahLst/>
              <a:cxnLst/>
              <a:rect l="l" t="t" r="r" b="b"/>
              <a:pathLst>
                <a:path w="1875" h="3323" extrusionOk="0">
                  <a:moveTo>
                    <a:pt x="0" y="1666"/>
                  </a:moveTo>
                  <a:cubicBezTo>
                    <a:pt x="53" y="1879"/>
                    <a:pt x="176" y="2290"/>
                    <a:pt x="219" y="2706"/>
                  </a:cubicBezTo>
                  <a:cubicBezTo>
                    <a:pt x="272" y="3073"/>
                    <a:pt x="790" y="3089"/>
                    <a:pt x="1078" y="3287"/>
                  </a:cubicBezTo>
                  <a:cubicBezTo>
                    <a:pt x="1324" y="3425"/>
                    <a:pt x="1521" y="3143"/>
                    <a:pt x="1665" y="2999"/>
                  </a:cubicBezTo>
                  <a:cubicBezTo>
                    <a:pt x="2082" y="2594"/>
                    <a:pt x="1841" y="398"/>
                    <a:pt x="1276" y="115"/>
                  </a:cubicBezTo>
                  <a:cubicBezTo>
                    <a:pt x="859" y="-103"/>
                    <a:pt x="416" y="-8"/>
                    <a:pt x="219" y="376"/>
                  </a:cubicBezTo>
                  <a:cubicBezTo>
                    <a:pt x="21" y="744"/>
                    <a:pt x="0" y="1117"/>
                    <a:pt x="21" y="1698"/>
                  </a:cubicBezTo>
                  <a:lnTo>
                    <a:pt x="0" y="1677"/>
                  </a:lnTo>
                  <a:lnTo>
                    <a:pt x="0" y="166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8" name="Google Shape;1568;p64"/>
            <p:cNvSpPr/>
            <p:nvPr/>
          </p:nvSpPr>
          <p:spPr>
            <a:xfrm>
              <a:off x="8410498" y="3998970"/>
              <a:ext cx="11671" cy="5322"/>
            </a:xfrm>
            <a:custGeom>
              <a:avLst/>
              <a:gdLst/>
              <a:ahLst/>
              <a:cxnLst/>
              <a:rect l="l" t="t" r="r" b="b"/>
              <a:pathLst>
                <a:path w="5020" h="2289" extrusionOk="0">
                  <a:moveTo>
                    <a:pt x="446" y="2246"/>
                  </a:moveTo>
                  <a:cubicBezTo>
                    <a:pt x="446" y="2246"/>
                    <a:pt x="536" y="2230"/>
                    <a:pt x="568" y="2198"/>
                  </a:cubicBezTo>
                  <a:cubicBezTo>
                    <a:pt x="910" y="1303"/>
                    <a:pt x="1828" y="845"/>
                    <a:pt x="3328" y="845"/>
                  </a:cubicBezTo>
                  <a:cubicBezTo>
                    <a:pt x="3750" y="845"/>
                    <a:pt x="4182" y="866"/>
                    <a:pt x="4598" y="845"/>
                  </a:cubicBezTo>
                  <a:cubicBezTo>
                    <a:pt x="5020" y="797"/>
                    <a:pt x="5207" y="653"/>
                    <a:pt x="4774" y="418"/>
                  </a:cubicBezTo>
                  <a:cubicBezTo>
                    <a:pt x="4774" y="104"/>
                    <a:pt x="4481" y="-19"/>
                    <a:pt x="4038" y="2"/>
                  </a:cubicBezTo>
                  <a:lnTo>
                    <a:pt x="2356" y="2"/>
                  </a:lnTo>
                  <a:cubicBezTo>
                    <a:pt x="83" y="2"/>
                    <a:pt x="-526" y="754"/>
                    <a:pt x="446" y="2289"/>
                  </a:cubicBezTo>
                  <a:lnTo>
                    <a:pt x="446" y="2236"/>
                  </a:lnTo>
                  <a:lnTo>
                    <a:pt x="446" y="22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9" name="Google Shape;1569;p64"/>
            <p:cNvSpPr/>
            <p:nvPr/>
          </p:nvSpPr>
          <p:spPr>
            <a:xfrm>
              <a:off x="8315082" y="4002830"/>
              <a:ext cx="14164" cy="6354"/>
            </a:xfrm>
            <a:custGeom>
              <a:avLst/>
              <a:gdLst/>
              <a:ahLst/>
              <a:cxnLst/>
              <a:rect l="l" t="t" r="r" b="b"/>
              <a:pathLst>
                <a:path w="6092" h="2733" extrusionOk="0">
                  <a:moveTo>
                    <a:pt x="5147" y="11"/>
                  </a:moveTo>
                  <a:cubicBezTo>
                    <a:pt x="5147" y="11"/>
                    <a:pt x="5099" y="133"/>
                    <a:pt x="5099" y="203"/>
                  </a:cubicBezTo>
                  <a:cubicBezTo>
                    <a:pt x="4971" y="906"/>
                    <a:pt x="5809" y="2084"/>
                    <a:pt x="4811" y="2228"/>
                  </a:cubicBezTo>
                  <a:cubicBezTo>
                    <a:pt x="3343" y="2452"/>
                    <a:pt x="1523" y="2633"/>
                    <a:pt x="33" y="1962"/>
                  </a:cubicBezTo>
                  <a:cubicBezTo>
                    <a:pt x="-111" y="2489"/>
                    <a:pt x="210" y="2734"/>
                    <a:pt x="1016" y="2702"/>
                  </a:cubicBezTo>
                  <a:cubicBezTo>
                    <a:pt x="2249" y="2702"/>
                    <a:pt x="3466" y="2756"/>
                    <a:pt x="4683" y="2724"/>
                  </a:cubicBezTo>
                  <a:cubicBezTo>
                    <a:pt x="5275" y="2724"/>
                    <a:pt x="5916" y="2580"/>
                    <a:pt x="5953" y="2143"/>
                  </a:cubicBezTo>
                  <a:cubicBezTo>
                    <a:pt x="6028" y="1402"/>
                    <a:pt x="6492" y="528"/>
                    <a:pt x="5168" y="21"/>
                  </a:cubicBezTo>
                  <a:lnTo>
                    <a:pt x="5147" y="0"/>
                  </a:lnTo>
                  <a:lnTo>
                    <a:pt x="5147"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0" name="Google Shape;1570;p64"/>
            <p:cNvSpPr/>
            <p:nvPr/>
          </p:nvSpPr>
          <p:spPr>
            <a:xfrm>
              <a:off x="8274401" y="4001168"/>
              <a:ext cx="3748" cy="6954"/>
            </a:xfrm>
            <a:custGeom>
              <a:avLst/>
              <a:gdLst/>
              <a:ahLst/>
              <a:cxnLst/>
              <a:rect l="l" t="t" r="r" b="b"/>
              <a:pathLst>
                <a:path w="1612" h="2991" extrusionOk="0">
                  <a:moveTo>
                    <a:pt x="0" y="1088"/>
                  </a:moveTo>
                  <a:cubicBezTo>
                    <a:pt x="69" y="1691"/>
                    <a:pt x="101" y="2128"/>
                    <a:pt x="176" y="2586"/>
                  </a:cubicBezTo>
                  <a:cubicBezTo>
                    <a:pt x="198" y="2757"/>
                    <a:pt x="198" y="2991"/>
                    <a:pt x="619" y="2991"/>
                  </a:cubicBezTo>
                  <a:cubicBezTo>
                    <a:pt x="939" y="2991"/>
                    <a:pt x="1084" y="2869"/>
                    <a:pt x="1249" y="2677"/>
                  </a:cubicBezTo>
                  <a:cubicBezTo>
                    <a:pt x="2076" y="1861"/>
                    <a:pt x="1249" y="1062"/>
                    <a:pt x="1126" y="267"/>
                  </a:cubicBezTo>
                  <a:cubicBezTo>
                    <a:pt x="1105" y="97"/>
                    <a:pt x="838" y="22"/>
                    <a:pt x="619" y="1"/>
                  </a:cubicBezTo>
                  <a:cubicBezTo>
                    <a:pt x="198" y="-15"/>
                    <a:pt x="176" y="198"/>
                    <a:pt x="123" y="369"/>
                  </a:cubicBezTo>
                  <a:cubicBezTo>
                    <a:pt x="48" y="651"/>
                    <a:pt x="48" y="950"/>
                    <a:pt x="21" y="1062"/>
                  </a:cubicBezTo>
                  <a:lnTo>
                    <a:pt x="0" y="1083"/>
                  </a:lnTo>
                  <a:lnTo>
                    <a:pt x="0" y="10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1" name="Google Shape;1571;p64"/>
            <p:cNvSpPr/>
            <p:nvPr/>
          </p:nvSpPr>
          <p:spPr>
            <a:xfrm>
              <a:off x="8299193" y="4005160"/>
              <a:ext cx="9528" cy="3322"/>
            </a:xfrm>
            <a:custGeom>
              <a:avLst/>
              <a:gdLst/>
              <a:ahLst/>
              <a:cxnLst/>
              <a:rect l="l" t="t" r="r" b="b"/>
              <a:pathLst>
                <a:path w="4098" h="1429" extrusionOk="0">
                  <a:moveTo>
                    <a:pt x="4006" y="357"/>
                  </a:moveTo>
                  <a:cubicBezTo>
                    <a:pt x="3435" y="426"/>
                    <a:pt x="3221" y="1535"/>
                    <a:pt x="2250" y="549"/>
                  </a:cubicBezTo>
                  <a:cubicBezTo>
                    <a:pt x="1951" y="256"/>
                    <a:pt x="681" y="410"/>
                    <a:pt x="67" y="0"/>
                  </a:cubicBezTo>
                  <a:cubicBezTo>
                    <a:pt x="88" y="458"/>
                    <a:pt x="-291" y="1109"/>
                    <a:pt x="552" y="1253"/>
                  </a:cubicBezTo>
                  <a:cubicBezTo>
                    <a:pt x="1556" y="1423"/>
                    <a:pt x="2714" y="1546"/>
                    <a:pt x="3718" y="1253"/>
                  </a:cubicBezTo>
                  <a:cubicBezTo>
                    <a:pt x="4198" y="1109"/>
                    <a:pt x="4129" y="725"/>
                    <a:pt x="4017" y="389"/>
                  </a:cubicBezTo>
                  <a:lnTo>
                    <a:pt x="4017" y="368"/>
                  </a:lnTo>
                  <a:lnTo>
                    <a:pt x="4006" y="35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2" name="Google Shape;1572;p64"/>
            <p:cNvSpPr/>
            <p:nvPr/>
          </p:nvSpPr>
          <p:spPr>
            <a:xfrm>
              <a:off x="8299446" y="3999789"/>
              <a:ext cx="7631" cy="1407"/>
            </a:xfrm>
            <a:custGeom>
              <a:avLst/>
              <a:gdLst/>
              <a:ahLst/>
              <a:cxnLst/>
              <a:rect l="l" t="t" r="r" b="b"/>
              <a:pathLst>
                <a:path w="3282" h="605" extrusionOk="0">
                  <a:moveTo>
                    <a:pt x="11" y="594"/>
                  </a:moveTo>
                  <a:cubicBezTo>
                    <a:pt x="1116" y="594"/>
                    <a:pt x="2188" y="594"/>
                    <a:pt x="3283" y="573"/>
                  </a:cubicBezTo>
                  <a:cubicBezTo>
                    <a:pt x="3267" y="429"/>
                    <a:pt x="3235" y="147"/>
                    <a:pt x="3181" y="115"/>
                  </a:cubicBezTo>
                  <a:cubicBezTo>
                    <a:pt x="2162" y="13"/>
                    <a:pt x="1105" y="-131"/>
                    <a:pt x="123" y="237"/>
                  </a:cubicBezTo>
                  <a:cubicBezTo>
                    <a:pt x="21" y="259"/>
                    <a:pt x="53" y="482"/>
                    <a:pt x="21" y="605"/>
                  </a:cubicBezTo>
                  <a:lnTo>
                    <a:pt x="0" y="605"/>
                  </a:lnTo>
                  <a:lnTo>
                    <a:pt x="11" y="5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3" name="Google Shape;1573;p64"/>
            <p:cNvSpPr/>
            <p:nvPr/>
          </p:nvSpPr>
          <p:spPr>
            <a:xfrm>
              <a:off x="8313024" y="4002037"/>
              <a:ext cx="2146" cy="5266"/>
            </a:xfrm>
            <a:custGeom>
              <a:avLst/>
              <a:gdLst/>
              <a:ahLst/>
              <a:cxnLst/>
              <a:rect l="l" t="t" r="r" b="b"/>
              <a:pathLst>
                <a:path w="923" h="2265" extrusionOk="0">
                  <a:moveTo>
                    <a:pt x="902" y="2265"/>
                  </a:moveTo>
                  <a:cubicBezTo>
                    <a:pt x="902" y="1524"/>
                    <a:pt x="902" y="752"/>
                    <a:pt x="924" y="0"/>
                  </a:cubicBezTo>
                  <a:cubicBezTo>
                    <a:pt x="-288" y="389"/>
                    <a:pt x="-320" y="1583"/>
                    <a:pt x="902" y="226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4" name="Google Shape;1574;p64"/>
            <p:cNvSpPr/>
            <p:nvPr/>
          </p:nvSpPr>
          <p:spPr>
            <a:xfrm>
              <a:off x="8334595" y="4001630"/>
              <a:ext cx="63591" cy="4643"/>
            </a:xfrm>
            <a:custGeom>
              <a:avLst/>
              <a:gdLst/>
              <a:ahLst/>
              <a:cxnLst/>
              <a:rect l="l" t="t" r="r" b="b"/>
              <a:pathLst>
                <a:path w="27351" h="1997" extrusionOk="0">
                  <a:moveTo>
                    <a:pt x="13718" y="1971"/>
                  </a:moveTo>
                  <a:lnTo>
                    <a:pt x="26213" y="1971"/>
                  </a:lnTo>
                  <a:cubicBezTo>
                    <a:pt x="26608" y="1971"/>
                    <a:pt x="27148" y="2072"/>
                    <a:pt x="27324" y="1705"/>
                  </a:cubicBezTo>
                  <a:cubicBezTo>
                    <a:pt x="27468" y="1438"/>
                    <a:pt x="27004" y="1156"/>
                    <a:pt x="27004" y="1001"/>
                  </a:cubicBezTo>
                  <a:cubicBezTo>
                    <a:pt x="26875" y="-422"/>
                    <a:pt x="25338" y="90"/>
                    <a:pt x="24308" y="90"/>
                  </a:cubicBezTo>
                  <a:cubicBezTo>
                    <a:pt x="16702" y="90"/>
                    <a:pt x="9069" y="111"/>
                    <a:pt x="1468" y="138"/>
                  </a:cubicBezTo>
                  <a:cubicBezTo>
                    <a:pt x="641" y="138"/>
                    <a:pt x="-21" y="138"/>
                    <a:pt x="1" y="910"/>
                  </a:cubicBezTo>
                  <a:cubicBezTo>
                    <a:pt x="22" y="1635"/>
                    <a:pt x="273" y="1998"/>
                    <a:pt x="1543" y="1998"/>
                  </a:cubicBezTo>
                  <a:cubicBezTo>
                    <a:pt x="5600" y="1950"/>
                    <a:pt x="9688" y="1998"/>
                    <a:pt x="13750" y="1998"/>
                  </a:cubicBezTo>
                  <a:lnTo>
                    <a:pt x="13729" y="1982"/>
                  </a:lnTo>
                  <a:lnTo>
                    <a:pt x="13718" y="19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5" name="Google Shape;1575;p64"/>
            <p:cNvSpPr/>
            <p:nvPr/>
          </p:nvSpPr>
          <p:spPr>
            <a:xfrm>
              <a:off x="10801867" y="2619649"/>
              <a:ext cx="250891" cy="29720"/>
            </a:xfrm>
            <a:custGeom>
              <a:avLst/>
              <a:gdLst/>
              <a:ahLst/>
              <a:cxnLst/>
              <a:rect l="l" t="t" r="r" b="b"/>
              <a:pathLst>
                <a:path w="107910" h="12783" extrusionOk="0">
                  <a:moveTo>
                    <a:pt x="53349" y="114"/>
                  </a:moveTo>
                  <a:cubicBezTo>
                    <a:pt x="37609" y="114"/>
                    <a:pt x="21868" y="196"/>
                    <a:pt x="6128" y="2"/>
                  </a:cubicBezTo>
                  <a:cubicBezTo>
                    <a:pt x="1644" y="-59"/>
                    <a:pt x="5" y="1182"/>
                    <a:pt x="5" y="3937"/>
                  </a:cubicBezTo>
                  <a:cubicBezTo>
                    <a:pt x="5" y="5025"/>
                    <a:pt x="-37" y="6093"/>
                    <a:pt x="117" y="7180"/>
                  </a:cubicBezTo>
                  <a:cubicBezTo>
                    <a:pt x="849" y="12153"/>
                    <a:pt x="1863" y="12641"/>
                    <a:pt x="9186" y="12641"/>
                  </a:cubicBezTo>
                  <a:cubicBezTo>
                    <a:pt x="39253" y="12641"/>
                    <a:pt x="69277" y="12702"/>
                    <a:pt x="99338" y="12783"/>
                  </a:cubicBezTo>
                  <a:cubicBezTo>
                    <a:pt x="106400" y="12783"/>
                    <a:pt x="109645" y="9936"/>
                    <a:pt x="106987" y="5513"/>
                  </a:cubicBezTo>
                  <a:cubicBezTo>
                    <a:pt x="106010" y="3846"/>
                    <a:pt x="107537" y="1232"/>
                    <a:pt x="105204" y="602"/>
                  </a:cubicBezTo>
                  <a:cubicBezTo>
                    <a:pt x="102290" y="-201"/>
                    <a:pt x="98602" y="196"/>
                    <a:pt x="95287" y="175"/>
                  </a:cubicBezTo>
                  <a:cubicBezTo>
                    <a:pt x="81292" y="144"/>
                    <a:pt x="67339" y="144"/>
                    <a:pt x="53381" y="114"/>
                  </a:cubicBezTo>
                  <a:lnTo>
                    <a:pt x="53344" y="114"/>
                  </a:lnTo>
                  <a:lnTo>
                    <a:pt x="53349" y="1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6" name="Google Shape;1576;p64"/>
            <p:cNvSpPr/>
            <p:nvPr/>
          </p:nvSpPr>
          <p:spPr>
            <a:xfrm>
              <a:off x="9912424" y="2624188"/>
              <a:ext cx="767043" cy="26996"/>
            </a:xfrm>
            <a:custGeom>
              <a:avLst/>
              <a:gdLst/>
              <a:ahLst/>
              <a:cxnLst/>
              <a:rect l="l" t="t" r="r" b="b"/>
              <a:pathLst>
                <a:path w="329911" h="11611" extrusionOk="0">
                  <a:moveTo>
                    <a:pt x="2982" y="0"/>
                  </a:moveTo>
                  <a:cubicBezTo>
                    <a:pt x="-3247" y="1698"/>
                    <a:pt x="2032" y="7331"/>
                    <a:pt x="3196" y="8988"/>
                  </a:cubicBezTo>
                  <a:cubicBezTo>
                    <a:pt x="4872" y="11377"/>
                    <a:pt x="17410" y="11317"/>
                    <a:pt x="27935" y="11347"/>
                  </a:cubicBezTo>
                  <a:cubicBezTo>
                    <a:pt x="96220" y="11408"/>
                    <a:pt x="164514" y="11489"/>
                    <a:pt x="232841" y="11551"/>
                  </a:cubicBezTo>
                  <a:cubicBezTo>
                    <a:pt x="255136" y="11551"/>
                    <a:pt x="277479" y="11581"/>
                    <a:pt x="299812" y="11611"/>
                  </a:cubicBezTo>
                  <a:cubicBezTo>
                    <a:pt x="302620" y="11611"/>
                    <a:pt x="330092" y="10290"/>
                    <a:pt x="329911" y="3020"/>
                  </a:cubicBezTo>
                  <a:cubicBezTo>
                    <a:pt x="327717" y="2135"/>
                    <a:pt x="326665" y="1240"/>
                    <a:pt x="325096" y="316"/>
                  </a:cubicBezTo>
                  <a:cubicBezTo>
                    <a:pt x="217709" y="234"/>
                    <a:pt x="110359" y="112"/>
                    <a:pt x="2971" y="30"/>
                  </a:cubicBezTo>
                  <a:lnTo>
                    <a:pt x="2971" y="0"/>
                  </a:lnTo>
                  <a:lnTo>
                    <a:pt x="2982"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7" name="Google Shape;1577;p64"/>
            <p:cNvSpPr/>
            <p:nvPr/>
          </p:nvSpPr>
          <p:spPr>
            <a:xfrm>
              <a:off x="10726681" y="2619926"/>
              <a:ext cx="18835" cy="32311"/>
            </a:xfrm>
            <a:custGeom>
              <a:avLst/>
              <a:gdLst/>
              <a:ahLst/>
              <a:cxnLst/>
              <a:rect l="l" t="t" r="r" b="b"/>
              <a:pathLst>
                <a:path w="8101" h="13897" extrusionOk="0">
                  <a:moveTo>
                    <a:pt x="3981" y="39"/>
                  </a:moveTo>
                  <a:cubicBezTo>
                    <a:pt x="2192" y="39"/>
                    <a:pt x="84" y="-734"/>
                    <a:pt x="4" y="4584"/>
                  </a:cubicBezTo>
                  <a:cubicBezTo>
                    <a:pt x="-71" y="11935"/>
                    <a:pt x="879" y="13898"/>
                    <a:pt x="4669" y="13898"/>
                  </a:cubicBezTo>
                  <a:cubicBezTo>
                    <a:pt x="7770" y="13898"/>
                    <a:pt x="8101" y="13379"/>
                    <a:pt x="8101" y="8580"/>
                  </a:cubicBezTo>
                  <a:cubicBezTo>
                    <a:pt x="8101" y="883"/>
                    <a:pt x="7695" y="49"/>
                    <a:pt x="4018" y="49"/>
                  </a:cubicBezTo>
                  <a:lnTo>
                    <a:pt x="3981" y="49"/>
                  </a:lnTo>
                  <a:lnTo>
                    <a:pt x="3981" y="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8" name="Google Shape;1578;p64"/>
            <p:cNvSpPr/>
            <p:nvPr/>
          </p:nvSpPr>
          <p:spPr>
            <a:xfrm>
              <a:off x="9919214" y="2619128"/>
              <a:ext cx="749626" cy="5743"/>
            </a:xfrm>
            <a:custGeom>
              <a:avLst/>
              <a:gdLst/>
              <a:ahLst/>
              <a:cxnLst/>
              <a:rect l="l" t="t" r="r" b="b"/>
              <a:pathLst>
                <a:path w="322420" h="2470" extrusionOk="0">
                  <a:moveTo>
                    <a:pt x="105" y="2176"/>
                  </a:moveTo>
                  <a:cubicBezTo>
                    <a:pt x="107450" y="2257"/>
                    <a:pt x="214811" y="2379"/>
                    <a:pt x="322198" y="2471"/>
                  </a:cubicBezTo>
                  <a:cubicBezTo>
                    <a:pt x="323623" y="631"/>
                    <a:pt x="318077" y="254"/>
                    <a:pt x="309409" y="254"/>
                  </a:cubicBezTo>
                  <a:cubicBezTo>
                    <a:pt x="211464" y="173"/>
                    <a:pt x="113513" y="51"/>
                    <a:pt x="15558" y="0"/>
                  </a:cubicBezTo>
                  <a:cubicBezTo>
                    <a:pt x="7717" y="0"/>
                    <a:pt x="-1064" y="0"/>
                    <a:pt x="105" y="2186"/>
                  </a:cubicBezTo>
                  <a:lnTo>
                    <a:pt x="105" y="217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9" name="Google Shape;1579;p64"/>
            <p:cNvSpPr/>
            <p:nvPr/>
          </p:nvSpPr>
          <p:spPr>
            <a:xfrm>
              <a:off x="10247345" y="1997687"/>
              <a:ext cx="8163" cy="5982"/>
            </a:xfrm>
            <a:custGeom>
              <a:avLst/>
              <a:gdLst/>
              <a:ahLst/>
              <a:cxnLst/>
              <a:rect l="l" t="t" r="r" b="b"/>
              <a:pathLst>
                <a:path w="3511" h="2573" extrusionOk="0">
                  <a:moveTo>
                    <a:pt x="1618" y="2531"/>
                  </a:moveTo>
                  <a:cubicBezTo>
                    <a:pt x="3332" y="2501"/>
                    <a:pt x="3545" y="2389"/>
                    <a:pt x="3508" y="1616"/>
                  </a:cubicBezTo>
                  <a:cubicBezTo>
                    <a:pt x="3391" y="152"/>
                    <a:pt x="3102" y="-51"/>
                    <a:pt x="914" y="9"/>
                  </a:cubicBezTo>
                  <a:cubicBezTo>
                    <a:pt x="-137" y="9"/>
                    <a:pt x="7" y="640"/>
                    <a:pt x="7" y="1107"/>
                  </a:cubicBezTo>
                  <a:cubicBezTo>
                    <a:pt x="7" y="2317"/>
                    <a:pt x="364" y="2602"/>
                    <a:pt x="1608" y="2572"/>
                  </a:cubicBezTo>
                  <a:lnTo>
                    <a:pt x="1608" y="2541"/>
                  </a:lnTo>
                  <a:lnTo>
                    <a:pt x="1618" y="25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0" name="Google Shape;1580;p64"/>
            <p:cNvSpPr/>
            <p:nvPr/>
          </p:nvSpPr>
          <p:spPr>
            <a:xfrm>
              <a:off x="10271774" y="1997662"/>
              <a:ext cx="4524" cy="6296"/>
            </a:xfrm>
            <a:custGeom>
              <a:avLst/>
              <a:gdLst/>
              <a:ahLst/>
              <a:cxnLst/>
              <a:rect l="l" t="t" r="r" b="b"/>
              <a:pathLst>
                <a:path w="1946" h="2708" extrusionOk="0">
                  <a:moveTo>
                    <a:pt x="27" y="1132"/>
                  </a:moveTo>
                  <a:cubicBezTo>
                    <a:pt x="721" y="1508"/>
                    <a:pt x="-261" y="2454"/>
                    <a:pt x="1196" y="2596"/>
                  </a:cubicBezTo>
                  <a:cubicBezTo>
                    <a:pt x="1270" y="2596"/>
                    <a:pt x="1238" y="2850"/>
                    <a:pt x="1527" y="2596"/>
                  </a:cubicBezTo>
                  <a:cubicBezTo>
                    <a:pt x="2439" y="1762"/>
                    <a:pt x="1601" y="989"/>
                    <a:pt x="1457" y="206"/>
                  </a:cubicBezTo>
                  <a:cubicBezTo>
                    <a:pt x="1415" y="-47"/>
                    <a:pt x="806" y="-78"/>
                    <a:pt x="545" y="176"/>
                  </a:cubicBezTo>
                  <a:cubicBezTo>
                    <a:pt x="256" y="430"/>
                    <a:pt x="181" y="745"/>
                    <a:pt x="0" y="1122"/>
                  </a:cubicBezTo>
                  <a:lnTo>
                    <a:pt x="37" y="1122"/>
                  </a:lnTo>
                  <a:lnTo>
                    <a:pt x="27" y="11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1" name="Google Shape;1581;p64"/>
            <p:cNvSpPr/>
            <p:nvPr/>
          </p:nvSpPr>
          <p:spPr>
            <a:xfrm>
              <a:off x="10305593" y="1997348"/>
              <a:ext cx="4197" cy="5933"/>
            </a:xfrm>
            <a:custGeom>
              <a:avLst/>
              <a:gdLst/>
              <a:ahLst/>
              <a:cxnLst/>
              <a:rect l="l" t="t" r="r" b="b"/>
              <a:pathLst>
                <a:path w="1805" h="2552" extrusionOk="0">
                  <a:moveTo>
                    <a:pt x="1805" y="1522"/>
                  </a:moveTo>
                  <a:cubicBezTo>
                    <a:pt x="1736" y="1238"/>
                    <a:pt x="1661" y="954"/>
                    <a:pt x="1586" y="660"/>
                  </a:cubicBezTo>
                  <a:cubicBezTo>
                    <a:pt x="1517" y="375"/>
                    <a:pt x="1661" y="0"/>
                    <a:pt x="1010" y="0"/>
                  </a:cubicBezTo>
                  <a:cubicBezTo>
                    <a:pt x="359" y="0"/>
                    <a:pt x="172" y="345"/>
                    <a:pt x="60" y="690"/>
                  </a:cubicBezTo>
                  <a:cubicBezTo>
                    <a:pt x="-159" y="1258"/>
                    <a:pt x="279" y="1806"/>
                    <a:pt x="492" y="2324"/>
                  </a:cubicBezTo>
                  <a:cubicBezTo>
                    <a:pt x="636" y="2638"/>
                    <a:pt x="1229" y="2618"/>
                    <a:pt x="1517" y="2324"/>
                  </a:cubicBezTo>
                  <a:cubicBezTo>
                    <a:pt x="1704" y="2091"/>
                    <a:pt x="1736" y="1806"/>
                    <a:pt x="1805" y="1553"/>
                  </a:cubicBezTo>
                  <a:lnTo>
                    <a:pt x="1805" y="15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2" name="Google Shape;1582;p64"/>
            <p:cNvSpPr/>
            <p:nvPr/>
          </p:nvSpPr>
          <p:spPr>
            <a:xfrm>
              <a:off x="10231261" y="1997820"/>
              <a:ext cx="3104" cy="5810"/>
            </a:xfrm>
            <a:custGeom>
              <a:avLst/>
              <a:gdLst/>
              <a:ahLst/>
              <a:cxnLst/>
              <a:rect l="l" t="t" r="r" b="b"/>
              <a:pathLst>
                <a:path w="1335" h="2499" extrusionOk="0">
                  <a:moveTo>
                    <a:pt x="1330" y="1583"/>
                  </a:moveTo>
                  <a:cubicBezTo>
                    <a:pt x="1255" y="1096"/>
                    <a:pt x="1212" y="721"/>
                    <a:pt x="1186" y="345"/>
                  </a:cubicBezTo>
                  <a:cubicBezTo>
                    <a:pt x="1186" y="203"/>
                    <a:pt x="1180" y="0"/>
                    <a:pt x="823" y="0"/>
                  </a:cubicBezTo>
                  <a:cubicBezTo>
                    <a:pt x="567" y="0"/>
                    <a:pt x="465" y="111"/>
                    <a:pt x="321" y="254"/>
                  </a:cubicBezTo>
                  <a:cubicBezTo>
                    <a:pt x="-410" y="943"/>
                    <a:pt x="321" y="1603"/>
                    <a:pt x="433" y="2263"/>
                  </a:cubicBezTo>
                  <a:cubicBezTo>
                    <a:pt x="433" y="2405"/>
                    <a:pt x="647" y="2466"/>
                    <a:pt x="865" y="2496"/>
                  </a:cubicBezTo>
                  <a:cubicBezTo>
                    <a:pt x="1191" y="2527"/>
                    <a:pt x="1223" y="2324"/>
                    <a:pt x="1266" y="2182"/>
                  </a:cubicBezTo>
                  <a:cubicBezTo>
                    <a:pt x="1335" y="1948"/>
                    <a:pt x="1335" y="1694"/>
                    <a:pt x="1335" y="1583"/>
                  </a:cubicBezTo>
                  <a:lnTo>
                    <a:pt x="1330" y="15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3" name="Google Shape;1583;p64"/>
            <p:cNvSpPr/>
            <p:nvPr/>
          </p:nvSpPr>
          <p:spPr>
            <a:xfrm>
              <a:off x="9176411" y="1707228"/>
              <a:ext cx="242625" cy="28521"/>
            </a:xfrm>
            <a:custGeom>
              <a:avLst/>
              <a:gdLst/>
              <a:ahLst/>
              <a:cxnLst/>
              <a:rect l="l" t="t" r="r" b="b"/>
              <a:pathLst>
                <a:path w="104355" h="12267" extrusionOk="0">
                  <a:moveTo>
                    <a:pt x="52885" y="76"/>
                  </a:moveTo>
                  <a:lnTo>
                    <a:pt x="12292" y="76"/>
                  </a:lnTo>
                  <a:cubicBezTo>
                    <a:pt x="9009" y="76"/>
                    <a:pt x="5476" y="-270"/>
                    <a:pt x="2636" y="513"/>
                  </a:cubicBezTo>
                  <a:cubicBezTo>
                    <a:pt x="346" y="1123"/>
                    <a:pt x="1830" y="3563"/>
                    <a:pt x="891" y="5221"/>
                  </a:cubicBezTo>
                  <a:cubicBezTo>
                    <a:pt x="-1692" y="9481"/>
                    <a:pt x="1510" y="12267"/>
                    <a:pt x="8326" y="12267"/>
                  </a:cubicBezTo>
                  <a:lnTo>
                    <a:pt x="95495" y="12267"/>
                  </a:lnTo>
                  <a:cubicBezTo>
                    <a:pt x="102556" y="12267"/>
                    <a:pt x="103549" y="11749"/>
                    <a:pt x="104243" y="6959"/>
                  </a:cubicBezTo>
                  <a:cubicBezTo>
                    <a:pt x="104355" y="5913"/>
                    <a:pt x="104355" y="4875"/>
                    <a:pt x="104355" y="3828"/>
                  </a:cubicBezTo>
                  <a:cubicBezTo>
                    <a:pt x="104355" y="1133"/>
                    <a:pt x="102754" y="5"/>
                    <a:pt x="98414" y="5"/>
                  </a:cubicBezTo>
                  <a:cubicBezTo>
                    <a:pt x="83224" y="86"/>
                    <a:pt x="67915" y="5"/>
                    <a:pt x="52719" y="5"/>
                  </a:cubicBezTo>
                  <a:lnTo>
                    <a:pt x="52906" y="86"/>
                  </a:lnTo>
                  <a:lnTo>
                    <a:pt x="52885" y="7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4" name="Google Shape;1584;p64"/>
            <p:cNvSpPr/>
            <p:nvPr/>
          </p:nvSpPr>
          <p:spPr>
            <a:xfrm>
              <a:off x="9537087" y="1712251"/>
              <a:ext cx="742047" cy="25508"/>
            </a:xfrm>
            <a:custGeom>
              <a:avLst/>
              <a:gdLst/>
              <a:ahLst/>
              <a:cxnLst/>
              <a:rect l="l" t="t" r="r" b="b"/>
              <a:pathLst>
                <a:path w="319160" h="10971" extrusionOk="0">
                  <a:moveTo>
                    <a:pt x="4698" y="0"/>
                  </a:moveTo>
                  <a:cubicBezTo>
                    <a:pt x="3198" y="875"/>
                    <a:pt x="2115" y="1739"/>
                    <a:pt x="1" y="2613"/>
                  </a:cubicBezTo>
                  <a:cubicBezTo>
                    <a:pt x="-186" y="9670"/>
                    <a:pt x="26347" y="10971"/>
                    <a:pt x="29118" y="10971"/>
                  </a:cubicBezTo>
                  <a:lnTo>
                    <a:pt x="292171" y="10971"/>
                  </a:lnTo>
                  <a:cubicBezTo>
                    <a:pt x="302334" y="10971"/>
                    <a:pt x="314440" y="10971"/>
                    <a:pt x="316041" y="8704"/>
                  </a:cubicBezTo>
                  <a:cubicBezTo>
                    <a:pt x="317167" y="7047"/>
                    <a:pt x="322307" y="1648"/>
                    <a:pt x="316297" y="0"/>
                  </a:cubicBezTo>
                  <a:lnTo>
                    <a:pt x="4698"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5" name="Google Shape;1585;p64"/>
            <p:cNvSpPr/>
            <p:nvPr/>
          </p:nvSpPr>
          <p:spPr>
            <a:xfrm>
              <a:off x="8827159" y="1703777"/>
              <a:ext cx="239989" cy="31127"/>
            </a:xfrm>
            <a:custGeom>
              <a:avLst/>
              <a:gdLst/>
              <a:ahLst/>
              <a:cxnLst/>
              <a:rect l="l" t="t" r="r" b="b"/>
              <a:pathLst>
                <a:path w="103221" h="13388" extrusionOk="0">
                  <a:moveTo>
                    <a:pt x="97387" y="87"/>
                  </a:moveTo>
                  <a:cubicBezTo>
                    <a:pt x="102052" y="87"/>
                    <a:pt x="104635" y="3829"/>
                    <a:pt x="102415" y="7479"/>
                  </a:cubicBezTo>
                  <a:cubicBezTo>
                    <a:pt x="101609" y="8872"/>
                    <a:pt x="100125" y="10000"/>
                    <a:pt x="100370" y="11658"/>
                  </a:cubicBezTo>
                  <a:cubicBezTo>
                    <a:pt x="100659" y="13143"/>
                    <a:pt x="98251" y="13224"/>
                    <a:pt x="97125" y="13143"/>
                  </a:cubicBezTo>
                  <a:cubicBezTo>
                    <a:pt x="91734" y="12532"/>
                    <a:pt x="85612" y="14881"/>
                    <a:pt x="80653" y="11576"/>
                  </a:cubicBezTo>
                  <a:cubicBezTo>
                    <a:pt x="79959" y="11048"/>
                    <a:pt x="77990" y="11404"/>
                    <a:pt x="76677" y="11404"/>
                  </a:cubicBezTo>
                  <a:lnTo>
                    <a:pt x="6749" y="11404"/>
                  </a:lnTo>
                  <a:cubicBezTo>
                    <a:pt x="119" y="11404"/>
                    <a:pt x="-313" y="11322"/>
                    <a:pt x="119" y="7052"/>
                  </a:cubicBezTo>
                  <a:cubicBezTo>
                    <a:pt x="883" y="-1306"/>
                    <a:pt x="-500" y="87"/>
                    <a:pt x="10538" y="87"/>
                  </a:cubicBezTo>
                  <a:lnTo>
                    <a:pt x="97376" y="87"/>
                  </a:lnTo>
                  <a:lnTo>
                    <a:pt x="97387" y="87"/>
                  </a:lnTo>
                  <a:close/>
                  <a:moveTo>
                    <a:pt x="96949" y="3137"/>
                  </a:moveTo>
                  <a:lnTo>
                    <a:pt x="51761" y="3137"/>
                  </a:lnTo>
                  <a:cubicBezTo>
                    <a:pt x="37077" y="3137"/>
                    <a:pt x="22313" y="3310"/>
                    <a:pt x="7640" y="3137"/>
                  </a:cubicBezTo>
                  <a:cubicBezTo>
                    <a:pt x="3044" y="3137"/>
                    <a:pt x="2132" y="4439"/>
                    <a:pt x="2062" y="7052"/>
                  </a:cubicBezTo>
                  <a:cubicBezTo>
                    <a:pt x="1988" y="9838"/>
                    <a:pt x="4352" y="9838"/>
                    <a:pt x="7379" y="9838"/>
                  </a:cubicBezTo>
                  <a:cubicBezTo>
                    <a:pt x="34857" y="9919"/>
                    <a:pt x="62441" y="10010"/>
                    <a:pt x="89946" y="10010"/>
                  </a:cubicBezTo>
                  <a:cubicBezTo>
                    <a:pt x="93666" y="10010"/>
                    <a:pt x="99244" y="11841"/>
                    <a:pt x="99677" y="6706"/>
                  </a:cubicBezTo>
                  <a:cubicBezTo>
                    <a:pt x="99677" y="6177"/>
                    <a:pt x="101353" y="5140"/>
                    <a:pt x="100845" y="4184"/>
                  </a:cubicBezTo>
                  <a:cubicBezTo>
                    <a:pt x="100226" y="2883"/>
                    <a:pt x="98251" y="3229"/>
                    <a:pt x="96837" y="3229"/>
                  </a:cubicBezTo>
                  <a:lnTo>
                    <a:pt x="96949" y="3148"/>
                  </a:lnTo>
                  <a:lnTo>
                    <a:pt x="96949" y="31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6" name="Google Shape;1586;p64"/>
            <p:cNvSpPr/>
            <p:nvPr/>
          </p:nvSpPr>
          <p:spPr>
            <a:xfrm>
              <a:off x="8761679" y="1703438"/>
              <a:ext cx="44280" cy="24478"/>
            </a:xfrm>
            <a:custGeom>
              <a:avLst/>
              <a:gdLst/>
              <a:ahLst/>
              <a:cxnLst/>
              <a:rect l="l" t="t" r="r" b="b"/>
              <a:pathLst>
                <a:path w="19045" h="10528" extrusionOk="0">
                  <a:moveTo>
                    <a:pt x="18511" y="8774"/>
                  </a:moveTo>
                  <a:cubicBezTo>
                    <a:pt x="18399" y="8510"/>
                    <a:pt x="18324" y="8337"/>
                    <a:pt x="18324" y="8073"/>
                  </a:cubicBezTo>
                  <a:cubicBezTo>
                    <a:pt x="17892" y="5460"/>
                    <a:pt x="20806" y="1291"/>
                    <a:pt x="17272" y="762"/>
                  </a:cubicBezTo>
                  <a:cubicBezTo>
                    <a:pt x="11951" y="-21"/>
                    <a:pt x="5498" y="-804"/>
                    <a:pt x="0" y="1718"/>
                  </a:cubicBezTo>
                  <a:cubicBezTo>
                    <a:pt x="117" y="4412"/>
                    <a:pt x="117" y="7199"/>
                    <a:pt x="117" y="9903"/>
                  </a:cubicBezTo>
                  <a:cubicBezTo>
                    <a:pt x="5578" y="11204"/>
                    <a:pt x="11342" y="9730"/>
                    <a:pt x="16984" y="10513"/>
                  </a:cubicBezTo>
                  <a:cubicBezTo>
                    <a:pt x="18409" y="10686"/>
                    <a:pt x="18409" y="9385"/>
                    <a:pt x="18409" y="8602"/>
                  </a:cubicBezTo>
                  <a:lnTo>
                    <a:pt x="18522" y="8774"/>
                  </a:lnTo>
                  <a:lnTo>
                    <a:pt x="18511" y="877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7" name="Google Shape;1587;p64"/>
            <p:cNvSpPr/>
            <p:nvPr/>
          </p:nvSpPr>
          <p:spPr>
            <a:xfrm>
              <a:off x="9473195" y="1707214"/>
              <a:ext cx="18302" cy="31155"/>
            </a:xfrm>
            <a:custGeom>
              <a:avLst/>
              <a:gdLst/>
              <a:ahLst/>
              <a:cxnLst/>
              <a:rect l="l" t="t" r="r" b="b"/>
              <a:pathLst>
                <a:path w="7872" h="13400" extrusionOk="0">
                  <a:moveTo>
                    <a:pt x="3976" y="0"/>
                  </a:moveTo>
                  <a:cubicBezTo>
                    <a:pt x="448" y="0"/>
                    <a:pt x="0" y="783"/>
                    <a:pt x="0" y="8266"/>
                  </a:cubicBezTo>
                  <a:cubicBezTo>
                    <a:pt x="0" y="12882"/>
                    <a:pt x="363" y="13401"/>
                    <a:pt x="3357" y="13401"/>
                  </a:cubicBezTo>
                  <a:cubicBezTo>
                    <a:pt x="7003" y="13401"/>
                    <a:pt x="7873" y="11571"/>
                    <a:pt x="7873" y="4433"/>
                  </a:cubicBezTo>
                  <a:cubicBezTo>
                    <a:pt x="7873" y="-701"/>
                    <a:pt x="5829" y="82"/>
                    <a:pt x="4083" y="82"/>
                  </a:cubicBezTo>
                  <a:lnTo>
                    <a:pt x="3966" y="0"/>
                  </a:lnTo>
                  <a:lnTo>
                    <a:pt x="397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8" name="Google Shape;1588;p64"/>
            <p:cNvSpPr/>
            <p:nvPr/>
          </p:nvSpPr>
          <p:spPr>
            <a:xfrm>
              <a:off x="9547597" y="1707214"/>
              <a:ext cx="725191" cy="5057"/>
            </a:xfrm>
            <a:custGeom>
              <a:avLst/>
              <a:gdLst/>
              <a:ahLst/>
              <a:cxnLst/>
              <a:rect l="l" t="t" r="r" b="b"/>
              <a:pathLst>
                <a:path w="311910" h="2175" extrusionOk="0">
                  <a:moveTo>
                    <a:pt x="296864" y="0"/>
                  </a:moveTo>
                  <a:lnTo>
                    <a:pt x="12561" y="0"/>
                  </a:lnTo>
                  <a:cubicBezTo>
                    <a:pt x="4187" y="0"/>
                    <a:pt x="-1146" y="437"/>
                    <a:pt x="210" y="2176"/>
                  </a:cubicBezTo>
                  <a:lnTo>
                    <a:pt x="311809" y="2176"/>
                  </a:lnTo>
                  <a:cubicBezTo>
                    <a:pt x="312935" y="0"/>
                    <a:pt x="304443" y="0"/>
                    <a:pt x="296874" y="0"/>
                  </a:cubicBezTo>
                  <a:lnTo>
                    <a:pt x="29686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9" name="Google Shape;1589;p64"/>
            <p:cNvSpPr/>
            <p:nvPr/>
          </p:nvSpPr>
          <p:spPr>
            <a:xfrm>
              <a:off x="8523174" y="1703838"/>
              <a:ext cx="35012" cy="25608"/>
            </a:xfrm>
            <a:custGeom>
              <a:avLst/>
              <a:gdLst/>
              <a:ahLst/>
              <a:cxnLst/>
              <a:rect l="l" t="t" r="r" b="b"/>
              <a:pathLst>
                <a:path w="15059" h="11014" extrusionOk="0">
                  <a:moveTo>
                    <a:pt x="14991" y="4655"/>
                  </a:moveTo>
                  <a:cubicBezTo>
                    <a:pt x="15061" y="2743"/>
                    <a:pt x="15680" y="130"/>
                    <a:pt x="11271" y="39"/>
                  </a:cubicBezTo>
                  <a:cubicBezTo>
                    <a:pt x="1797" y="-226"/>
                    <a:pt x="489" y="730"/>
                    <a:pt x="41" y="7004"/>
                  </a:cubicBezTo>
                  <a:cubicBezTo>
                    <a:pt x="-248" y="10400"/>
                    <a:pt x="847" y="10837"/>
                    <a:pt x="8170" y="11010"/>
                  </a:cubicBezTo>
                  <a:cubicBezTo>
                    <a:pt x="13390" y="11101"/>
                    <a:pt x="14874" y="9881"/>
                    <a:pt x="14991" y="465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0" name="Google Shape;1590;p64"/>
            <p:cNvSpPr/>
            <p:nvPr/>
          </p:nvSpPr>
          <p:spPr>
            <a:xfrm>
              <a:off x="9109959" y="1711755"/>
              <a:ext cx="42608" cy="22362"/>
            </a:xfrm>
            <a:custGeom>
              <a:avLst/>
              <a:gdLst/>
              <a:ahLst/>
              <a:cxnLst/>
              <a:rect l="l" t="t" r="r" b="b"/>
              <a:pathLst>
                <a:path w="18326" h="9618" extrusionOk="0">
                  <a:moveTo>
                    <a:pt x="0" y="3009"/>
                  </a:moveTo>
                  <a:cubicBezTo>
                    <a:pt x="187" y="3009"/>
                    <a:pt x="432" y="3182"/>
                    <a:pt x="432" y="3182"/>
                  </a:cubicBezTo>
                  <a:cubicBezTo>
                    <a:pt x="1676" y="6436"/>
                    <a:pt x="5033" y="8052"/>
                    <a:pt x="10456" y="8052"/>
                  </a:cubicBezTo>
                  <a:cubicBezTo>
                    <a:pt x="11951" y="8052"/>
                    <a:pt x="13510" y="7880"/>
                    <a:pt x="15052" y="8052"/>
                  </a:cubicBezTo>
                  <a:cubicBezTo>
                    <a:pt x="16547" y="8225"/>
                    <a:pt x="17241" y="8744"/>
                    <a:pt x="15671" y="9618"/>
                  </a:cubicBezTo>
                  <a:cubicBezTo>
                    <a:pt x="20774" y="2481"/>
                    <a:pt x="18767" y="40"/>
                    <a:pt x="7510" y="40"/>
                  </a:cubicBezTo>
                  <a:lnTo>
                    <a:pt x="4452" y="40"/>
                  </a:lnTo>
                  <a:cubicBezTo>
                    <a:pt x="1356" y="-224"/>
                    <a:pt x="11" y="823"/>
                    <a:pt x="11" y="2826"/>
                  </a:cubicBezTo>
                  <a:lnTo>
                    <a:pt x="11" y="2999"/>
                  </a:lnTo>
                  <a:lnTo>
                    <a:pt x="0" y="300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1" name="Google Shape;1591;p64"/>
            <p:cNvSpPr/>
            <p:nvPr/>
          </p:nvSpPr>
          <p:spPr>
            <a:xfrm>
              <a:off x="8702110" y="1707119"/>
              <a:ext cx="35342" cy="22736"/>
            </a:xfrm>
            <a:custGeom>
              <a:avLst/>
              <a:gdLst/>
              <a:ahLst/>
              <a:cxnLst/>
              <a:rect l="l" t="t" r="r" b="b"/>
              <a:pathLst>
                <a:path w="15201" h="9779" extrusionOk="0">
                  <a:moveTo>
                    <a:pt x="1215" y="9688"/>
                  </a:moveTo>
                  <a:cubicBezTo>
                    <a:pt x="5117" y="9780"/>
                    <a:pt x="9083" y="9780"/>
                    <a:pt x="12990" y="9780"/>
                  </a:cubicBezTo>
                  <a:cubicBezTo>
                    <a:pt x="15280" y="7431"/>
                    <a:pt x="15354" y="4818"/>
                    <a:pt x="15104" y="2205"/>
                  </a:cubicBezTo>
                  <a:cubicBezTo>
                    <a:pt x="13059" y="1950"/>
                    <a:pt x="12264" y="-2147"/>
                    <a:pt x="8730" y="1513"/>
                  </a:cubicBezTo>
                  <a:cubicBezTo>
                    <a:pt x="7679" y="2561"/>
                    <a:pt x="3153" y="2042"/>
                    <a:pt x="863" y="3516"/>
                  </a:cubicBezTo>
                  <a:cubicBezTo>
                    <a:pt x="-883" y="5611"/>
                    <a:pt x="430" y="7614"/>
                    <a:pt x="1226" y="9607"/>
                  </a:cubicBezTo>
                  <a:lnTo>
                    <a:pt x="1226" y="9688"/>
                  </a:lnTo>
                  <a:lnTo>
                    <a:pt x="1215" y="96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2" name="Google Shape;1592;p64"/>
            <p:cNvSpPr/>
            <p:nvPr/>
          </p:nvSpPr>
          <p:spPr>
            <a:xfrm>
              <a:off x="8432778" y="1703803"/>
              <a:ext cx="19542" cy="27175"/>
            </a:xfrm>
            <a:custGeom>
              <a:avLst/>
              <a:gdLst/>
              <a:ahLst/>
              <a:cxnLst/>
              <a:rect l="l" t="t" r="r" b="b"/>
              <a:pathLst>
                <a:path w="8405" h="11688" extrusionOk="0">
                  <a:moveTo>
                    <a:pt x="8336" y="4771"/>
                  </a:moveTo>
                  <a:cubicBezTo>
                    <a:pt x="7530" y="3297"/>
                    <a:pt x="7167" y="1904"/>
                    <a:pt x="6116" y="765"/>
                  </a:cubicBezTo>
                  <a:cubicBezTo>
                    <a:pt x="4990" y="-364"/>
                    <a:pt x="2209" y="-191"/>
                    <a:pt x="2033" y="938"/>
                  </a:cubicBezTo>
                  <a:cubicBezTo>
                    <a:pt x="1531" y="4334"/>
                    <a:pt x="-2189" y="7638"/>
                    <a:pt x="1889" y="11207"/>
                  </a:cubicBezTo>
                  <a:cubicBezTo>
                    <a:pt x="3132" y="12336"/>
                    <a:pt x="2945" y="11126"/>
                    <a:pt x="3276" y="11126"/>
                  </a:cubicBezTo>
                  <a:cubicBezTo>
                    <a:pt x="9649" y="10597"/>
                    <a:pt x="5422" y="6428"/>
                    <a:pt x="8406" y="4863"/>
                  </a:cubicBezTo>
                  <a:lnTo>
                    <a:pt x="8336" y="47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3" name="Google Shape;1593;p64"/>
            <p:cNvSpPr/>
            <p:nvPr/>
          </p:nvSpPr>
          <p:spPr>
            <a:xfrm>
              <a:off x="8288280" y="1702712"/>
              <a:ext cx="18221" cy="25598"/>
            </a:xfrm>
            <a:custGeom>
              <a:avLst/>
              <a:gdLst/>
              <a:ahLst/>
              <a:cxnLst/>
              <a:rect l="l" t="t" r="r" b="b"/>
              <a:pathLst>
                <a:path w="7837" h="11010" extrusionOk="0">
                  <a:moveTo>
                    <a:pt x="0" y="6619"/>
                  </a:moveTo>
                  <a:cubicBezTo>
                    <a:pt x="358" y="7748"/>
                    <a:pt x="432" y="8968"/>
                    <a:pt x="1238" y="9924"/>
                  </a:cubicBezTo>
                  <a:cubicBezTo>
                    <a:pt x="2365" y="11317"/>
                    <a:pt x="4959" y="11398"/>
                    <a:pt x="5578" y="10005"/>
                  </a:cubicBezTo>
                  <a:cubicBezTo>
                    <a:pt x="6528" y="7737"/>
                    <a:pt x="8487" y="5481"/>
                    <a:pt x="7622" y="2959"/>
                  </a:cubicBezTo>
                  <a:cubicBezTo>
                    <a:pt x="7147" y="1474"/>
                    <a:pt x="6197" y="0"/>
                    <a:pt x="3469" y="0"/>
                  </a:cubicBezTo>
                  <a:cubicBezTo>
                    <a:pt x="512" y="0"/>
                    <a:pt x="1249" y="1566"/>
                    <a:pt x="993" y="2786"/>
                  </a:cubicBezTo>
                  <a:cubicBezTo>
                    <a:pt x="699" y="4006"/>
                    <a:pt x="368" y="5226"/>
                    <a:pt x="11" y="6528"/>
                  </a:cubicBezTo>
                  <a:lnTo>
                    <a:pt x="11" y="6609"/>
                  </a:lnTo>
                  <a:lnTo>
                    <a:pt x="0" y="661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4" name="Google Shape;1594;p64"/>
            <p:cNvSpPr/>
            <p:nvPr/>
          </p:nvSpPr>
          <p:spPr>
            <a:xfrm>
              <a:off x="8658269" y="1705861"/>
              <a:ext cx="15787" cy="27993"/>
            </a:xfrm>
            <a:custGeom>
              <a:avLst/>
              <a:gdLst/>
              <a:ahLst/>
              <a:cxnLst/>
              <a:rect l="l" t="t" r="r" b="b"/>
              <a:pathLst>
                <a:path w="6790" h="12040" extrusionOk="0">
                  <a:moveTo>
                    <a:pt x="123" y="5885"/>
                  </a:moveTo>
                  <a:cubicBezTo>
                    <a:pt x="11" y="7970"/>
                    <a:pt x="123" y="9362"/>
                    <a:pt x="817" y="10674"/>
                  </a:cubicBezTo>
                  <a:cubicBezTo>
                    <a:pt x="1553" y="12067"/>
                    <a:pt x="3112" y="12412"/>
                    <a:pt x="4638" y="11630"/>
                  </a:cubicBezTo>
                  <a:cubicBezTo>
                    <a:pt x="6645" y="10582"/>
                    <a:pt x="7553" y="2662"/>
                    <a:pt x="6021" y="1187"/>
                  </a:cubicBezTo>
                  <a:cubicBezTo>
                    <a:pt x="5519" y="669"/>
                    <a:pt x="4825" y="-378"/>
                    <a:pt x="3907" y="140"/>
                  </a:cubicBezTo>
                  <a:cubicBezTo>
                    <a:pt x="2850" y="832"/>
                    <a:pt x="993" y="923"/>
                    <a:pt x="806" y="2235"/>
                  </a:cubicBezTo>
                  <a:cubicBezTo>
                    <a:pt x="619" y="3709"/>
                    <a:pt x="187" y="5194"/>
                    <a:pt x="0" y="5977"/>
                  </a:cubicBezTo>
                  <a:lnTo>
                    <a:pt x="117" y="5895"/>
                  </a:lnTo>
                  <a:lnTo>
                    <a:pt x="123" y="58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5" name="Google Shape;1595;p64"/>
            <p:cNvSpPr/>
            <p:nvPr/>
          </p:nvSpPr>
          <p:spPr>
            <a:xfrm>
              <a:off x="9106345" y="1717904"/>
              <a:ext cx="42271" cy="19239"/>
            </a:xfrm>
            <a:custGeom>
              <a:avLst/>
              <a:gdLst/>
              <a:ahLst/>
              <a:cxnLst/>
              <a:rect l="l" t="t" r="r" b="b"/>
              <a:pathLst>
                <a:path w="18181" h="8275" extrusionOk="0">
                  <a:moveTo>
                    <a:pt x="1629" y="0"/>
                  </a:moveTo>
                  <a:cubicBezTo>
                    <a:pt x="-1904" y="5572"/>
                    <a:pt x="273" y="8266"/>
                    <a:pt x="8520" y="8266"/>
                  </a:cubicBezTo>
                  <a:lnTo>
                    <a:pt x="14600" y="8266"/>
                  </a:lnTo>
                  <a:cubicBezTo>
                    <a:pt x="16201" y="8348"/>
                    <a:pt x="17268" y="7921"/>
                    <a:pt x="17268" y="6792"/>
                  </a:cubicBezTo>
                  <a:cubicBezTo>
                    <a:pt x="18870" y="5918"/>
                    <a:pt x="18176" y="5399"/>
                    <a:pt x="16649" y="5226"/>
                  </a:cubicBezTo>
                  <a:cubicBezTo>
                    <a:pt x="15149" y="5145"/>
                    <a:pt x="13548" y="5226"/>
                    <a:pt x="12048" y="5226"/>
                  </a:cubicBezTo>
                  <a:cubicBezTo>
                    <a:pt x="6620" y="5226"/>
                    <a:pt x="3300" y="3600"/>
                    <a:pt x="2061" y="356"/>
                  </a:cubicBezTo>
                  <a:cubicBezTo>
                    <a:pt x="1949" y="275"/>
                    <a:pt x="1629" y="183"/>
                    <a:pt x="1629" y="183"/>
                  </a:cubicBezTo>
                  <a:lnTo>
                    <a:pt x="1629" y="10"/>
                  </a:lnTo>
                  <a:lnTo>
                    <a:pt x="162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6" name="Google Shape;1596;p64"/>
            <p:cNvSpPr/>
            <p:nvPr/>
          </p:nvSpPr>
          <p:spPr>
            <a:xfrm>
              <a:off x="8761116" y="1700473"/>
              <a:ext cx="51185" cy="22887"/>
            </a:xfrm>
            <a:custGeom>
              <a:avLst/>
              <a:gdLst/>
              <a:ahLst/>
              <a:cxnLst/>
              <a:rect l="l" t="t" r="r" b="b"/>
              <a:pathLst>
                <a:path w="22015" h="9844" extrusionOk="0">
                  <a:moveTo>
                    <a:pt x="18684" y="9773"/>
                  </a:moveTo>
                  <a:cubicBezTo>
                    <a:pt x="23455" y="7943"/>
                    <a:pt x="21779" y="4812"/>
                    <a:pt x="21523" y="2107"/>
                  </a:cubicBezTo>
                  <a:cubicBezTo>
                    <a:pt x="21336" y="541"/>
                    <a:pt x="19041" y="23"/>
                    <a:pt x="16927" y="23"/>
                  </a:cubicBezTo>
                  <a:cubicBezTo>
                    <a:pt x="12513" y="-58"/>
                    <a:pt x="8072" y="104"/>
                    <a:pt x="3663" y="104"/>
                  </a:cubicBezTo>
                  <a:cubicBezTo>
                    <a:pt x="749" y="23"/>
                    <a:pt x="-414" y="887"/>
                    <a:pt x="130" y="2799"/>
                  </a:cubicBezTo>
                  <a:cubicBezTo>
                    <a:pt x="5521" y="358"/>
                    <a:pt x="12049" y="1060"/>
                    <a:pt x="17370" y="1843"/>
                  </a:cubicBezTo>
                  <a:cubicBezTo>
                    <a:pt x="20973" y="2372"/>
                    <a:pt x="17990" y="6632"/>
                    <a:pt x="18422" y="9153"/>
                  </a:cubicBezTo>
                  <a:cubicBezTo>
                    <a:pt x="18422" y="9418"/>
                    <a:pt x="18609" y="9845"/>
                    <a:pt x="18609" y="9845"/>
                  </a:cubicBezTo>
                  <a:lnTo>
                    <a:pt x="18684" y="9763"/>
                  </a:lnTo>
                  <a:lnTo>
                    <a:pt x="18684" y="97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7" name="Google Shape;1597;p64"/>
            <p:cNvSpPr/>
            <p:nvPr/>
          </p:nvSpPr>
          <p:spPr>
            <a:xfrm>
              <a:off x="8614244" y="1704382"/>
              <a:ext cx="13555" cy="25098"/>
            </a:xfrm>
            <a:custGeom>
              <a:avLst/>
              <a:gdLst/>
              <a:ahLst/>
              <a:cxnLst/>
              <a:rect l="l" t="t" r="r" b="b"/>
              <a:pathLst>
                <a:path w="5830" h="10795" extrusionOk="0">
                  <a:moveTo>
                    <a:pt x="107" y="6965"/>
                  </a:moveTo>
                  <a:cubicBezTo>
                    <a:pt x="176" y="7402"/>
                    <a:pt x="176" y="8449"/>
                    <a:pt x="438" y="9486"/>
                  </a:cubicBezTo>
                  <a:cubicBezTo>
                    <a:pt x="619" y="10097"/>
                    <a:pt x="726" y="10879"/>
                    <a:pt x="2220" y="10788"/>
                  </a:cubicBezTo>
                  <a:cubicBezTo>
                    <a:pt x="3026" y="10706"/>
                    <a:pt x="3966" y="10442"/>
                    <a:pt x="4083" y="9832"/>
                  </a:cubicBezTo>
                  <a:cubicBezTo>
                    <a:pt x="4516" y="6954"/>
                    <a:pt x="7510" y="4087"/>
                    <a:pt x="4516" y="1128"/>
                  </a:cubicBezTo>
                  <a:cubicBezTo>
                    <a:pt x="3896" y="437"/>
                    <a:pt x="3347" y="0"/>
                    <a:pt x="2220" y="0"/>
                  </a:cubicBezTo>
                  <a:cubicBezTo>
                    <a:pt x="726" y="0"/>
                    <a:pt x="726" y="864"/>
                    <a:pt x="619" y="1474"/>
                  </a:cubicBezTo>
                  <a:cubicBezTo>
                    <a:pt x="363" y="3132"/>
                    <a:pt x="262" y="4698"/>
                    <a:pt x="0" y="6873"/>
                  </a:cubicBezTo>
                  <a:lnTo>
                    <a:pt x="117" y="6954"/>
                  </a:lnTo>
                  <a:lnTo>
                    <a:pt x="107" y="69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8" name="Google Shape;1598;p64"/>
            <p:cNvSpPr/>
            <p:nvPr/>
          </p:nvSpPr>
          <p:spPr>
            <a:xfrm>
              <a:off x="8703754" y="1703124"/>
              <a:ext cx="34505" cy="11988"/>
            </a:xfrm>
            <a:custGeom>
              <a:avLst/>
              <a:gdLst/>
              <a:ahLst/>
              <a:cxnLst/>
              <a:rect l="l" t="t" r="r" b="b"/>
              <a:pathLst>
                <a:path w="14841" h="5156" extrusionOk="0">
                  <a:moveTo>
                    <a:pt x="14583" y="3764"/>
                  </a:moveTo>
                  <a:cubicBezTo>
                    <a:pt x="14941" y="2544"/>
                    <a:pt x="15202" y="1151"/>
                    <a:pt x="13414" y="632"/>
                  </a:cubicBezTo>
                  <a:cubicBezTo>
                    <a:pt x="9811" y="-415"/>
                    <a:pt x="5658" y="22"/>
                    <a:pt x="2013" y="632"/>
                  </a:cubicBezTo>
                  <a:cubicBezTo>
                    <a:pt x="-1088" y="1161"/>
                    <a:pt x="337" y="3509"/>
                    <a:pt x="268" y="5156"/>
                  </a:cubicBezTo>
                  <a:cubicBezTo>
                    <a:pt x="2456" y="3682"/>
                    <a:pt x="7084" y="4201"/>
                    <a:pt x="8135" y="3154"/>
                  </a:cubicBezTo>
                  <a:cubicBezTo>
                    <a:pt x="11669" y="-415"/>
                    <a:pt x="12475" y="3591"/>
                    <a:pt x="14476" y="3845"/>
                  </a:cubicBezTo>
                  <a:lnTo>
                    <a:pt x="14588" y="3764"/>
                  </a:lnTo>
                  <a:lnTo>
                    <a:pt x="14583" y="376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9" name="Google Shape;1599;p64"/>
            <p:cNvSpPr/>
            <p:nvPr/>
          </p:nvSpPr>
          <p:spPr>
            <a:xfrm>
              <a:off x="8704909" y="1729486"/>
              <a:ext cx="27375" cy="4969"/>
            </a:xfrm>
            <a:custGeom>
              <a:avLst/>
              <a:gdLst/>
              <a:ahLst/>
              <a:cxnLst/>
              <a:rect l="l" t="t" r="r" b="b"/>
              <a:pathLst>
                <a:path w="11774" h="2137" extrusionOk="0">
                  <a:moveTo>
                    <a:pt x="374" y="1301"/>
                  </a:moveTo>
                  <a:cubicBezTo>
                    <a:pt x="3902" y="2603"/>
                    <a:pt x="7697" y="2084"/>
                    <a:pt x="11412" y="1739"/>
                  </a:cubicBezTo>
                  <a:cubicBezTo>
                    <a:pt x="11599" y="1657"/>
                    <a:pt x="11673" y="610"/>
                    <a:pt x="11775" y="81"/>
                  </a:cubicBezTo>
                  <a:cubicBezTo>
                    <a:pt x="7878" y="0"/>
                    <a:pt x="3902" y="0"/>
                    <a:pt x="0" y="0"/>
                  </a:cubicBezTo>
                  <a:cubicBezTo>
                    <a:pt x="112" y="437"/>
                    <a:pt x="0" y="1220"/>
                    <a:pt x="363" y="1301"/>
                  </a:cubicBezTo>
                  <a:lnTo>
                    <a:pt x="374" y="13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00" name="Google Shape;1600;p64"/>
            <p:cNvSpPr/>
            <p:nvPr/>
          </p:nvSpPr>
          <p:spPr>
            <a:xfrm>
              <a:off x="8753980" y="1707214"/>
              <a:ext cx="7796" cy="19030"/>
            </a:xfrm>
            <a:custGeom>
              <a:avLst/>
              <a:gdLst/>
              <a:ahLst/>
              <a:cxnLst/>
              <a:rect l="l" t="t" r="r" b="b"/>
              <a:pathLst>
                <a:path w="3353" h="8185" extrusionOk="0">
                  <a:moveTo>
                    <a:pt x="3354" y="8185"/>
                  </a:moveTo>
                  <a:cubicBezTo>
                    <a:pt x="3284" y="5481"/>
                    <a:pt x="3284" y="2705"/>
                    <a:pt x="3284" y="0"/>
                  </a:cubicBezTo>
                  <a:cubicBezTo>
                    <a:pt x="-1157" y="2440"/>
                    <a:pt x="-1055" y="6782"/>
                    <a:pt x="3354" y="818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01" name="Google Shape;1601;p64"/>
            <p:cNvSpPr/>
            <p:nvPr/>
          </p:nvSpPr>
          <p:spPr>
            <a:xfrm>
              <a:off x="8831726" y="1711053"/>
              <a:ext cx="229908" cy="16717"/>
            </a:xfrm>
            <a:custGeom>
              <a:avLst/>
              <a:gdLst/>
              <a:ahLst/>
              <a:cxnLst/>
              <a:rect l="l" t="t" r="r" b="b"/>
              <a:pathLst>
                <a:path w="98885" h="7190" extrusionOk="0">
                  <a:moveTo>
                    <a:pt x="49705" y="0"/>
                  </a:moveTo>
                  <a:cubicBezTo>
                    <a:pt x="35016" y="0"/>
                    <a:pt x="20258" y="173"/>
                    <a:pt x="5579" y="0"/>
                  </a:cubicBezTo>
                  <a:cubicBezTo>
                    <a:pt x="984" y="0"/>
                    <a:pt x="119" y="1301"/>
                    <a:pt x="1" y="3915"/>
                  </a:cubicBezTo>
                  <a:cubicBezTo>
                    <a:pt x="-68" y="6700"/>
                    <a:pt x="2339" y="6700"/>
                    <a:pt x="5323" y="6700"/>
                  </a:cubicBezTo>
                  <a:cubicBezTo>
                    <a:pt x="32838" y="6782"/>
                    <a:pt x="60418" y="6873"/>
                    <a:pt x="87891" y="6873"/>
                  </a:cubicBezTo>
                  <a:cubicBezTo>
                    <a:pt x="91611" y="6873"/>
                    <a:pt x="97189" y="8703"/>
                    <a:pt x="97621" y="3569"/>
                  </a:cubicBezTo>
                  <a:cubicBezTo>
                    <a:pt x="97621" y="3040"/>
                    <a:pt x="99297" y="2003"/>
                    <a:pt x="98790" y="1047"/>
                  </a:cubicBezTo>
                  <a:cubicBezTo>
                    <a:pt x="98171" y="-254"/>
                    <a:pt x="96239" y="91"/>
                    <a:pt x="94813" y="91"/>
                  </a:cubicBezTo>
                  <a:lnTo>
                    <a:pt x="49625" y="91"/>
                  </a:lnTo>
                  <a:lnTo>
                    <a:pt x="49695" y="10"/>
                  </a:lnTo>
                  <a:lnTo>
                    <a:pt x="4970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602" name="Google Shape;1602;p64"/>
          <p:cNvSpPr/>
          <p:nvPr/>
        </p:nvSpPr>
        <p:spPr>
          <a:xfrm>
            <a:off x="8055504" y="441359"/>
            <a:ext cx="539710" cy="500415"/>
          </a:xfrm>
          <a:custGeom>
            <a:avLst/>
            <a:gdLst/>
            <a:ahLst/>
            <a:cxnLst/>
            <a:rect l="l" t="t" r="r" b="b"/>
            <a:pathLst>
              <a:path w="304062" h="281924" extrusionOk="0">
                <a:moveTo>
                  <a:pt x="304062" y="126701"/>
                </a:moveTo>
                <a:lnTo>
                  <a:pt x="304062" y="155223"/>
                </a:lnTo>
                <a:lnTo>
                  <a:pt x="0" y="281924"/>
                </a:lnTo>
                <a:lnTo>
                  <a:pt x="0" y="245438"/>
                </a:lnTo>
                <a:lnTo>
                  <a:pt x="257593" y="141295"/>
                </a:lnTo>
                <a:lnTo>
                  <a:pt x="0" y="37147"/>
                </a:lnTo>
                <a:lnTo>
                  <a:pt x="0" y="0"/>
                </a:lnTo>
                <a:lnTo>
                  <a:pt x="304062" y="1267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03" name="Google Shape;1603;p64"/>
          <p:cNvSpPr txBox="1">
            <a:spLocks noGrp="1"/>
          </p:cNvSpPr>
          <p:nvPr>
            <p:ph type="title"/>
          </p:nvPr>
        </p:nvSpPr>
        <p:spPr>
          <a:xfrm>
            <a:off x="571500" y="1200150"/>
            <a:ext cx="1920300" cy="9900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000"/>
              <a:buFont typeface="Arial"/>
              <a:buNone/>
              <a:defRPr sz="3000"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4" name="Google Shape;1604;p64"/>
          <p:cNvSpPr>
            <a:spLocks noGrp="1"/>
          </p:cNvSpPr>
          <p:nvPr>
            <p:ph type="pic" idx="2"/>
          </p:nvPr>
        </p:nvSpPr>
        <p:spPr>
          <a:xfrm>
            <a:off x="4972705" y="445933"/>
            <a:ext cx="1620000" cy="1620000"/>
          </a:xfrm>
          <a:prstGeom prst="ellipse">
            <a:avLst/>
          </a:prstGeom>
          <a:noFill/>
          <a:ln>
            <a:noFill/>
          </a:ln>
        </p:spPr>
      </p:sp>
      <p:sp>
        <p:nvSpPr>
          <p:cNvPr id="1605" name="Google Shape;1605;p64"/>
          <p:cNvSpPr txBox="1">
            <a:spLocks noGrp="1"/>
          </p:cNvSpPr>
          <p:nvPr>
            <p:ph type="body" idx="1"/>
          </p:nvPr>
        </p:nvSpPr>
        <p:spPr>
          <a:xfrm>
            <a:off x="4894594" y="2193708"/>
            <a:ext cx="1776300" cy="2343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606" name="Google Shape;1606;p64"/>
          <p:cNvSpPr txBox="1">
            <a:spLocks noGrp="1"/>
          </p:cNvSpPr>
          <p:nvPr>
            <p:ph type="body" idx="3"/>
          </p:nvPr>
        </p:nvSpPr>
        <p:spPr>
          <a:xfrm>
            <a:off x="4894594" y="2440307"/>
            <a:ext cx="1776300" cy="2088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607" name="Google Shape;1607;p64"/>
          <p:cNvSpPr>
            <a:spLocks noGrp="1"/>
          </p:cNvSpPr>
          <p:nvPr>
            <p:ph type="pic" idx="4"/>
          </p:nvPr>
        </p:nvSpPr>
        <p:spPr>
          <a:xfrm>
            <a:off x="3292295" y="2079815"/>
            <a:ext cx="1620000" cy="1620000"/>
          </a:xfrm>
          <a:prstGeom prst="ellipse">
            <a:avLst/>
          </a:prstGeom>
          <a:noFill/>
          <a:ln>
            <a:noFill/>
          </a:ln>
        </p:spPr>
      </p:sp>
      <p:sp>
        <p:nvSpPr>
          <p:cNvPr id="1608" name="Google Shape;1608;p64"/>
          <p:cNvSpPr txBox="1">
            <a:spLocks noGrp="1"/>
          </p:cNvSpPr>
          <p:nvPr>
            <p:ph type="body" idx="5"/>
          </p:nvPr>
        </p:nvSpPr>
        <p:spPr>
          <a:xfrm>
            <a:off x="3214184" y="3844520"/>
            <a:ext cx="1776300" cy="2343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609" name="Google Shape;1609;p64"/>
          <p:cNvSpPr txBox="1">
            <a:spLocks noGrp="1"/>
          </p:cNvSpPr>
          <p:nvPr>
            <p:ph type="body" idx="6"/>
          </p:nvPr>
        </p:nvSpPr>
        <p:spPr>
          <a:xfrm>
            <a:off x="3214184" y="4091119"/>
            <a:ext cx="1776300" cy="2088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610" name="Google Shape;1610;p64"/>
          <p:cNvSpPr>
            <a:spLocks noGrp="1"/>
          </p:cNvSpPr>
          <p:nvPr>
            <p:ph type="pic" idx="7"/>
          </p:nvPr>
        </p:nvSpPr>
        <p:spPr>
          <a:xfrm>
            <a:off x="6664952" y="2079815"/>
            <a:ext cx="1620000" cy="1620000"/>
          </a:xfrm>
          <a:prstGeom prst="ellipse">
            <a:avLst/>
          </a:prstGeom>
          <a:noFill/>
          <a:ln>
            <a:noFill/>
          </a:ln>
        </p:spPr>
      </p:sp>
      <p:sp>
        <p:nvSpPr>
          <p:cNvPr id="1611" name="Google Shape;1611;p64"/>
          <p:cNvSpPr txBox="1">
            <a:spLocks noGrp="1"/>
          </p:cNvSpPr>
          <p:nvPr>
            <p:ph type="body" idx="8"/>
          </p:nvPr>
        </p:nvSpPr>
        <p:spPr>
          <a:xfrm>
            <a:off x="6586841" y="3844520"/>
            <a:ext cx="1776300" cy="2343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612" name="Google Shape;1612;p64"/>
          <p:cNvSpPr txBox="1">
            <a:spLocks noGrp="1"/>
          </p:cNvSpPr>
          <p:nvPr>
            <p:ph type="body" idx="9"/>
          </p:nvPr>
        </p:nvSpPr>
        <p:spPr>
          <a:xfrm>
            <a:off x="6586841" y="4091119"/>
            <a:ext cx="1776300" cy="2088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pic>
        <p:nvPicPr>
          <p:cNvPr id="1613" name="Google Shape;1613;p64"/>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1614" name="Google Shape;1614;p64"/>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615" name="Google Shape;1615;p64"/>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16" name="Google Shape;1616;p64"/>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617" name="Google Shape;1617;p64"/>
          <p:cNvCxnSpPr/>
          <p:nvPr/>
        </p:nvCxnSpPr>
        <p:spPr>
          <a:xfrm rot="10800000">
            <a:off x="571500" y="2409732"/>
            <a:ext cx="243000" cy="0"/>
          </a:xfrm>
          <a:prstGeom prst="straightConnector1">
            <a:avLst/>
          </a:prstGeom>
          <a:noFill/>
          <a:ln w="28575" cap="flat" cmpd="sng">
            <a:solidFill>
              <a:schemeClr val="accent1"/>
            </a:solidFill>
            <a:prstDash val="solid"/>
            <a:round/>
            <a:headEnd type="none" w="sm" len="sm"/>
            <a:tailEnd type="none" w="sm" len="sm"/>
          </a:ln>
        </p:spPr>
      </p:cxnSp>
      <p:sp>
        <p:nvSpPr>
          <p:cNvPr id="1618" name="Google Shape;1618;p64"/>
          <p:cNvSpPr/>
          <p:nvPr/>
        </p:nvSpPr>
        <p:spPr>
          <a:xfrm>
            <a:off x="4542854" y="818307"/>
            <a:ext cx="262381" cy="279807"/>
          </a:xfrm>
          <a:custGeom>
            <a:avLst/>
            <a:gdLst/>
            <a:ahLst/>
            <a:cxnLst/>
            <a:rect l="l" t="t" r="r" b="b"/>
            <a:pathLst>
              <a:path w="250483" h="267119" extrusionOk="0">
                <a:moveTo>
                  <a:pt x="12148" y="207007"/>
                </a:moveTo>
                <a:lnTo>
                  <a:pt x="0" y="185638"/>
                </a:lnTo>
                <a:lnTo>
                  <a:pt x="108023" y="123534"/>
                </a:lnTo>
                <a:lnTo>
                  <a:pt x="4051" y="73458"/>
                </a:lnTo>
                <a:lnTo>
                  <a:pt x="16872" y="52089"/>
                </a:lnTo>
                <a:lnTo>
                  <a:pt x="125578" y="113519"/>
                </a:lnTo>
                <a:lnTo>
                  <a:pt x="117475" y="0"/>
                </a:lnTo>
                <a:lnTo>
                  <a:pt x="142461" y="0"/>
                </a:lnTo>
                <a:lnTo>
                  <a:pt x="142461" y="124883"/>
                </a:lnTo>
                <a:lnTo>
                  <a:pt x="238330" y="60112"/>
                </a:lnTo>
                <a:lnTo>
                  <a:pt x="250483" y="81481"/>
                </a:lnTo>
                <a:lnTo>
                  <a:pt x="141778" y="144249"/>
                </a:lnTo>
                <a:lnTo>
                  <a:pt x="246432" y="193660"/>
                </a:lnTo>
                <a:lnTo>
                  <a:pt x="233611" y="215030"/>
                </a:lnTo>
                <a:lnTo>
                  <a:pt x="124905" y="153600"/>
                </a:lnTo>
                <a:lnTo>
                  <a:pt x="133008" y="267119"/>
                </a:lnTo>
                <a:lnTo>
                  <a:pt x="108023" y="267119"/>
                </a:lnTo>
                <a:lnTo>
                  <a:pt x="108023" y="142921"/>
                </a:lnTo>
                <a:lnTo>
                  <a:pt x="12148" y="207028"/>
                </a:lnTo>
                <a:lnTo>
                  <a:pt x="12148" y="207007"/>
                </a:lnTo>
                <a:close/>
              </a:path>
            </a:pathLst>
          </a:custGeom>
          <a:solidFill>
            <a:srgbClr val="FBAD1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521">
          <p15:clr>
            <a:srgbClr val="FBAE40"/>
          </p15:clr>
        </p15:guide>
        <p15:guide id="2" pos="425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peaker_4">
  <p:cSld name="Speaker_4">
    <p:bg>
      <p:bgPr>
        <a:solidFill>
          <a:schemeClr val="accent4"/>
        </a:solidFill>
        <a:effectLst/>
      </p:bgPr>
    </p:bg>
    <p:spTree>
      <p:nvGrpSpPr>
        <p:cNvPr id="1" name="Shape 1619"/>
        <p:cNvGrpSpPr/>
        <p:nvPr/>
      </p:nvGrpSpPr>
      <p:grpSpPr>
        <a:xfrm>
          <a:off x="0" y="0"/>
          <a:ext cx="0" cy="0"/>
          <a:chOff x="0" y="0"/>
          <a:chExt cx="0" cy="0"/>
        </a:xfrm>
      </p:grpSpPr>
      <p:grpSp>
        <p:nvGrpSpPr>
          <p:cNvPr id="1620" name="Google Shape;1620;p65"/>
          <p:cNvGrpSpPr/>
          <p:nvPr/>
        </p:nvGrpSpPr>
        <p:grpSpPr>
          <a:xfrm>
            <a:off x="6030152" y="1060770"/>
            <a:ext cx="3132355" cy="2001107"/>
            <a:chOff x="8040203" y="1414360"/>
            <a:chExt cx="4176474" cy="2668143"/>
          </a:xfrm>
        </p:grpSpPr>
        <p:sp>
          <p:nvSpPr>
            <p:cNvPr id="1621" name="Google Shape;1621;p65"/>
            <p:cNvSpPr/>
            <p:nvPr/>
          </p:nvSpPr>
          <p:spPr>
            <a:xfrm>
              <a:off x="11502343" y="3053328"/>
              <a:ext cx="210254" cy="24926"/>
            </a:xfrm>
            <a:custGeom>
              <a:avLst/>
              <a:gdLst/>
              <a:ahLst/>
              <a:cxnLst/>
              <a:rect l="l" t="t" r="r" b="b"/>
              <a:pathLst>
                <a:path w="90432" h="10721" extrusionOk="0">
                  <a:moveTo>
                    <a:pt x="45729" y="10618"/>
                  </a:moveTo>
                  <a:cubicBezTo>
                    <a:pt x="58908" y="10618"/>
                    <a:pt x="72118" y="10549"/>
                    <a:pt x="85297" y="10719"/>
                  </a:cubicBezTo>
                  <a:cubicBezTo>
                    <a:pt x="89065" y="10772"/>
                    <a:pt x="90432" y="9733"/>
                    <a:pt x="90432" y="7425"/>
                  </a:cubicBezTo>
                  <a:cubicBezTo>
                    <a:pt x="90432" y="6508"/>
                    <a:pt x="90453" y="5613"/>
                    <a:pt x="90325" y="4701"/>
                  </a:cubicBezTo>
                  <a:cubicBezTo>
                    <a:pt x="89716" y="533"/>
                    <a:pt x="88862" y="123"/>
                    <a:pt x="82724" y="123"/>
                  </a:cubicBezTo>
                  <a:cubicBezTo>
                    <a:pt x="57531" y="123"/>
                    <a:pt x="32374" y="75"/>
                    <a:pt x="7181" y="0"/>
                  </a:cubicBezTo>
                  <a:cubicBezTo>
                    <a:pt x="1262" y="0"/>
                    <a:pt x="-1455" y="2383"/>
                    <a:pt x="776" y="6092"/>
                  </a:cubicBezTo>
                  <a:cubicBezTo>
                    <a:pt x="1603" y="7484"/>
                    <a:pt x="311" y="9680"/>
                    <a:pt x="2265" y="10213"/>
                  </a:cubicBezTo>
                  <a:cubicBezTo>
                    <a:pt x="4710" y="10879"/>
                    <a:pt x="7789" y="10549"/>
                    <a:pt x="10576" y="10575"/>
                  </a:cubicBezTo>
                  <a:cubicBezTo>
                    <a:pt x="22292" y="10597"/>
                    <a:pt x="34002" y="10597"/>
                    <a:pt x="45697" y="10629"/>
                  </a:cubicBezTo>
                  <a:lnTo>
                    <a:pt x="45719" y="10629"/>
                  </a:lnTo>
                  <a:lnTo>
                    <a:pt x="45729" y="106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2" name="Google Shape;1622;p65"/>
            <p:cNvSpPr/>
            <p:nvPr/>
          </p:nvSpPr>
          <p:spPr>
            <a:xfrm>
              <a:off x="11199997" y="3053770"/>
              <a:ext cx="207876" cy="26772"/>
            </a:xfrm>
            <a:custGeom>
              <a:avLst/>
              <a:gdLst/>
              <a:ahLst/>
              <a:cxnLst/>
              <a:rect l="l" t="t" r="r" b="b"/>
              <a:pathLst>
                <a:path w="89409" h="11515" extrusionOk="0">
                  <a:moveTo>
                    <a:pt x="44753" y="11484"/>
                  </a:moveTo>
                  <a:cubicBezTo>
                    <a:pt x="32892" y="11484"/>
                    <a:pt x="21006" y="11505"/>
                    <a:pt x="9145" y="11436"/>
                  </a:cubicBezTo>
                  <a:cubicBezTo>
                    <a:pt x="-436" y="11361"/>
                    <a:pt x="781" y="12614"/>
                    <a:pt x="98" y="5413"/>
                  </a:cubicBezTo>
                  <a:cubicBezTo>
                    <a:pt x="-265" y="1756"/>
                    <a:pt x="119" y="1634"/>
                    <a:pt x="5820" y="1634"/>
                  </a:cubicBezTo>
                  <a:cubicBezTo>
                    <a:pt x="25991" y="1634"/>
                    <a:pt x="46199" y="1682"/>
                    <a:pt x="66370" y="1682"/>
                  </a:cubicBezTo>
                  <a:cubicBezTo>
                    <a:pt x="67544" y="1682"/>
                    <a:pt x="69209" y="1969"/>
                    <a:pt x="69839" y="1564"/>
                  </a:cubicBezTo>
                  <a:cubicBezTo>
                    <a:pt x="74168" y="-1277"/>
                    <a:pt x="79383" y="717"/>
                    <a:pt x="84101" y="242"/>
                  </a:cubicBezTo>
                  <a:cubicBezTo>
                    <a:pt x="85084" y="136"/>
                    <a:pt x="87181" y="189"/>
                    <a:pt x="86962" y="1522"/>
                  </a:cubicBezTo>
                  <a:cubicBezTo>
                    <a:pt x="86717" y="2987"/>
                    <a:pt x="88019" y="3931"/>
                    <a:pt x="88718" y="5109"/>
                  </a:cubicBezTo>
                  <a:cubicBezTo>
                    <a:pt x="90629" y="8291"/>
                    <a:pt x="88382" y="11484"/>
                    <a:pt x="84374" y="11484"/>
                  </a:cubicBezTo>
                  <a:cubicBezTo>
                    <a:pt x="71163" y="11484"/>
                    <a:pt x="57985" y="11484"/>
                    <a:pt x="44779" y="11463"/>
                  </a:cubicBezTo>
                  <a:lnTo>
                    <a:pt x="44779" y="11516"/>
                  </a:lnTo>
                  <a:lnTo>
                    <a:pt x="44763" y="11495"/>
                  </a:lnTo>
                  <a:lnTo>
                    <a:pt x="44753" y="11484"/>
                  </a:lnTo>
                  <a:close/>
                  <a:moveTo>
                    <a:pt x="83856" y="8792"/>
                  </a:moveTo>
                  <a:cubicBezTo>
                    <a:pt x="85073" y="8792"/>
                    <a:pt x="86738" y="9075"/>
                    <a:pt x="87304" y="7998"/>
                  </a:cubicBezTo>
                  <a:cubicBezTo>
                    <a:pt x="87747" y="7156"/>
                    <a:pt x="86322" y="6239"/>
                    <a:pt x="86306" y="5802"/>
                  </a:cubicBezTo>
                  <a:cubicBezTo>
                    <a:pt x="85890" y="1346"/>
                    <a:pt x="81118" y="2913"/>
                    <a:pt x="77846" y="2913"/>
                  </a:cubicBezTo>
                  <a:cubicBezTo>
                    <a:pt x="53997" y="2865"/>
                    <a:pt x="30154" y="2966"/>
                    <a:pt x="6284" y="2966"/>
                  </a:cubicBezTo>
                  <a:cubicBezTo>
                    <a:pt x="3696" y="2966"/>
                    <a:pt x="1619" y="2966"/>
                    <a:pt x="1710" y="5397"/>
                  </a:cubicBezTo>
                  <a:cubicBezTo>
                    <a:pt x="1811" y="7662"/>
                    <a:pt x="2591" y="8814"/>
                    <a:pt x="6503" y="8792"/>
                  </a:cubicBezTo>
                  <a:cubicBezTo>
                    <a:pt x="19239" y="8648"/>
                    <a:pt x="31985" y="8771"/>
                    <a:pt x="44731" y="8792"/>
                  </a:cubicBezTo>
                  <a:cubicBezTo>
                    <a:pt x="57766" y="8840"/>
                    <a:pt x="70800" y="8861"/>
                    <a:pt x="83835" y="8840"/>
                  </a:cubicBezTo>
                  <a:lnTo>
                    <a:pt x="83856" y="87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3" name="Google Shape;1623;p65"/>
            <p:cNvSpPr/>
            <p:nvPr/>
          </p:nvSpPr>
          <p:spPr>
            <a:xfrm>
              <a:off x="11143208" y="3059718"/>
              <a:ext cx="38360" cy="21257"/>
            </a:xfrm>
            <a:custGeom>
              <a:avLst/>
              <a:gdLst/>
              <a:ahLst/>
              <a:cxnLst/>
              <a:rect l="l" t="t" r="r" b="b"/>
              <a:pathLst>
                <a:path w="16499" h="9143" extrusionOk="0">
                  <a:moveTo>
                    <a:pt x="16018" y="1623"/>
                  </a:moveTo>
                  <a:cubicBezTo>
                    <a:pt x="16018" y="930"/>
                    <a:pt x="15943" y="-157"/>
                    <a:pt x="14769" y="19"/>
                  </a:cubicBezTo>
                  <a:cubicBezTo>
                    <a:pt x="9901" y="685"/>
                    <a:pt x="4916" y="-562"/>
                    <a:pt x="123" y="547"/>
                  </a:cubicBezTo>
                  <a:cubicBezTo>
                    <a:pt x="69" y="2903"/>
                    <a:pt x="48" y="5285"/>
                    <a:pt x="0" y="7652"/>
                  </a:cubicBezTo>
                  <a:cubicBezTo>
                    <a:pt x="4718" y="9816"/>
                    <a:pt x="10350" y="9166"/>
                    <a:pt x="14967" y="8537"/>
                  </a:cubicBezTo>
                  <a:cubicBezTo>
                    <a:pt x="18041" y="8110"/>
                    <a:pt x="15479" y="4416"/>
                    <a:pt x="15842" y="2231"/>
                  </a:cubicBezTo>
                  <a:cubicBezTo>
                    <a:pt x="15863" y="2039"/>
                    <a:pt x="15965" y="1847"/>
                    <a:pt x="16018" y="1634"/>
                  </a:cubicBezTo>
                  <a:lnTo>
                    <a:pt x="16018" y="162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4" name="Google Shape;1624;p65"/>
            <p:cNvSpPr/>
            <p:nvPr/>
          </p:nvSpPr>
          <p:spPr>
            <a:xfrm>
              <a:off x="10936748" y="3058076"/>
              <a:ext cx="30406" cy="22290"/>
            </a:xfrm>
            <a:custGeom>
              <a:avLst/>
              <a:gdLst/>
              <a:ahLst/>
              <a:cxnLst/>
              <a:rect l="l" t="t" r="r" b="b"/>
              <a:pathLst>
                <a:path w="13078" h="9587" extrusionOk="0">
                  <a:moveTo>
                    <a:pt x="7086" y="0"/>
                  </a:moveTo>
                  <a:cubicBezTo>
                    <a:pt x="702" y="123"/>
                    <a:pt x="-173" y="549"/>
                    <a:pt x="25" y="3491"/>
                  </a:cubicBezTo>
                  <a:cubicBezTo>
                    <a:pt x="393" y="8950"/>
                    <a:pt x="1540" y="9770"/>
                    <a:pt x="9782" y="9557"/>
                  </a:cubicBezTo>
                  <a:cubicBezTo>
                    <a:pt x="13625" y="9456"/>
                    <a:pt x="13059" y="7223"/>
                    <a:pt x="13038" y="5544"/>
                  </a:cubicBezTo>
                  <a:cubicBezTo>
                    <a:pt x="12931" y="1039"/>
                    <a:pt x="11693" y="-69"/>
                    <a:pt x="7118" y="11"/>
                  </a:cubicBezTo>
                  <a:lnTo>
                    <a:pt x="7097" y="11"/>
                  </a:lnTo>
                  <a:lnTo>
                    <a:pt x="708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5" name="Google Shape;1625;p65"/>
            <p:cNvSpPr/>
            <p:nvPr/>
          </p:nvSpPr>
          <p:spPr>
            <a:xfrm>
              <a:off x="11445017" y="3054481"/>
              <a:ext cx="36837" cy="19246"/>
            </a:xfrm>
            <a:custGeom>
              <a:avLst/>
              <a:gdLst/>
              <a:ahLst/>
              <a:cxnLst/>
              <a:rect l="l" t="t" r="r" b="b"/>
              <a:pathLst>
                <a:path w="15844" h="8278" extrusionOk="0">
                  <a:moveTo>
                    <a:pt x="0" y="5826"/>
                  </a:moveTo>
                  <a:cubicBezTo>
                    <a:pt x="53" y="7537"/>
                    <a:pt x="1180" y="8433"/>
                    <a:pt x="3843" y="8257"/>
                  </a:cubicBezTo>
                  <a:cubicBezTo>
                    <a:pt x="4724" y="8209"/>
                    <a:pt x="5631" y="8257"/>
                    <a:pt x="6507" y="8257"/>
                  </a:cubicBezTo>
                  <a:cubicBezTo>
                    <a:pt x="16216" y="8278"/>
                    <a:pt x="17982" y="6183"/>
                    <a:pt x="13520" y="0"/>
                  </a:cubicBezTo>
                  <a:cubicBezTo>
                    <a:pt x="14865" y="741"/>
                    <a:pt x="14326" y="1231"/>
                    <a:pt x="12986" y="1375"/>
                  </a:cubicBezTo>
                  <a:cubicBezTo>
                    <a:pt x="11684" y="1514"/>
                    <a:pt x="10318" y="1423"/>
                    <a:pt x="8999" y="1423"/>
                  </a:cubicBezTo>
                  <a:cubicBezTo>
                    <a:pt x="4286" y="1402"/>
                    <a:pt x="1404" y="2820"/>
                    <a:pt x="363" y="5666"/>
                  </a:cubicBezTo>
                  <a:cubicBezTo>
                    <a:pt x="363" y="5666"/>
                    <a:pt x="133" y="5789"/>
                    <a:pt x="21" y="5837"/>
                  </a:cubicBezTo>
                  <a:lnTo>
                    <a:pt x="0" y="5837"/>
                  </a:lnTo>
                  <a:lnTo>
                    <a:pt x="0" y="58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6" name="Google Shape;1626;p65"/>
            <p:cNvSpPr/>
            <p:nvPr/>
          </p:nvSpPr>
          <p:spPr>
            <a:xfrm>
              <a:off x="11091622" y="3058002"/>
              <a:ext cx="30734" cy="19590"/>
            </a:xfrm>
            <a:custGeom>
              <a:avLst/>
              <a:gdLst/>
              <a:ahLst/>
              <a:cxnLst/>
              <a:rect l="l" t="t" r="r" b="b"/>
              <a:pathLst>
                <a:path w="13219" h="8426" extrusionOk="0">
                  <a:moveTo>
                    <a:pt x="1069" y="85"/>
                  </a:moveTo>
                  <a:cubicBezTo>
                    <a:pt x="412" y="1812"/>
                    <a:pt x="-788" y="3550"/>
                    <a:pt x="749" y="5352"/>
                  </a:cubicBezTo>
                  <a:cubicBezTo>
                    <a:pt x="2734" y="6674"/>
                    <a:pt x="6668" y="6194"/>
                    <a:pt x="7597" y="7132"/>
                  </a:cubicBezTo>
                  <a:cubicBezTo>
                    <a:pt x="10709" y="10261"/>
                    <a:pt x="11392" y="6764"/>
                    <a:pt x="13127" y="6551"/>
                  </a:cubicBezTo>
                  <a:cubicBezTo>
                    <a:pt x="13372" y="4264"/>
                    <a:pt x="13249" y="1993"/>
                    <a:pt x="11296" y="0"/>
                  </a:cubicBezTo>
                  <a:cubicBezTo>
                    <a:pt x="7901" y="21"/>
                    <a:pt x="4469" y="53"/>
                    <a:pt x="1069" y="75"/>
                  </a:cubicBezTo>
                  <a:lnTo>
                    <a:pt x="1069" y="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7" name="Google Shape;1627;p65"/>
            <p:cNvSpPr/>
            <p:nvPr/>
          </p:nvSpPr>
          <p:spPr>
            <a:xfrm>
              <a:off x="10858586" y="3056527"/>
              <a:ext cx="16754" cy="23457"/>
            </a:xfrm>
            <a:custGeom>
              <a:avLst/>
              <a:gdLst/>
              <a:ahLst/>
              <a:cxnLst/>
              <a:rect l="l" t="t" r="r" b="b"/>
              <a:pathLst>
                <a:path w="7206" h="10089" extrusionOk="0">
                  <a:moveTo>
                    <a:pt x="7207" y="5916"/>
                  </a:moveTo>
                  <a:cubicBezTo>
                    <a:pt x="4618" y="4519"/>
                    <a:pt x="8263" y="932"/>
                    <a:pt x="2808" y="473"/>
                  </a:cubicBezTo>
                  <a:cubicBezTo>
                    <a:pt x="2488" y="452"/>
                    <a:pt x="2664" y="-534"/>
                    <a:pt x="1613" y="404"/>
                  </a:cubicBezTo>
                  <a:cubicBezTo>
                    <a:pt x="-1878" y="3485"/>
                    <a:pt x="1319" y="6369"/>
                    <a:pt x="1757" y="9290"/>
                  </a:cubicBezTo>
                  <a:cubicBezTo>
                    <a:pt x="1901" y="10254"/>
                    <a:pt x="4276" y="10398"/>
                    <a:pt x="5248" y="9434"/>
                  </a:cubicBezTo>
                  <a:cubicBezTo>
                    <a:pt x="6198" y="8495"/>
                    <a:pt x="6497" y="7243"/>
                    <a:pt x="7201" y="5942"/>
                  </a:cubicBezTo>
                  <a:lnTo>
                    <a:pt x="7201" y="5926"/>
                  </a:lnTo>
                  <a:lnTo>
                    <a:pt x="7207" y="591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8" name="Google Shape;1628;p65"/>
            <p:cNvSpPr/>
            <p:nvPr/>
          </p:nvSpPr>
          <p:spPr>
            <a:xfrm>
              <a:off x="10733292" y="3058855"/>
              <a:ext cx="15905" cy="22134"/>
            </a:xfrm>
            <a:custGeom>
              <a:avLst/>
              <a:gdLst/>
              <a:ahLst/>
              <a:cxnLst/>
              <a:rect l="l" t="t" r="r" b="b"/>
              <a:pathLst>
                <a:path w="6841" h="9520" extrusionOk="0">
                  <a:moveTo>
                    <a:pt x="0" y="3838"/>
                  </a:moveTo>
                  <a:cubicBezTo>
                    <a:pt x="299" y="4947"/>
                    <a:pt x="587" y="6002"/>
                    <a:pt x="827" y="7090"/>
                  </a:cubicBezTo>
                  <a:cubicBezTo>
                    <a:pt x="1052" y="8129"/>
                    <a:pt x="486" y="9520"/>
                    <a:pt x="3005" y="9520"/>
                  </a:cubicBezTo>
                  <a:cubicBezTo>
                    <a:pt x="5380" y="9520"/>
                    <a:pt x="6208" y="8220"/>
                    <a:pt x="6651" y="6967"/>
                  </a:cubicBezTo>
                  <a:cubicBezTo>
                    <a:pt x="7403" y="4803"/>
                    <a:pt x="5743" y="2831"/>
                    <a:pt x="4916" y="858"/>
                  </a:cubicBezTo>
                  <a:cubicBezTo>
                    <a:pt x="4398" y="-352"/>
                    <a:pt x="2156" y="-250"/>
                    <a:pt x="1126" y="960"/>
                  </a:cubicBezTo>
                  <a:cubicBezTo>
                    <a:pt x="411" y="1770"/>
                    <a:pt x="374" y="2863"/>
                    <a:pt x="21" y="3827"/>
                  </a:cubicBezTo>
                  <a:lnTo>
                    <a:pt x="0" y="3849"/>
                  </a:lnTo>
                  <a:lnTo>
                    <a:pt x="0" y="38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9" name="Google Shape;1629;p65"/>
            <p:cNvSpPr/>
            <p:nvPr/>
          </p:nvSpPr>
          <p:spPr>
            <a:xfrm>
              <a:off x="11053729" y="3054142"/>
              <a:ext cx="13606" cy="24366"/>
            </a:xfrm>
            <a:custGeom>
              <a:avLst/>
              <a:gdLst/>
              <a:ahLst/>
              <a:cxnLst/>
              <a:rect l="l" t="t" r="r" b="b"/>
              <a:pathLst>
                <a:path w="5852" h="10480" extrusionOk="0">
                  <a:moveTo>
                    <a:pt x="39" y="5327"/>
                  </a:moveTo>
                  <a:cubicBezTo>
                    <a:pt x="183" y="6025"/>
                    <a:pt x="573" y="7299"/>
                    <a:pt x="701" y="8578"/>
                  </a:cubicBezTo>
                  <a:cubicBezTo>
                    <a:pt x="824" y="9740"/>
                    <a:pt x="2457" y="9809"/>
                    <a:pt x="3364" y="10359"/>
                  </a:cubicBezTo>
                  <a:cubicBezTo>
                    <a:pt x="4096" y="10817"/>
                    <a:pt x="4758" y="9868"/>
                    <a:pt x="5190" y="9442"/>
                  </a:cubicBezTo>
                  <a:cubicBezTo>
                    <a:pt x="6514" y="8141"/>
                    <a:pt x="5729" y="1297"/>
                    <a:pt x="3941" y="364"/>
                  </a:cubicBezTo>
                  <a:cubicBezTo>
                    <a:pt x="2639" y="-329"/>
                    <a:pt x="1299" y="-25"/>
                    <a:pt x="637" y="1206"/>
                  </a:cubicBezTo>
                  <a:cubicBezTo>
                    <a:pt x="28" y="2368"/>
                    <a:pt x="-25" y="3546"/>
                    <a:pt x="7" y="5327"/>
                  </a:cubicBezTo>
                  <a:lnTo>
                    <a:pt x="28" y="5327"/>
                  </a:lnTo>
                  <a:lnTo>
                    <a:pt x="39" y="532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0" name="Google Shape;1630;p65"/>
            <p:cNvSpPr/>
            <p:nvPr/>
          </p:nvSpPr>
          <p:spPr>
            <a:xfrm>
              <a:off x="11441790" y="3051402"/>
              <a:ext cx="36535" cy="16635"/>
            </a:xfrm>
            <a:custGeom>
              <a:avLst/>
              <a:gdLst/>
              <a:ahLst/>
              <a:cxnLst/>
              <a:rect l="l" t="t" r="r" b="b"/>
              <a:pathLst>
                <a:path w="15714" h="7155" extrusionOk="0">
                  <a:moveTo>
                    <a:pt x="1436" y="7155"/>
                  </a:moveTo>
                  <a:cubicBezTo>
                    <a:pt x="1436" y="7155"/>
                    <a:pt x="1757" y="7054"/>
                    <a:pt x="1778" y="6985"/>
                  </a:cubicBezTo>
                  <a:cubicBezTo>
                    <a:pt x="2840" y="4149"/>
                    <a:pt x="5712" y="2736"/>
                    <a:pt x="10414" y="2747"/>
                  </a:cubicBezTo>
                  <a:cubicBezTo>
                    <a:pt x="11733" y="2747"/>
                    <a:pt x="13099" y="2848"/>
                    <a:pt x="14401" y="2694"/>
                  </a:cubicBezTo>
                  <a:cubicBezTo>
                    <a:pt x="15741" y="2550"/>
                    <a:pt x="16280" y="2075"/>
                    <a:pt x="14935" y="1324"/>
                  </a:cubicBezTo>
                  <a:cubicBezTo>
                    <a:pt x="14866" y="316"/>
                    <a:pt x="14007" y="-30"/>
                    <a:pt x="12635" y="2"/>
                  </a:cubicBezTo>
                  <a:cubicBezTo>
                    <a:pt x="10879" y="18"/>
                    <a:pt x="9144" y="2"/>
                    <a:pt x="7377" y="2"/>
                  </a:cubicBezTo>
                  <a:cubicBezTo>
                    <a:pt x="241" y="2"/>
                    <a:pt x="-1670" y="2310"/>
                    <a:pt x="1436" y="7150"/>
                  </a:cubicBezTo>
                  <a:lnTo>
                    <a:pt x="1436" y="715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1" name="Google Shape;1631;p65"/>
            <p:cNvSpPr/>
            <p:nvPr/>
          </p:nvSpPr>
          <p:spPr>
            <a:xfrm>
              <a:off x="11142850" y="3063492"/>
              <a:ext cx="44233" cy="19809"/>
            </a:xfrm>
            <a:custGeom>
              <a:avLst/>
              <a:gdLst/>
              <a:ahLst/>
              <a:cxnLst/>
              <a:rect l="l" t="t" r="r" b="b"/>
              <a:pathLst>
                <a:path w="19025" h="8520" extrusionOk="0">
                  <a:moveTo>
                    <a:pt x="16139" y="0"/>
                  </a:moveTo>
                  <a:cubicBezTo>
                    <a:pt x="16086" y="192"/>
                    <a:pt x="16017" y="384"/>
                    <a:pt x="15963" y="597"/>
                  </a:cubicBezTo>
                  <a:cubicBezTo>
                    <a:pt x="15568" y="2793"/>
                    <a:pt x="18162" y="6476"/>
                    <a:pt x="15082" y="6903"/>
                  </a:cubicBezTo>
                  <a:cubicBezTo>
                    <a:pt x="10465" y="7553"/>
                    <a:pt x="4840" y="8182"/>
                    <a:pt x="116" y="6039"/>
                  </a:cubicBezTo>
                  <a:cubicBezTo>
                    <a:pt x="-370" y="7729"/>
                    <a:pt x="676" y="8417"/>
                    <a:pt x="3174" y="8417"/>
                  </a:cubicBezTo>
                  <a:cubicBezTo>
                    <a:pt x="6985" y="8417"/>
                    <a:pt x="10828" y="8539"/>
                    <a:pt x="14639" y="8518"/>
                  </a:cubicBezTo>
                  <a:cubicBezTo>
                    <a:pt x="16449" y="8518"/>
                    <a:pt x="18483" y="8081"/>
                    <a:pt x="18605" y="6690"/>
                  </a:cubicBezTo>
                  <a:cubicBezTo>
                    <a:pt x="18803" y="4350"/>
                    <a:pt x="20292" y="1658"/>
                    <a:pt x="16139" y="21"/>
                  </a:cubicBezTo>
                  <a:lnTo>
                    <a:pt x="1613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2" name="Google Shape;1632;p65"/>
            <p:cNvSpPr/>
            <p:nvPr/>
          </p:nvSpPr>
          <p:spPr>
            <a:xfrm>
              <a:off x="11015643" y="3058081"/>
              <a:ext cx="11704" cy="21632"/>
            </a:xfrm>
            <a:custGeom>
              <a:avLst/>
              <a:gdLst/>
              <a:ahLst/>
              <a:cxnLst/>
              <a:rect l="l" t="t" r="r" b="b"/>
              <a:pathLst>
                <a:path w="5034" h="9304" extrusionOk="0">
                  <a:moveTo>
                    <a:pt x="0" y="3388"/>
                  </a:moveTo>
                  <a:cubicBezTo>
                    <a:pt x="198" y="5237"/>
                    <a:pt x="320" y="6645"/>
                    <a:pt x="518" y="8036"/>
                  </a:cubicBezTo>
                  <a:cubicBezTo>
                    <a:pt x="624" y="8585"/>
                    <a:pt x="624" y="9304"/>
                    <a:pt x="1895" y="9304"/>
                  </a:cubicBezTo>
                  <a:cubicBezTo>
                    <a:pt x="2872" y="9304"/>
                    <a:pt x="3336" y="8899"/>
                    <a:pt x="3896" y="8372"/>
                  </a:cubicBezTo>
                  <a:cubicBezTo>
                    <a:pt x="6490" y="5765"/>
                    <a:pt x="3896" y="3340"/>
                    <a:pt x="3485" y="856"/>
                  </a:cubicBezTo>
                  <a:cubicBezTo>
                    <a:pt x="3379" y="328"/>
                    <a:pt x="2605" y="83"/>
                    <a:pt x="1852" y="14"/>
                  </a:cubicBezTo>
                  <a:cubicBezTo>
                    <a:pt x="550" y="-109"/>
                    <a:pt x="475" y="611"/>
                    <a:pt x="352" y="1170"/>
                  </a:cubicBezTo>
                  <a:cubicBezTo>
                    <a:pt x="139" y="2055"/>
                    <a:pt x="85" y="2951"/>
                    <a:pt x="32" y="3388"/>
                  </a:cubicBezTo>
                  <a:lnTo>
                    <a:pt x="11" y="3388"/>
                  </a:lnTo>
                  <a:lnTo>
                    <a:pt x="0" y="33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3" name="Google Shape;1633;p65"/>
            <p:cNvSpPr/>
            <p:nvPr/>
          </p:nvSpPr>
          <p:spPr>
            <a:xfrm>
              <a:off x="11092861" y="3070444"/>
              <a:ext cx="29848" cy="10339"/>
            </a:xfrm>
            <a:custGeom>
              <a:avLst/>
              <a:gdLst/>
              <a:ahLst/>
              <a:cxnLst/>
              <a:rect l="l" t="t" r="r" b="b"/>
              <a:pathLst>
                <a:path w="12838" h="4447" extrusionOk="0">
                  <a:moveTo>
                    <a:pt x="12583" y="1199"/>
                  </a:moveTo>
                  <a:cubicBezTo>
                    <a:pt x="10817" y="1396"/>
                    <a:pt x="10133" y="4915"/>
                    <a:pt x="7059" y="1780"/>
                  </a:cubicBezTo>
                  <a:cubicBezTo>
                    <a:pt x="6125" y="847"/>
                    <a:pt x="2191" y="1322"/>
                    <a:pt x="211" y="0"/>
                  </a:cubicBezTo>
                  <a:cubicBezTo>
                    <a:pt x="280" y="1396"/>
                    <a:pt x="-916" y="3470"/>
                    <a:pt x="1727" y="3896"/>
                  </a:cubicBezTo>
                  <a:cubicBezTo>
                    <a:pt x="4886" y="4403"/>
                    <a:pt x="8431" y="4829"/>
                    <a:pt x="11633" y="3896"/>
                  </a:cubicBezTo>
                  <a:cubicBezTo>
                    <a:pt x="13117" y="3459"/>
                    <a:pt x="12957" y="2239"/>
                    <a:pt x="12583" y="1221"/>
                  </a:cubicBezTo>
                  <a:lnTo>
                    <a:pt x="12583" y="119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4" name="Google Shape;1634;p65"/>
            <p:cNvSpPr/>
            <p:nvPr/>
          </p:nvSpPr>
          <p:spPr>
            <a:xfrm>
              <a:off x="11094133" y="3053956"/>
              <a:ext cx="23775" cy="4231"/>
            </a:xfrm>
            <a:custGeom>
              <a:avLst/>
              <a:gdLst/>
              <a:ahLst/>
              <a:cxnLst/>
              <a:rect l="l" t="t" r="r" b="b"/>
              <a:pathLst>
                <a:path w="10226" h="1820" extrusionOk="0">
                  <a:moveTo>
                    <a:pt x="0" y="1820"/>
                  </a:moveTo>
                  <a:cubicBezTo>
                    <a:pt x="3400" y="1799"/>
                    <a:pt x="6816" y="1767"/>
                    <a:pt x="10227" y="1746"/>
                  </a:cubicBezTo>
                  <a:cubicBezTo>
                    <a:pt x="10125" y="1271"/>
                    <a:pt x="10104" y="376"/>
                    <a:pt x="9907" y="354"/>
                  </a:cubicBezTo>
                  <a:cubicBezTo>
                    <a:pt x="6672" y="40"/>
                    <a:pt x="3400" y="-387"/>
                    <a:pt x="320" y="690"/>
                  </a:cubicBezTo>
                  <a:cubicBezTo>
                    <a:pt x="0" y="813"/>
                    <a:pt x="107" y="1431"/>
                    <a:pt x="0" y="182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5" name="Google Shape;1635;p65"/>
            <p:cNvSpPr/>
            <p:nvPr/>
          </p:nvSpPr>
          <p:spPr>
            <a:xfrm>
              <a:off x="11136611" y="3060987"/>
              <a:ext cx="6803" cy="16519"/>
            </a:xfrm>
            <a:custGeom>
              <a:avLst/>
              <a:gdLst/>
              <a:ahLst/>
              <a:cxnLst/>
              <a:rect l="l" t="t" r="r" b="b"/>
              <a:pathLst>
                <a:path w="2926" h="7105" extrusionOk="0">
                  <a:moveTo>
                    <a:pt x="2799" y="7105"/>
                  </a:moveTo>
                  <a:cubicBezTo>
                    <a:pt x="2852" y="4744"/>
                    <a:pt x="2873" y="2367"/>
                    <a:pt x="2927" y="0"/>
                  </a:cubicBezTo>
                  <a:cubicBezTo>
                    <a:pt x="-916" y="1178"/>
                    <a:pt x="-991" y="5010"/>
                    <a:pt x="2799" y="710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6" name="Google Shape;1636;p65"/>
            <p:cNvSpPr/>
            <p:nvPr/>
          </p:nvSpPr>
          <p:spPr>
            <a:xfrm>
              <a:off x="11203894" y="3059846"/>
              <a:ext cx="199206" cy="14364"/>
            </a:xfrm>
            <a:custGeom>
              <a:avLst/>
              <a:gdLst/>
              <a:ahLst/>
              <a:cxnLst/>
              <a:rect l="l" t="t" r="r" b="b"/>
              <a:pathLst>
                <a:path w="85680" h="6178" extrusionOk="0">
                  <a:moveTo>
                    <a:pt x="43045" y="6141"/>
                  </a:moveTo>
                  <a:cubicBezTo>
                    <a:pt x="56080" y="6141"/>
                    <a:pt x="69114" y="6194"/>
                    <a:pt x="82149" y="6141"/>
                  </a:cubicBezTo>
                  <a:cubicBezTo>
                    <a:pt x="83376" y="6141"/>
                    <a:pt x="85031" y="6440"/>
                    <a:pt x="85597" y="5352"/>
                  </a:cubicBezTo>
                  <a:cubicBezTo>
                    <a:pt x="86034" y="4505"/>
                    <a:pt x="84620" y="3593"/>
                    <a:pt x="84599" y="3156"/>
                  </a:cubicBezTo>
                  <a:cubicBezTo>
                    <a:pt x="84182" y="-1300"/>
                    <a:pt x="79410" y="267"/>
                    <a:pt x="76138" y="267"/>
                  </a:cubicBezTo>
                  <a:cubicBezTo>
                    <a:pt x="52301" y="214"/>
                    <a:pt x="28452" y="315"/>
                    <a:pt x="4583" y="315"/>
                  </a:cubicBezTo>
                  <a:cubicBezTo>
                    <a:pt x="1988" y="315"/>
                    <a:pt x="-88" y="315"/>
                    <a:pt x="3" y="2746"/>
                  </a:cubicBezTo>
                  <a:cubicBezTo>
                    <a:pt x="110" y="5016"/>
                    <a:pt x="884" y="6162"/>
                    <a:pt x="4796" y="6141"/>
                  </a:cubicBezTo>
                  <a:cubicBezTo>
                    <a:pt x="17542" y="6003"/>
                    <a:pt x="30278" y="6125"/>
                    <a:pt x="43024" y="6141"/>
                  </a:cubicBezTo>
                  <a:lnTo>
                    <a:pt x="43045" y="61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7" name="Google Shape;1637;p65"/>
            <p:cNvSpPr/>
            <p:nvPr/>
          </p:nvSpPr>
          <p:spPr>
            <a:xfrm>
              <a:off x="10735797" y="3655804"/>
              <a:ext cx="183340" cy="21590"/>
            </a:xfrm>
            <a:custGeom>
              <a:avLst/>
              <a:gdLst/>
              <a:ahLst/>
              <a:cxnLst/>
              <a:rect l="l" t="t" r="r" b="b"/>
              <a:pathLst>
                <a:path w="78856" h="9286" extrusionOk="0">
                  <a:moveTo>
                    <a:pt x="39865" y="9181"/>
                  </a:moveTo>
                  <a:cubicBezTo>
                    <a:pt x="51379" y="9181"/>
                    <a:pt x="62897" y="9122"/>
                    <a:pt x="74373" y="9223"/>
                  </a:cubicBezTo>
                  <a:cubicBezTo>
                    <a:pt x="77656" y="9250"/>
                    <a:pt x="78857" y="8376"/>
                    <a:pt x="78857" y="6345"/>
                  </a:cubicBezTo>
                  <a:cubicBezTo>
                    <a:pt x="78857" y="5561"/>
                    <a:pt x="78857" y="4746"/>
                    <a:pt x="78739" y="3962"/>
                  </a:cubicBezTo>
                  <a:cubicBezTo>
                    <a:pt x="78195" y="338"/>
                    <a:pt x="77469" y="-30"/>
                    <a:pt x="72110" y="2"/>
                  </a:cubicBezTo>
                  <a:lnTo>
                    <a:pt x="6265" y="2"/>
                  </a:lnTo>
                  <a:cubicBezTo>
                    <a:pt x="1088" y="2"/>
                    <a:pt x="-1277" y="2065"/>
                    <a:pt x="687" y="5316"/>
                  </a:cubicBezTo>
                  <a:cubicBezTo>
                    <a:pt x="1419" y="6537"/>
                    <a:pt x="282" y="8440"/>
                    <a:pt x="1995" y="8914"/>
                  </a:cubicBezTo>
                  <a:cubicBezTo>
                    <a:pt x="4114" y="9495"/>
                    <a:pt x="6810" y="9223"/>
                    <a:pt x="9249" y="9223"/>
                  </a:cubicBezTo>
                  <a:lnTo>
                    <a:pt x="39865" y="9223"/>
                  </a:lnTo>
                  <a:lnTo>
                    <a:pt x="39865" y="91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8" name="Google Shape;1638;p65"/>
            <p:cNvSpPr/>
            <p:nvPr/>
          </p:nvSpPr>
          <p:spPr>
            <a:xfrm>
              <a:off x="11008324" y="3654112"/>
              <a:ext cx="560213" cy="19207"/>
            </a:xfrm>
            <a:custGeom>
              <a:avLst/>
              <a:gdLst/>
              <a:ahLst/>
              <a:cxnLst/>
              <a:rect l="l" t="t" r="r" b="b"/>
              <a:pathLst>
                <a:path w="240952" h="8261" extrusionOk="0">
                  <a:moveTo>
                    <a:pt x="238784" y="8246"/>
                  </a:moveTo>
                  <a:cubicBezTo>
                    <a:pt x="243337" y="6993"/>
                    <a:pt x="239435" y="2884"/>
                    <a:pt x="238598" y="1695"/>
                  </a:cubicBezTo>
                  <a:cubicBezTo>
                    <a:pt x="237359" y="-32"/>
                    <a:pt x="228248" y="0"/>
                    <a:pt x="220562" y="0"/>
                  </a:cubicBezTo>
                  <a:lnTo>
                    <a:pt x="21970" y="0"/>
                  </a:lnTo>
                  <a:cubicBezTo>
                    <a:pt x="19926" y="0"/>
                    <a:pt x="-154" y="986"/>
                    <a:pt x="1" y="6300"/>
                  </a:cubicBezTo>
                  <a:cubicBezTo>
                    <a:pt x="1602" y="6951"/>
                    <a:pt x="2366" y="7622"/>
                    <a:pt x="3534" y="8262"/>
                  </a:cubicBezTo>
                  <a:lnTo>
                    <a:pt x="238795" y="8262"/>
                  </a:lnTo>
                  <a:lnTo>
                    <a:pt x="238795" y="8235"/>
                  </a:lnTo>
                  <a:lnTo>
                    <a:pt x="238784" y="82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9" name="Google Shape;1639;p65"/>
            <p:cNvSpPr/>
            <p:nvPr/>
          </p:nvSpPr>
          <p:spPr>
            <a:xfrm>
              <a:off x="10472156" y="3656383"/>
              <a:ext cx="181262" cy="23273"/>
            </a:xfrm>
            <a:custGeom>
              <a:avLst/>
              <a:gdLst/>
              <a:ahLst/>
              <a:cxnLst/>
              <a:rect l="l" t="t" r="r" b="b"/>
              <a:pathLst>
                <a:path w="77962" h="10010" extrusionOk="0">
                  <a:moveTo>
                    <a:pt x="39068" y="9977"/>
                  </a:moveTo>
                  <a:cubicBezTo>
                    <a:pt x="28719" y="9977"/>
                    <a:pt x="18369" y="10035"/>
                    <a:pt x="8019" y="9977"/>
                  </a:cubicBezTo>
                  <a:cubicBezTo>
                    <a:pt x="-355" y="9902"/>
                    <a:pt x="728" y="11021"/>
                    <a:pt x="77" y="4748"/>
                  </a:cubicBezTo>
                  <a:cubicBezTo>
                    <a:pt x="-211" y="1565"/>
                    <a:pt x="77" y="1464"/>
                    <a:pt x="5110" y="1464"/>
                  </a:cubicBezTo>
                  <a:lnTo>
                    <a:pt x="57867" y="1464"/>
                  </a:lnTo>
                  <a:cubicBezTo>
                    <a:pt x="58924" y="1464"/>
                    <a:pt x="60349" y="1699"/>
                    <a:pt x="60894" y="1363"/>
                  </a:cubicBezTo>
                  <a:cubicBezTo>
                    <a:pt x="64646" y="-1105"/>
                    <a:pt x="69199" y="622"/>
                    <a:pt x="73362" y="185"/>
                  </a:cubicBezTo>
                  <a:cubicBezTo>
                    <a:pt x="74200" y="84"/>
                    <a:pt x="76026" y="116"/>
                    <a:pt x="75839" y="1304"/>
                  </a:cubicBezTo>
                  <a:cubicBezTo>
                    <a:pt x="75625" y="2594"/>
                    <a:pt x="76752" y="3410"/>
                    <a:pt x="77371" y="4423"/>
                  </a:cubicBezTo>
                  <a:cubicBezTo>
                    <a:pt x="79010" y="7168"/>
                    <a:pt x="77083" y="9987"/>
                    <a:pt x="73581" y="9987"/>
                  </a:cubicBezTo>
                  <a:lnTo>
                    <a:pt x="39068" y="9987"/>
                  </a:lnTo>
                  <a:lnTo>
                    <a:pt x="39068" y="9977"/>
                  </a:lnTo>
                  <a:close/>
                  <a:moveTo>
                    <a:pt x="73176" y="7567"/>
                  </a:moveTo>
                  <a:cubicBezTo>
                    <a:pt x="74227" y="7567"/>
                    <a:pt x="75684" y="7802"/>
                    <a:pt x="76202" y="6853"/>
                  </a:cubicBezTo>
                  <a:cubicBezTo>
                    <a:pt x="76565" y="6144"/>
                    <a:pt x="75327" y="5329"/>
                    <a:pt x="75295" y="4924"/>
                  </a:cubicBezTo>
                  <a:cubicBezTo>
                    <a:pt x="74964" y="1027"/>
                    <a:pt x="70811" y="2413"/>
                    <a:pt x="67929" y="2413"/>
                  </a:cubicBezTo>
                  <a:cubicBezTo>
                    <a:pt x="47128" y="2413"/>
                    <a:pt x="26386" y="2482"/>
                    <a:pt x="5585" y="2514"/>
                  </a:cubicBezTo>
                  <a:cubicBezTo>
                    <a:pt x="3322" y="2514"/>
                    <a:pt x="1465" y="2514"/>
                    <a:pt x="1577" y="4646"/>
                  </a:cubicBezTo>
                  <a:cubicBezTo>
                    <a:pt x="1689" y="6608"/>
                    <a:pt x="2340" y="7637"/>
                    <a:pt x="5772" y="7594"/>
                  </a:cubicBezTo>
                  <a:cubicBezTo>
                    <a:pt x="16885" y="7466"/>
                    <a:pt x="27998" y="7525"/>
                    <a:pt x="39111" y="7525"/>
                  </a:cubicBezTo>
                  <a:cubicBezTo>
                    <a:pt x="50224" y="7525"/>
                    <a:pt x="61844" y="7567"/>
                    <a:pt x="73218" y="7525"/>
                  </a:cubicBezTo>
                  <a:lnTo>
                    <a:pt x="73176" y="75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0" name="Google Shape;1640;p65"/>
            <p:cNvSpPr/>
            <p:nvPr/>
          </p:nvSpPr>
          <p:spPr>
            <a:xfrm>
              <a:off x="10422638" y="3661606"/>
              <a:ext cx="33443" cy="18591"/>
            </a:xfrm>
            <a:custGeom>
              <a:avLst/>
              <a:gdLst/>
              <a:ahLst/>
              <a:cxnLst/>
              <a:rect l="l" t="t" r="r" b="b"/>
              <a:pathLst>
                <a:path w="14384" h="7996" extrusionOk="0">
                  <a:moveTo>
                    <a:pt x="13995" y="1435"/>
                  </a:moveTo>
                  <a:cubicBezTo>
                    <a:pt x="13995" y="827"/>
                    <a:pt x="13920" y="-116"/>
                    <a:pt x="12869" y="12"/>
                  </a:cubicBezTo>
                  <a:cubicBezTo>
                    <a:pt x="8647" y="625"/>
                    <a:pt x="4265" y="-495"/>
                    <a:pt x="112" y="491"/>
                  </a:cubicBezTo>
                  <a:cubicBezTo>
                    <a:pt x="112" y="2565"/>
                    <a:pt x="43" y="4628"/>
                    <a:pt x="0" y="6696"/>
                  </a:cubicBezTo>
                  <a:cubicBezTo>
                    <a:pt x="4078" y="8594"/>
                    <a:pt x="9037" y="8018"/>
                    <a:pt x="13045" y="7437"/>
                  </a:cubicBezTo>
                  <a:cubicBezTo>
                    <a:pt x="15741" y="7058"/>
                    <a:pt x="13477" y="3839"/>
                    <a:pt x="13808" y="1947"/>
                  </a:cubicBezTo>
                  <a:cubicBezTo>
                    <a:pt x="13808" y="1771"/>
                    <a:pt x="13920" y="1600"/>
                    <a:pt x="13953" y="1435"/>
                  </a:cubicBezTo>
                  <a:lnTo>
                    <a:pt x="13995" y="14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1" name="Google Shape;1641;p65"/>
            <p:cNvSpPr/>
            <p:nvPr/>
          </p:nvSpPr>
          <p:spPr>
            <a:xfrm>
              <a:off x="10960269" y="3653342"/>
              <a:ext cx="13648" cy="23641"/>
            </a:xfrm>
            <a:custGeom>
              <a:avLst/>
              <a:gdLst/>
              <a:ahLst/>
              <a:cxnLst/>
              <a:rect l="l" t="t" r="r" b="b"/>
              <a:pathLst>
                <a:path w="5870" h="10168" extrusionOk="0">
                  <a:moveTo>
                    <a:pt x="2984" y="10138"/>
                  </a:moveTo>
                  <a:cubicBezTo>
                    <a:pt x="4334" y="10138"/>
                    <a:pt x="5823" y="10719"/>
                    <a:pt x="5866" y="6812"/>
                  </a:cubicBezTo>
                  <a:cubicBezTo>
                    <a:pt x="5935" y="1423"/>
                    <a:pt x="5215" y="32"/>
                    <a:pt x="2509" y="0"/>
                  </a:cubicBezTo>
                  <a:cubicBezTo>
                    <a:pt x="213" y="0"/>
                    <a:pt x="0" y="379"/>
                    <a:pt x="0" y="3896"/>
                  </a:cubicBezTo>
                  <a:cubicBezTo>
                    <a:pt x="0" y="9515"/>
                    <a:pt x="288" y="10128"/>
                    <a:pt x="2984" y="10128"/>
                  </a:cubicBezTo>
                  <a:lnTo>
                    <a:pt x="2984" y="101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2" name="Google Shape;1642;p65"/>
            <p:cNvSpPr/>
            <p:nvPr/>
          </p:nvSpPr>
          <p:spPr>
            <a:xfrm>
              <a:off x="11016118" y="3673286"/>
              <a:ext cx="547440" cy="3792"/>
            </a:xfrm>
            <a:custGeom>
              <a:avLst/>
              <a:gdLst/>
              <a:ahLst/>
              <a:cxnLst/>
              <a:rect l="l" t="t" r="r" b="b"/>
              <a:pathLst>
                <a:path w="235458" h="1631" extrusionOk="0">
                  <a:moveTo>
                    <a:pt x="235427" y="0"/>
                  </a:moveTo>
                  <a:lnTo>
                    <a:pt x="166" y="0"/>
                  </a:lnTo>
                  <a:cubicBezTo>
                    <a:pt x="-885" y="1354"/>
                    <a:pt x="3155" y="1631"/>
                    <a:pt x="9496" y="1631"/>
                  </a:cubicBezTo>
                  <a:lnTo>
                    <a:pt x="224084" y="1631"/>
                  </a:lnTo>
                  <a:cubicBezTo>
                    <a:pt x="229811" y="1631"/>
                    <a:pt x="236222" y="1631"/>
                    <a:pt x="235384" y="0"/>
                  </a:cubicBezTo>
                  <a:lnTo>
                    <a:pt x="23542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3" name="Google Shape;1643;p65"/>
            <p:cNvSpPr/>
            <p:nvPr/>
          </p:nvSpPr>
          <p:spPr>
            <a:xfrm>
              <a:off x="10242714" y="3660395"/>
              <a:ext cx="26438" cy="19446"/>
            </a:xfrm>
            <a:custGeom>
              <a:avLst/>
              <a:gdLst/>
              <a:ahLst/>
              <a:cxnLst/>
              <a:rect l="l" t="t" r="r" b="b"/>
              <a:pathLst>
                <a:path w="11371" h="8364" extrusionOk="0">
                  <a:moveTo>
                    <a:pt x="6184" y="0"/>
                  </a:moveTo>
                  <a:cubicBezTo>
                    <a:pt x="606" y="101"/>
                    <a:pt x="-162" y="480"/>
                    <a:pt x="25" y="3054"/>
                  </a:cubicBezTo>
                  <a:cubicBezTo>
                    <a:pt x="313" y="7798"/>
                    <a:pt x="1306" y="8512"/>
                    <a:pt x="8517" y="8342"/>
                  </a:cubicBezTo>
                  <a:cubicBezTo>
                    <a:pt x="11874" y="8235"/>
                    <a:pt x="11356" y="6306"/>
                    <a:pt x="11324" y="4824"/>
                  </a:cubicBezTo>
                  <a:cubicBezTo>
                    <a:pt x="11287" y="885"/>
                    <a:pt x="10161" y="-59"/>
                    <a:pt x="6195" y="11"/>
                  </a:cubicBezTo>
                  <a:lnTo>
                    <a:pt x="618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4" name="Google Shape;1644;p65"/>
            <p:cNvSpPr/>
            <p:nvPr/>
          </p:nvSpPr>
          <p:spPr>
            <a:xfrm>
              <a:off x="10685813" y="3656800"/>
              <a:ext cx="32092" cy="16824"/>
            </a:xfrm>
            <a:custGeom>
              <a:avLst/>
              <a:gdLst/>
              <a:ahLst/>
              <a:cxnLst/>
              <a:rect l="l" t="t" r="r" b="b"/>
              <a:pathLst>
                <a:path w="13803" h="7236" extrusionOk="0">
                  <a:moveTo>
                    <a:pt x="27" y="5085"/>
                  </a:moveTo>
                  <a:cubicBezTo>
                    <a:pt x="69" y="6578"/>
                    <a:pt x="1051" y="7350"/>
                    <a:pt x="3347" y="7223"/>
                  </a:cubicBezTo>
                  <a:cubicBezTo>
                    <a:pt x="4110" y="7191"/>
                    <a:pt x="4916" y="7223"/>
                    <a:pt x="5679" y="7223"/>
                  </a:cubicBezTo>
                  <a:cubicBezTo>
                    <a:pt x="14097" y="7223"/>
                    <a:pt x="15666" y="5421"/>
                    <a:pt x="11801" y="0"/>
                  </a:cubicBezTo>
                  <a:cubicBezTo>
                    <a:pt x="12970" y="650"/>
                    <a:pt x="12495" y="1087"/>
                    <a:pt x="11326" y="1194"/>
                  </a:cubicBezTo>
                  <a:cubicBezTo>
                    <a:pt x="10200" y="1322"/>
                    <a:pt x="8994" y="1231"/>
                    <a:pt x="7825" y="1231"/>
                  </a:cubicBezTo>
                  <a:cubicBezTo>
                    <a:pt x="3747" y="1231"/>
                    <a:pt x="1228" y="2463"/>
                    <a:pt x="288" y="4925"/>
                  </a:cubicBezTo>
                  <a:cubicBezTo>
                    <a:pt x="288" y="4925"/>
                    <a:pt x="101" y="5026"/>
                    <a:pt x="0" y="5096"/>
                  </a:cubicBezTo>
                  <a:lnTo>
                    <a:pt x="37" y="5096"/>
                  </a:lnTo>
                  <a:lnTo>
                    <a:pt x="27" y="50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5" name="Google Shape;1645;p65"/>
            <p:cNvSpPr/>
            <p:nvPr/>
          </p:nvSpPr>
          <p:spPr>
            <a:xfrm>
              <a:off x="10377628" y="3660220"/>
              <a:ext cx="26814" cy="17047"/>
            </a:xfrm>
            <a:custGeom>
              <a:avLst/>
              <a:gdLst/>
              <a:ahLst/>
              <a:cxnLst/>
              <a:rect l="l" t="t" r="r" b="b"/>
              <a:pathLst>
                <a:path w="11533" h="7332" extrusionOk="0">
                  <a:moveTo>
                    <a:pt x="948" y="69"/>
                  </a:moveTo>
                  <a:cubicBezTo>
                    <a:pt x="366" y="1594"/>
                    <a:pt x="-696" y="3092"/>
                    <a:pt x="659" y="4675"/>
                  </a:cubicBezTo>
                  <a:cubicBezTo>
                    <a:pt x="2373" y="5826"/>
                    <a:pt x="5831" y="5389"/>
                    <a:pt x="6637" y="6199"/>
                  </a:cubicBezTo>
                  <a:cubicBezTo>
                    <a:pt x="9301" y="8944"/>
                    <a:pt x="9909" y="5863"/>
                    <a:pt x="11452" y="5693"/>
                  </a:cubicBezTo>
                  <a:cubicBezTo>
                    <a:pt x="11665" y="3689"/>
                    <a:pt x="11564" y="1727"/>
                    <a:pt x="9851" y="0"/>
                  </a:cubicBezTo>
                  <a:cubicBezTo>
                    <a:pt x="6867" y="0"/>
                    <a:pt x="3867" y="27"/>
                    <a:pt x="926" y="69"/>
                  </a:cubicBezTo>
                  <a:lnTo>
                    <a:pt x="969" y="69"/>
                  </a:lnTo>
                  <a:lnTo>
                    <a:pt x="948" y="6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6" name="Google Shape;1646;p65"/>
            <p:cNvSpPr/>
            <p:nvPr/>
          </p:nvSpPr>
          <p:spPr>
            <a:xfrm>
              <a:off x="10174604" y="3659092"/>
              <a:ext cx="14659" cy="20372"/>
            </a:xfrm>
            <a:custGeom>
              <a:avLst/>
              <a:gdLst/>
              <a:ahLst/>
              <a:cxnLst/>
              <a:rect l="l" t="t" r="r" b="b"/>
              <a:pathLst>
                <a:path w="6305" h="8762" extrusionOk="0">
                  <a:moveTo>
                    <a:pt x="6305" y="5166"/>
                  </a:moveTo>
                  <a:cubicBezTo>
                    <a:pt x="4010" y="3945"/>
                    <a:pt x="7212" y="821"/>
                    <a:pt x="2441" y="416"/>
                  </a:cubicBezTo>
                  <a:cubicBezTo>
                    <a:pt x="2152" y="416"/>
                    <a:pt x="2297" y="-468"/>
                    <a:pt x="1389" y="342"/>
                  </a:cubicBezTo>
                  <a:cubicBezTo>
                    <a:pt x="-1637" y="3018"/>
                    <a:pt x="1170" y="5528"/>
                    <a:pt x="1533" y="8071"/>
                  </a:cubicBezTo>
                  <a:cubicBezTo>
                    <a:pt x="1677" y="8913"/>
                    <a:pt x="3754" y="9019"/>
                    <a:pt x="4592" y="8204"/>
                  </a:cubicBezTo>
                  <a:cubicBezTo>
                    <a:pt x="5424" y="7388"/>
                    <a:pt x="5718" y="6301"/>
                    <a:pt x="6305" y="5155"/>
                  </a:cubicBezTo>
                  <a:lnTo>
                    <a:pt x="6305" y="516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7" name="Google Shape;1647;p65"/>
            <p:cNvSpPr/>
            <p:nvPr/>
          </p:nvSpPr>
          <p:spPr>
            <a:xfrm>
              <a:off x="10065399" y="3661308"/>
              <a:ext cx="13864" cy="19249"/>
            </a:xfrm>
            <a:custGeom>
              <a:avLst/>
              <a:gdLst/>
              <a:ahLst/>
              <a:cxnLst/>
              <a:rect l="l" t="t" r="r" b="b"/>
              <a:pathLst>
                <a:path w="5963" h="8279" extrusionOk="0">
                  <a:moveTo>
                    <a:pt x="0" y="3328"/>
                  </a:moveTo>
                  <a:cubicBezTo>
                    <a:pt x="261" y="4271"/>
                    <a:pt x="507" y="5225"/>
                    <a:pt x="737" y="6174"/>
                  </a:cubicBezTo>
                  <a:cubicBezTo>
                    <a:pt x="950" y="7048"/>
                    <a:pt x="406" y="8279"/>
                    <a:pt x="2626" y="8279"/>
                  </a:cubicBezTo>
                  <a:cubicBezTo>
                    <a:pt x="4702" y="8279"/>
                    <a:pt x="5391" y="7160"/>
                    <a:pt x="5797" y="6073"/>
                  </a:cubicBezTo>
                  <a:cubicBezTo>
                    <a:pt x="6458" y="4170"/>
                    <a:pt x="4991" y="2480"/>
                    <a:pt x="4265" y="753"/>
                  </a:cubicBezTo>
                  <a:cubicBezTo>
                    <a:pt x="3832" y="-292"/>
                    <a:pt x="1863" y="-233"/>
                    <a:pt x="950" y="828"/>
                  </a:cubicBezTo>
                  <a:cubicBezTo>
                    <a:pt x="331" y="1537"/>
                    <a:pt x="331" y="2480"/>
                    <a:pt x="0" y="3338"/>
                  </a:cubicBezTo>
                  <a:lnTo>
                    <a:pt x="0" y="33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8" name="Google Shape;1648;p65"/>
            <p:cNvSpPr/>
            <p:nvPr/>
          </p:nvSpPr>
          <p:spPr>
            <a:xfrm>
              <a:off x="10344704" y="3656923"/>
              <a:ext cx="11830" cy="21234"/>
            </a:xfrm>
            <a:custGeom>
              <a:avLst/>
              <a:gdLst/>
              <a:ahLst/>
              <a:cxnLst/>
              <a:rect l="l" t="t" r="r" b="b"/>
              <a:pathLst>
                <a:path w="5088" h="9133" extrusionOk="0">
                  <a:moveTo>
                    <a:pt x="60" y="4633"/>
                  </a:moveTo>
                  <a:cubicBezTo>
                    <a:pt x="204" y="5240"/>
                    <a:pt x="535" y="6360"/>
                    <a:pt x="636" y="7479"/>
                  </a:cubicBezTo>
                  <a:cubicBezTo>
                    <a:pt x="748" y="8497"/>
                    <a:pt x="2205" y="8566"/>
                    <a:pt x="2931" y="9035"/>
                  </a:cubicBezTo>
                  <a:cubicBezTo>
                    <a:pt x="3582" y="9408"/>
                    <a:pt x="4170" y="8625"/>
                    <a:pt x="4533" y="8252"/>
                  </a:cubicBezTo>
                  <a:cubicBezTo>
                    <a:pt x="5659" y="7090"/>
                    <a:pt x="4965" y="1163"/>
                    <a:pt x="3438" y="320"/>
                  </a:cubicBezTo>
                  <a:cubicBezTo>
                    <a:pt x="2269" y="-293"/>
                    <a:pt x="1101" y="-15"/>
                    <a:pt x="556" y="1061"/>
                  </a:cubicBezTo>
                  <a:cubicBezTo>
                    <a:pt x="49" y="2079"/>
                    <a:pt x="-26" y="3097"/>
                    <a:pt x="6" y="4659"/>
                  </a:cubicBezTo>
                  <a:lnTo>
                    <a:pt x="49" y="4622"/>
                  </a:lnTo>
                  <a:lnTo>
                    <a:pt x="60" y="46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9" name="Google Shape;1649;p65"/>
            <p:cNvSpPr/>
            <p:nvPr/>
          </p:nvSpPr>
          <p:spPr>
            <a:xfrm>
              <a:off x="10683143" y="3654123"/>
              <a:ext cx="31818" cy="14510"/>
            </a:xfrm>
            <a:custGeom>
              <a:avLst/>
              <a:gdLst/>
              <a:ahLst/>
              <a:cxnLst/>
              <a:rect l="l" t="t" r="r" b="b"/>
              <a:pathLst>
                <a:path w="13685" h="6241" extrusionOk="0">
                  <a:moveTo>
                    <a:pt x="1186" y="6242"/>
                  </a:moveTo>
                  <a:cubicBezTo>
                    <a:pt x="1186" y="6242"/>
                    <a:pt x="1474" y="6141"/>
                    <a:pt x="1517" y="6066"/>
                  </a:cubicBezTo>
                  <a:cubicBezTo>
                    <a:pt x="2424" y="3609"/>
                    <a:pt x="4949" y="2377"/>
                    <a:pt x="9059" y="2377"/>
                  </a:cubicBezTo>
                  <a:cubicBezTo>
                    <a:pt x="10222" y="2377"/>
                    <a:pt x="11391" y="2436"/>
                    <a:pt x="12517" y="2335"/>
                  </a:cubicBezTo>
                  <a:cubicBezTo>
                    <a:pt x="13686" y="2201"/>
                    <a:pt x="14188" y="1796"/>
                    <a:pt x="13025" y="1146"/>
                  </a:cubicBezTo>
                  <a:cubicBezTo>
                    <a:pt x="12950" y="272"/>
                    <a:pt x="12219" y="0"/>
                    <a:pt x="11018" y="0"/>
                  </a:cubicBezTo>
                  <a:lnTo>
                    <a:pt x="6422" y="0"/>
                  </a:lnTo>
                  <a:cubicBezTo>
                    <a:pt x="193" y="0"/>
                    <a:pt x="-1446" y="2031"/>
                    <a:pt x="1250" y="6242"/>
                  </a:cubicBezTo>
                  <a:lnTo>
                    <a:pt x="1175" y="6242"/>
                  </a:lnTo>
                  <a:lnTo>
                    <a:pt x="1186" y="624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0" name="Google Shape;1650;p65"/>
            <p:cNvSpPr/>
            <p:nvPr/>
          </p:nvSpPr>
          <p:spPr>
            <a:xfrm>
              <a:off x="10422457" y="3664957"/>
              <a:ext cx="38465" cy="17191"/>
            </a:xfrm>
            <a:custGeom>
              <a:avLst/>
              <a:gdLst/>
              <a:ahLst/>
              <a:cxnLst/>
              <a:rect l="l" t="t" r="r" b="b"/>
              <a:pathLst>
                <a:path w="16544" h="7394" extrusionOk="0">
                  <a:moveTo>
                    <a:pt x="14052" y="0"/>
                  </a:moveTo>
                  <a:cubicBezTo>
                    <a:pt x="14009" y="171"/>
                    <a:pt x="13935" y="330"/>
                    <a:pt x="13908" y="506"/>
                  </a:cubicBezTo>
                  <a:cubicBezTo>
                    <a:pt x="13577" y="2436"/>
                    <a:pt x="15835" y="5618"/>
                    <a:pt x="13139" y="5997"/>
                  </a:cubicBezTo>
                  <a:cubicBezTo>
                    <a:pt x="9131" y="6567"/>
                    <a:pt x="4247" y="7116"/>
                    <a:pt x="94" y="5256"/>
                  </a:cubicBezTo>
                  <a:cubicBezTo>
                    <a:pt x="-306" y="6711"/>
                    <a:pt x="569" y="7318"/>
                    <a:pt x="2763" y="7318"/>
                  </a:cubicBezTo>
                  <a:cubicBezTo>
                    <a:pt x="6115" y="7318"/>
                    <a:pt x="9435" y="7420"/>
                    <a:pt x="12749" y="7388"/>
                  </a:cubicBezTo>
                  <a:cubicBezTo>
                    <a:pt x="14319" y="7388"/>
                    <a:pt x="16107" y="7015"/>
                    <a:pt x="16176" y="5794"/>
                  </a:cubicBezTo>
                  <a:cubicBezTo>
                    <a:pt x="16363" y="3758"/>
                    <a:pt x="17633" y="1423"/>
                    <a:pt x="14031" y="0"/>
                  </a:cubicBezTo>
                  <a:lnTo>
                    <a:pt x="14068" y="0"/>
                  </a:lnTo>
                  <a:lnTo>
                    <a:pt x="14052"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1" name="Google Shape;1651;p65"/>
            <p:cNvSpPr/>
            <p:nvPr/>
          </p:nvSpPr>
          <p:spPr>
            <a:xfrm>
              <a:off x="10311457" y="3660271"/>
              <a:ext cx="10144" cy="18860"/>
            </a:xfrm>
            <a:custGeom>
              <a:avLst/>
              <a:gdLst/>
              <a:ahLst/>
              <a:cxnLst/>
              <a:rect l="l" t="t" r="r" b="b"/>
              <a:pathLst>
                <a:path w="4363" h="8112" extrusionOk="0">
                  <a:moveTo>
                    <a:pt x="0" y="2958"/>
                  </a:moveTo>
                  <a:cubicBezTo>
                    <a:pt x="187" y="4584"/>
                    <a:pt x="288" y="5805"/>
                    <a:pt x="475" y="6993"/>
                  </a:cubicBezTo>
                  <a:cubicBezTo>
                    <a:pt x="550" y="7473"/>
                    <a:pt x="550" y="8113"/>
                    <a:pt x="1644" y="8113"/>
                  </a:cubicBezTo>
                  <a:cubicBezTo>
                    <a:pt x="2482" y="8113"/>
                    <a:pt x="2914" y="7766"/>
                    <a:pt x="3389" y="7297"/>
                  </a:cubicBezTo>
                  <a:cubicBezTo>
                    <a:pt x="5610" y="5032"/>
                    <a:pt x="3389" y="2926"/>
                    <a:pt x="3027" y="752"/>
                  </a:cubicBezTo>
                  <a:cubicBezTo>
                    <a:pt x="2957" y="272"/>
                    <a:pt x="2263" y="69"/>
                    <a:pt x="1569" y="11"/>
                  </a:cubicBezTo>
                  <a:cubicBezTo>
                    <a:pt x="448" y="-91"/>
                    <a:pt x="374" y="549"/>
                    <a:pt x="262" y="1023"/>
                  </a:cubicBezTo>
                  <a:cubicBezTo>
                    <a:pt x="75" y="1807"/>
                    <a:pt x="0" y="2580"/>
                    <a:pt x="0" y="295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2" name="Google Shape;1652;p65"/>
            <p:cNvSpPr/>
            <p:nvPr/>
          </p:nvSpPr>
          <p:spPr>
            <a:xfrm>
              <a:off x="10378881" y="3671102"/>
              <a:ext cx="25973" cy="8979"/>
            </a:xfrm>
            <a:custGeom>
              <a:avLst/>
              <a:gdLst/>
              <a:ahLst/>
              <a:cxnLst/>
              <a:rect l="l" t="t" r="r" b="b"/>
              <a:pathLst>
                <a:path w="11171" h="3862" extrusionOk="0">
                  <a:moveTo>
                    <a:pt x="10972" y="1013"/>
                  </a:moveTo>
                  <a:cubicBezTo>
                    <a:pt x="9445" y="1189"/>
                    <a:pt x="8826" y="4238"/>
                    <a:pt x="6162" y="1524"/>
                  </a:cubicBezTo>
                  <a:cubicBezTo>
                    <a:pt x="5356" y="709"/>
                    <a:pt x="1892" y="1114"/>
                    <a:pt x="179" y="0"/>
                  </a:cubicBezTo>
                  <a:cubicBezTo>
                    <a:pt x="254" y="1221"/>
                    <a:pt x="-803" y="3017"/>
                    <a:pt x="1492" y="3385"/>
                  </a:cubicBezTo>
                  <a:cubicBezTo>
                    <a:pt x="4262" y="3822"/>
                    <a:pt x="7358" y="4195"/>
                    <a:pt x="10128" y="3385"/>
                  </a:cubicBezTo>
                  <a:cubicBezTo>
                    <a:pt x="11436" y="3006"/>
                    <a:pt x="11255" y="1930"/>
                    <a:pt x="10961" y="1045"/>
                  </a:cubicBezTo>
                  <a:lnTo>
                    <a:pt x="10961" y="1002"/>
                  </a:lnTo>
                  <a:lnTo>
                    <a:pt x="10972" y="10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3" name="Google Shape;1653;p65"/>
            <p:cNvSpPr/>
            <p:nvPr/>
          </p:nvSpPr>
          <p:spPr>
            <a:xfrm>
              <a:off x="10379918" y="3656648"/>
              <a:ext cx="20748" cy="3720"/>
            </a:xfrm>
            <a:custGeom>
              <a:avLst/>
              <a:gdLst/>
              <a:ahLst/>
              <a:cxnLst/>
              <a:rect l="l" t="t" r="r" b="b"/>
              <a:pathLst>
                <a:path w="8924" h="1600" extrusionOk="0">
                  <a:moveTo>
                    <a:pt x="0" y="1600"/>
                  </a:moveTo>
                  <a:cubicBezTo>
                    <a:pt x="2957" y="1600"/>
                    <a:pt x="5983" y="1557"/>
                    <a:pt x="8924" y="1531"/>
                  </a:cubicBezTo>
                  <a:cubicBezTo>
                    <a:pt x="8812" y="1094"/>
                    <a:pt x="8812" y="310"/>
                    <a:pt x="8636" y="310"/>
                  </a:cubicBezTo>
                  <a:cubicBezTo>
                    <a:pt x="5829" y="33"/>
                    <a:pt x="2957" y="-340"/>
                    <a:pt x="288" y="614"/>
                  </a:cubicBezTo>
                  <a:cubicBezTo>
                    <a:pt x="0" y="715"/>
                    <a:pt x="75" y="1254"/>
                    <a:pt x="0" y="160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4" name="Google Shape;1654;p65"/>
            <p:cNvSpPr/>
            <p:nvPr/>
          </p:nvSpPr>
          <p:spPr>
            <a:xfrm>
              <a:off x="10416923" y="3662724"/>
              <a:ext cx="5964" cy="14413"/>
            </a:xfrm>
            <a:custGeom>
              <a:avLst/>
              <a:gdLst/>
              <a:ahLst/>
              <a:cxnLst/>
              <a:rect l="l" t="t" r="r" b="b"/>
              <a:pathLst>
                <a:path w="2565" h="6199" extrusionOk="0">
                  <a:moveTo>
                    <a:pt x="2448" y="6199"/>
                  </a:moveTo>
                  <a:cubicBezTo>
                    <a:pt x="2448" y="4136"/>
                    <a:pt x="2522" y="2063"/>
                    <a:pt x="2565" y="0"/>
                  </a:cubicBezTo>
                  <a:cubicBezTo>
                    <a:pt x="-797" y="1018"/>
                    <a:pt x="-872" y="4371"/>
                    <a:pt x="2448" y="619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5" name="Google Shape;1655;p65"/>
            <p:cNvSpPr/>
            <p:nvPr/>
          </p:nvSpPr>
          <p:spPr>
            <a:xfrm>
              <a:off x="10475739" y="3661536"/>
              <a:ext cx="173691" cy="12615"/>
            </a:xfrm>
            <a:custGeom>
              <a:avLst/>
              <a:gdLst/>
              <a:ahLst/>
              <a:cxnLst/>
              <a:rect l="l" t="t" r="r" b="b"/>
              <a:pathLst>
                <a:path w="74706" h="5426" extrusionOk="0">
                  <a:moveTo>
                    <a:pt x="37506" y="5394"/>
                  </a:moveTo>
                  <a:lnTo>
                    <a:pt x="71581" y="5394"/>
                  </a:lnTo>
                  <a:cubicBezTo>
                    <a:pt x="72681" y="5394"/>
                    <a:pt x="74095" y="5628"/>
                    <a:pt x="74640" y="4680"/>
                  </a:cubicBezTo>
                  <a:cubicBezTo>
                    <a:pt x="75003" y="3971"/>
                    <a:pt x="73764" y="3155"/>
                    <a:pt x="73732" y="2750"/>
                  </a:cubicBezTo>
                  <a:cubicBezTo>
                    <a:pt x="73370" y="-1146"/>
                    <a:pt x="69217" y="239"/>
                    <a:pt x="66367" y="239"/>
                  </a:cubicBezTo>
                  <a:cubicBezTo>
                    <a:pt x="45566" y="239"/>
                    <a:pt x="24792" y="309"/>
                    <a:pt x="3981" y="341"/>
                  </a:cubicBezTo>
                  <a:cubicBezTo>
                    <a:pt x="1760" y="341"/>
                    <a:pt x="-97" y="341"/>
                    <a:pt x="4" y="2478"/>
                  </a:cubicBezTo>
                  <a:cubicBezTo>
                    <a:pt x="116" y="4440"/>
                    <a:pt x="741" y="5452"/>
                    <a:pt x="4199" y="5426"/>
                  </a:cubicBezTo>
                  <a:cubicBezTo>
                    <a:pt x="15280" y="5293"/>
                    <a:pt x="26425" y="5351"/>
                    <a:pt x="37538" y="5351"/>
                  </a:cubicBezTo>
                  <a:lnTo>
                    <a:pt x="37501" y="5383"/>
                  </a:lnTo>
                  <a:lnTo>
                    <a:pt x="37506" y="53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6" name="Google Shape;1656;p65"/>
            <p:cNvSpPr/>
            <p:nvPr/>
          </p:nvSpPr>
          <p:spPr>
            <a:xfrm>
              <a:off x="11048747" y="3990486"/>
              <a:ext cx="117552" cy="15264"/>
            </a:xfrm>
            <a:custGeom>
              <a:avLst/>
              <a:gdLst/>
              <a:ahLst/>
              <a:cxnLst/>
              <a:rect l="l" t="t" r="r" b="b"/>
              <a:pathLst>
                <a:path w="50560" h="6565" extrusionOk="0">
                  <a:moveTo>
                    <a:pt x="25366" y="6475"/>
                  </a:moveTo>
                  <a:lnTo>
                    <a:pt x="5169" y="6475"/>
                  </a:lnTo>
                  <a:cubicBezTo>
                    <a:pt x="-222" y="6475"/>
                    <a:pt x="408" y="7104"/>
                    <a:pt x="39" y="3048"/>
                  </a:cubicBezTo>
                  <a:cubicBezTo>
                    <a:pt x="-115" y="974"/>
                    <a:pt x="39" y="884"/>
                    <a:pt x="3263" y="884"/>
                  </a:cubicBezTo>
                  <a:lnTo>
                    <a:pt x="37520" y="884"/>
                  </a:lnTo>
                  <a:cubicBezTo>
                    <a:pt x="38150" y="884"/>
                    <a:pt x="39164" y="1065"/>
                    <a:pt x="39474" y="884"/>
                  </a:cubicBezTo>
                  <a:cubicBezTo>
                    <a:pt x="41902" y="-742"/>
                    <a:pt x="44865" y="425"/>
                    <a:pt x="47507" y="164"/>
                  </a:cubicBezTo>
                  <a:cubicBezTo>
                    <a:pt x="48089" y="164"/>
                    <a:pt x="49258" y="164"/>
                    <a:pt x="49151" y="884"/>
                  </a:cubicBezTo>
                  <a:cubicBezTo>
                    <a:pt x="49097" y="1699"/>
                    <a:pt x="49845" y="2237"/>
                    <a:pt x="50154" y="2957"/>
                  </a:cubicBezTo>
                  <a:cubicBezTo>
                    <a:pt x="51259" y="4769"/>
                    <a:pt x="49999" y="6566"/>
                    <a:pt x="47715" y="6566"/>
                  </a:cubicBezTo>
                  <a:lnTo>
                    <a:pt x="25249" y="6566"/>
                  </a:lnTo>
                  <a:lnTo>
                    <a:pt x="25356" y="6475"/>
                  </a:lnTo>
                  <a:lnTo>
                    <a:pt x="25366" y="6475"/>
                  </a:lnTo>
                  <a:close/>
                  <a:moveTo>
                    <a:pt x="47517" y="4940"/>
                  </a:moveTo>
                  <a:cubicBezTo>
                    <a:pt x="48265" y="4940"/>
                    <a:pt x="49161" y="5121"/>
                    <a:pt x="49471" y="4492"/>
                  </a:cubicBezTo>
                  <a:cubicBezTo>
                    <a:pt x="49738" y="4034"/>
                    <a:pt x="48894" y="3495"/>
                    <a:pt x="48894" y="3234"/>
                  </a:cubicBezTo>
                  <a:cubicBezTo>
                    <a:pt x="48622" y="702"/>
                    <a:pt x="45980" y="1603"/>
                    <a:pt x="44133" y="1603"/>
                  </a:cubicBezTo>
                  <a:lnTo>
                    <a:pt x="3530" y="1603"/>
                  </a:lnTo>
                  <a:cubicBezTo>
                    <a:pt x="2052" y="1603"/>
                    <a:pt x="883" y="1603"/>
                    <a:pt x="990" y="2957"/>
                  </a:cubicBezTo>
                  <a:cubicBezTo>
                    <a:pt x="990" y="4220"/>
                    <a:pt x="1411" y="4940"/>
                    <a:pt x="3738" y="4849"/>
                  </a:cubicBezTo>
                  <a:lnTo>
                    <a:pt x="47507" y="4849"/>
                  </a:lnTo>
                  <a:lnTo>
                    <a:pt x="47507" y="4940"/>
                  </a:lnTo>
                  <a:lnTo>
                    <a:pt x="47517" y="49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7" name="Google Shape;1657;p65"/>
            <p:cNvSpPr/>
            <p:nvPr/>
          </p:nvSpPr>
          <p:spPr>
            <a:xfrm>
              <a:off x="11016470" y="3993965"/>
              <a:ext cx="21790" cy="12099"/>
            </a:xfrm>
            <a:custGeom>
              <a:avLst/>
              <a:gdLst/>
              <a:ahLst/>
              <a:cxnLst/>
              <a:rect l="l" t="t" r="r" b="b"/>
              <a:pathLst>
                <a:path w="9372" h="5204" extrusionOk="0">
                  <a:moveTo>
                    <a:pt x="9047" y="907"/>
                  </a:moveTo>
                  <a:cubicBezTo>
                    <a:pt x="9047" y="907"/>
                    <a:pt x="9047" y="-89"/>
                    <a:pt x="8353" y="7"/>
                  </a:cubicBezTo>
                  <a:cubicBezTo>
                    <a:pt x="5610" y="358"/>
                    <a:pt x="2749" y="-361"/>
                    <a:pt x="0" y="278"/>
                  </a:cubicBezTo>
                  <a:lnTo>
                    <a:pt x="0" y="4335"/>
                  </a:lnTo>
                  <a:cubicBezTo>
                    <a:pt x="2642" y="5598"/>
                    <a:pt x="5866" y="5241"/>
                    <a:pt x="8508" y="4782"/>
                  </a:cubicBezTo>
                  <a:cubicBezTo>
                    <a:pt x="10253" y="4511"/>
                    <a:pt x="8780" y="2442"/>
                    <a:pt x="8983" y="1174"/>
                  </a:cubicBezTo>
                  <a:cubicBezTo>
                    <a:pt x="8983" y="1083"/>
                    <a:pt x="8983" y="993"/>
                    <a:pt x="9037" y="817"/>
                  </a:cubicBezTo>
                  <a:lnTo>
                    <a:pt x="9037" y="907"/>
                  </a:lnTo>
                  <a:lnTo>
                    <a:pt x="9047" y="90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8" name="Google Shape;1658;p65"/>
            <p:cNvSpPr/>
            <p:nvPr/>
          </p:nvSpPr>
          <p:spPr>
            <a:xfrm>
              <a:off x="10899438" y="3993160"/>
              <a:ext cx="17047" cy="12627"/>
            </a:xfrm>
            <a:custGeom>
              <a:avLst/>
              <a:gdLst/>
              <a:ahLst/>
              <a:cxnLst/>
              <a:rect l="l" t="t" r="r" b="b"/>
              <a:pathLst>
                <a:path w="7332" h="5431" extrusionOk="0">
                  <a:moveTo>
                    <a:pt x="4031" y="0"/>
                  </a:moveTo>
                  <a:cubicBezTo>
                    <a:pt x="386" y="0"/>
                    <a:pt x="-89" y="368"/>
                    <a:pt x="12" y="1993"/>
                  </a:cubicBezTo>
                  <a:cubicBezTo>
                    <a:pt x="167" y="5053"/>
                    <a:pt x="807" y="5511"/>
                    <a:pt x="5510" y="5421"/>
                  </a:cubicBezTo>
                  <a:cubicBezTo>
                    <a:pt x="7677" y="5421"/>
                    <a:pt x="7309" y="4067"/>
                    <a:pt x="7309" y="3161"/>
                  </a:cubicBezTo>
                  <a:cubicBezTo>
                    <a:pt x="7309" y="640"/>
                    <a:pt x="6561" y="0"/>
                    <a:pt x="3919"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9" name="Google Shape;1659;p65"/>
            <p:cNvSpPr/>
            <p:nvPr/>
          </p:nvSpPr>
          <p:spPr>
            <a:xfrm>
              <a:off x="11187712" y="3990867"/>
              <a:ext cx="20853" cy="10932"/>
            </a:xfrm>
            <a:custGeom>
              <a:avLst/>
              <a:gdLst/>
              <a:ahLst/>
              <a:cxnLst/>
              <a:rect l="l" t="t" r="r" b="b"/>
              <a:pathLst>
                <a:path w="8969" h="4702" extrusionOk="0">
                  <a:moveTo>
                    <a:pt x="0" y="3337"/>
                  </a:moveTo>
                  <a:cubicBezTo>
                    <a:pt x="0" y="4334"/>
                    <a:pt x="630" y="4781"/>
                    <a:pt x="2221" y="4691"/>
                  </a:cubicBezTo>
                  <a:lnTo>
                    <a:pt x="3646" y="4691"/>
                  </a:lnTo>
                  <a:cubicBezTo>
                    <a:pt x="9191" y="4691"/>
                    <a:pt x="10205" y="3518"/>
                    <a:pt x="7611" y="0"/>
                  </a:cubicBezTo>
                  <a:cubicBezTo>
                    <a:pt x="8359" y="448"/>
                    <a:pt x="8087" y="725"/>
                    <a:pt x="7345" y="816"/>
                  </a:cubicBezTo>
                  <a:lnTo>
                    <a:pt x="5071" y="816"/>
                  </a:lnTo>
                  <a:cubicBezTo>
                    <a:pt x="2375" y="816"/>
                    <a:pt x="737" y="1631"/>
                    <a:pt x="208" y="3257"/>
                  </a:cubicBezTo>
                  <a:cubicBezTo>
                    <a:pt x="208" y="3257"/>
                    <a:pt x="107" y="3257"/>
                    <a:pt x="0" y="3347"/>
                  </a:cubicBezTo>
                  <a:lnTo>
                    <a:pt x="0" y="33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0" name="Google Shape;1660;p65"/>
            <p:cNvSpPr/>
            <p:nvPr/>
          </p:nvSpPr>
          <p:spPr>
            <a:xfrm>
              <a:off x="10987262" y="3992962"/>
              <a:ext cx="17161" cy="11188"/>
            </a:xfrm>
            <a:custGeom>
              <a:avLst/>
              <a:gdLst/>
              <a:ahLst/>
              <a:cxnLst/>
              <a:rect l="l" t="t" r="r" b="b"/>
              <a:pathLst>
                <a:path w="7381" h="4812" extrusionOk="0">
                  <a:moveTo>
                    <a:pt x="578" y="85"/>
                  </a:moveTo>
                  <a:cubicBezTo>
                    <a:pt x="204" y="1082"/>
                    <a:pt x="-426" y="2079"/>
                    <a:pt x="423" y="3065"/>
                  </a:cubicBezTo>
                  <a:cubicBezTo>
                    <a:pt x="1474" y="3785"/>
                    <a:pt x="3807" y="3518"/>
                    <a:pt x="4234" y="4056"/>
                  </a:cubicBezTo>
                  <a:cubicBezTo>
                    <a:pt x="5979" y="5869"/>
                    <a:pt x="6347" y="3875"/>
                    <a:pt x="7351" y="3705"/>
                  </a:cubicBezTo>
                  <a:cubicBezTo>
                    <a:pt x="7452" y="2441"/>
                    <a:pt x="7351" y="1087"/>
                    <a:pt x="6347" y="0"/>
                  </a:cubicBezTo>
                  <a:lnTo>
                    <a:pt x="588" y="0"/>
                  </a:lnTo>
                  <a:lnTo>
                    <a:pt x="588" y="96"/>
                  </a:lnTo>
                  <a:lnTo>
                    <a:pt x="578" y="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1" name="Google Shape;1661;p65"/>
            <p:cNvSpPr/>
            <p:nvPr/>
          </p:nvSpPr>
          <p:spPr>
            <a:xfrm>
              <a:off x="10854962" y="3992407"/>
              <a:ext cx="9551" cy="13332"/>
            </a:xfrm>
            <a:custGeom>
              <a:avLst/>
              <a:gdLst/>
              <a:ahLst/>
              <a:cxnLst/>
              <a:rect l="l" t="t" r="r" b="b"/>
              <a:pathLst>
                <a:path w="4108" h="5734" extrusionOk="0">
                  <a:moveTo>
                    <a:pt x="4055" y="3304"/>
                  </a:moveTo>
                  <a:cubicBezTo>
                    <a:pt x="2582" y="2489"/>
                    <a:pt x="4685" y="506"/>
                    <a:pt x="1568" y="239"/>
                  </a:cubicBezTo>
                  <a:cubicBezTo>
                    <a:pt x="1360" y="239"/>
                    <a:pt x="1568" y="-299"/>
                    <a:pt x="938" y="239"/>
                  </a:cubicBezTo>
                  <a:cubicBezTo>
                    <a:pt x="-1074" y="1950"/>
                    <a:pt x="730" y="3576"/>
                    <a:pt x="1040" y="5292"/>
                  </a:cubicBezTo>
                  <a:cubicBezTo>
                    <a:pt x="1040" y="5836"/>
                    <a:pt x="2465" y="5927"/>
                    <a:pt x="3057" y="5292"/>
                  </a:cubicBezTo>
                  <a:cubicBezTo>
                    <a:pt x="3580" y="4754"/>
                    <a:pt x="3799" y="4034"/>
                    <a:pt x="4109" y="3304"/>
                  </a:cubicBezTo>
                  <a:lnTo>
                    <a:pt x="4055" y="33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2" name="Google Shape;1662;p65"/>
            <p:cNvSpPr/>
            <p:nvPr/>
          </p:nvSpPr>
          <p:spPr>
            <a:xfrm>
              <a:off x="10783915" y="3993681"/>
              <a:ext cx="9014" cy="12504"/>
            </a:xfrm>
            <a:custGeom>
              <a:avLst/>
              <a:gdLst/>
              <a:ahLst/>
              <a:cxnLst/>
              <a:rect l="l" t="t" r="r" b="b"/>
              <a:pathLst>
                <a:path w="3877" h="5378" extrusionOk="0">
                  <a:moveTo>
                    <a:pt x="80" y="2228"/>
                  </a:moveTo>
                  <a:cubicBezTo>
                    <a:pt x="267" y="2857"/>
                    <a:pt x="454" y="3486"/>
                    <a:pt x="544" y="4024"/>
                  </a:cubicBezTo>
                  <a:cubicBezTo>
                    <a:pt x="640" y="4563"/>
                    <a:pt x="363" y="5378"/>
                    <a:pt x="1735" y="5378"/>
                  </a:cubicBezTo>
                  <a:cubicBezTo>
                    <a:pt x="3106" y="5378"/>
                    <a:pt x="3571" y="4659"/>
                    <a:pt x="3758" y="3934"/>
                  </a:cubicBezTo>
                  <a:cubicBezTo>
                    <a:pt x="4222" y="2676"/>
                    <a:pt x="3213" y="1583"/>
                    <a:pt x="2749" y="506"/>
                  </a:cubicBezTo>
                  <a:cubicBezTo>
                    <a:pt x="2466" y="-213"/>
                    <a:pt x="1185" y="-123"/>
                    <a:pt x="640" y="506"/>
                  </a:cubicBezTo>
                  <a:cubicBezTo>
                    <a:pt x="278" y="965"/>
                    <a:pt x="187" y="1583"/>
                    <a:pt x="0" y="2132"/>
                  </a:cubicBezTo>
                  <a:lnTo>
                    <a:pt x="91" y="2228"/>
                  </a:lnTo>
                  <a:lnTo>
                    <a:pt x="80" y="22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3" name="Google Shape;1663;p65"/>
            <p:cNvSpPr/>
            <p:nvPr/>
          </p:nvSpPr>
          <p:spPr>
            <a:xfrm>
              <a:off x="10965807" y="3990900"/>
              <a:ext cx="7684" cy="13808"/>
            </a:xfrm>
            <a:custGeom>
              <a:avLst/>
              <a:gdLst/>
              <a:ahLst/>
              <a:cxnLst/>
              <a:rect l="l" t="t" r="r" b="b"/>
              <a:pathLst>
                <a:path w="3305" h="5939" extrusionOk="0">
                  <a:moveTo>
                    <a:pt x="117" y="3067"/>
                  </a:moveTo>
                  <a:cubicBezTo>
                    <a:pt x="117" y="3067"/>
                    <a:pt x="384" y="4144"/>
                    <a:pt x="486" y="4880"/>
                  </a:cubicBezTo>
                  <a:cubicBezTo>
                    <a:pt x="486" y="5509"/>
                    <a:pt x="1489" y="5599"/>
                    <a:pt x="1911" y="5866"/>
                  </a:cubicBezTo>
                  <a:cubicBezTo>
                    <a:pt x="2386" y="6137"/>
                    <a:pt x="2760" y="5588"/>
                    <a:pt x="2968" y="5327"/>
                  </a:cubicBezTo>
                  <a:cubicBezTo>
                    <a:pt x="3656" y="4602"/>
                    <a:pt x="3235" y="733"/>
                    <a:pt x="2220" y="184"/>
                  </a:cubicBezTo>
                  <a:cubicBezTo>
                    <a:pt x="1479" y="-174"/>
                    <a:pt x="747" y="-3"/>
                    <a:pt x="374" y="637"/>
                  </a:cubicBezTo>
                  <a:cubicBezTo>
                    <a:pt x="0" y="1271"/>
                    <a:pt x="0" y="1991"/>
                    <a:pt x="0" y="2987"/>
                  </a:cubicBezTo>
                  <a:lnTo>
                    <a:pt x="107" y="3078"/>
                  </a:lnTo>
                  <a:lnTo>
                    <a:pt x="117" y="3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4" name="Google Shape;1664;p65"/>
            <p:cNvSpPr/>
            <p:nvPr/>
          </p:nvSpPr>
          <p:spPr>
            <a:xfrm>
              <a:off x="11185498" y="3989195"/>
              <a:ext cx="20930" cy="9456"/>
            </a:xfrm>
            <a:custGeom>
              <a:avLst/>
              <a:gdLst/>
              <a:ahLst/>
              <a:cxnLst/>
              <a:rect l="l" t="t" r="r" b="b"/>
              <a:pathLst>
                <a:path w="9002" h="4067" extrusionOk="0">
                  <a:moveTo>
                    <a:pt x="909" y="4067"/>
                  </a:moveTo>
                  <a:cubicBezTo>
                    <a:pt x="909" y="4067"/>
                    <a:pt x="1064" y="4067"/>
                    <a:pt x="1064" y="3976"/>
                  </a:cubicBezTo>
                  <a:cubicBezTo>
                    <a:pt x="1694" y="2345"/>
                    <a:pt x="3338" y="1535"/>
                    <a:pt x="5932" y="1535"/>
                  </a:cubicBezTo>
                  <a:lnTo>
                    <a:pt x="8254" y="1535"/>
                  </a:lnTo>
                  <a:cubicBezTo>
                    <a:pt x="8996" y="1535"/>
                    <a:pt x="9359" y="1178"/>
                    <a:pt x="8521" y="720"/>
                  </a:cubicBezTo>
                  <a:cubicBezTo>
                    <a:pt x="8521" y="181"/>
                    <a:pt x="7998" y="0"/>
                    <a:pt x="7251" y="0"/>
                  </a:cubicBezTo>
                  <a:lnTo>
                    <a:pt x="4187" y="0"/>
                  </a:lnTo>
                  <a:cubicBezTo>
                    <a:pt x="168" y="0"/>
                    <a:pt x="-948" y="1349"/>
                    <a:pt x="797" y="4056"/>
                  </a:cubicBezTo>
                  <a:lnTo>
                    <a:pt x="899" y="4056"/>
                  </a:lnTo>
                  <a:lnTo>
                    <a:pt x="909"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5" name="Google Shape;1665;p65"/>
            <p:cNvSpPr/>
            <p:nvPr/>
          </p:nvSpPr>
          <p:spPr>
            <a:xfrm>
              <a:off x="11016105" y="3996085"/>
              <a:ext cx="25168" cy="11325"/>
            </a:xfrm>
            <a:custGeom>
              <a:avLst/>
              <a:gdLst/>
              <a:ahLst/>
              <a:cxnLst/>
              <a:rect l="l" t="t" r="r" b="b"/>
              <a:pathLst>
                <a:path w="10825" h="4871" extrusionOk="0">
                  <a:moveTo>
                    <a:pt x="9156" y="11"/>
                  </a:moveTo>
                  <a:cubicBezTo>
                    <a:pt x="9156" y="11"/>
                    <a:pt x="9156" y="197"/>
                    <a:pt x="9049" y="368"/>
                  </a:cubicBezTo>
                  <a:cubicBezTo>
                    <a:pt x="8846" y="1631"/>
                    <a:pt x="10320" y="3715"/>
                    <a:pt x="8574" y="3976"/>
                  </a:cubicBezTo>
                  <a:cubicBezTo>
                    <a:pt x="5932" y="4334"/>
                    <a:pt x="2815" y="4701"/>
                    <a:pt x="66" y="3518"/>
                  </a:cubicBezTo>
                  <a:cubicBezTo>
                    <a:pt x="-201" y="4515"/>
                    <a:pt x="333" y="4872"/>
                    <a:pt x="1811" y="4872"/>
                  </a:cubicBezTo>
                  <a:lnTo>
                    <a:pt x="8318" y="4872"/>
                  </a:lnTo>
                  <a:cubicBezTo>
                    <a:pt x="9322" y="4872"/>
                    <a:pt x="10539" y="4600"/>
                    <a:pt x="10592" y="3795"/>
                  </a:cubicBezTo>
                  <a:cubicBezTo>
                    <a:pt x="10693" y="2441"/>
                    <a:pt x="11542" y="906"/>
                    <a:pt x="9215" y="0"/>
                  </a:cubicBezTo>
                  <a:lnTo>
                    <a:pt x="9167" y="0"/>
                  </a:lnTo>
                  <a:lnTo>
                    <a:pt x="9156"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6" name="Google Shape;1666;p65"/>
            <p:cNvSpPr/>
            <p:nvPr/>
          </p:nvSpPr>
          <p:spPr>
            <a:xfrm>
              <a:off x="10943963" y="3993211"/>
              <a:ext cx="6554" cy="12143"/>
            </a:xfrm>
            <a:custGeom>
              <a:avLst/>
              <a:gdLst/>
              <a:ahLst/>
              <a:cxnLst/>
              <a:rect l="l" t="t" r="r" b="b"/>
              <a:pathLst>
                <a:path w="2819" h="5223" extrusionOk="0">
                  <a:moveTo>
                    <a:pt x="37" y="1892"/>
                  </a:moveTo>
                  <a:cubicBezTo>
                    <a:pt x="144" y="2969"/>
                    <a:pt x="246" y="3689"/>
                    <a:pt x="310" y="4504"/>
                  </a:cubicBezTo>
                  <a:cubicBezTo>
                    <a:pt x="310" y="4872"/>
                    <a:pt x="310" y="5224"/>
                    <a:pt x="1052" y="5224"/>
                  </a:cubicBezTo>
                  <a:cubicBezTo>
                    <a:pt x="1633" y="5224"/>
                    <a:pt x="1900" y="4952"/>
                    <a:pt x="2172" y="4685"/>
                  </a:cubicBezTo>
                  <a:cubicBezTo>
                    <a:pt x="3651" y="3241"/>
                    <a:pt x="2172" y="1802"/>
                    <a:pt x="1900" y="448"/>
                  </a:cubicBezTo>
                  <a:cubicBezTo>
                    <a:pt x="1900" y="171"/>
                    <a:pt x="1425" y="0"/>
                    <a:pt x="1004" y="0"/>
                  </a:cubicBezTo>
                  <a:cubicBezTo>
                    <a:pt x="256" y="0"/>
                    <a:pt x="256" y="357"/>
                    <a:pt x="155" y="629"/>
                  </a:cubicBezTo>
                  <a:cubicBezTo>
                    <a:pt x="48" y="1167"/>
                    <a:pt x="0" y="1626"/>
                    <a:pt x="0" y="1892"/>
                  </a:cubicBezTo>
                  <a:lnTo>
                    <a:pt x="48" y="1892"/>
                  </a:lnTo>
                  <a:lnTo>
                    <a:pt x="37" y="189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7" name="Google Shape;1667;p65"/>
            <p:cNvSpPr/>
            <p:nvPr/>
          </p:nvSpPr>
          <p:spPr>
            <a:xfrm>
              <a:off x="10988069" y="4000089"/>
              <a:ext cx="16838" cy="5754"/>
            </a:xfrm>
            <a:custGeom>
              <a:avLst/>
              <a:gdLst/>
              <a:ahLst/>
              <a:cxnLst/>
              <a:rect l="l" t="t" r="r" b="b"/>
              <a:pathLst>
                <a:path w="7242" h="2475" extrusionOk="0">
                  <a:moveTo>
                    <a:pt x="7090" y="629"/>
                  </a:moveTo>
                  <a:cubicBezTo>
                    <a:pt x="6086" y="720"/>
                    <a:pt x="5718" y="2702"/>
                    <a:pt x="3972" y="997"/>
                  </a:cubicBezTo>
                  <a:cubicBezTo>
                    <a:pt x="3444" y="453"/>
                    <a:pt x="1224" y="720"/>
                    <a:pt x="161" y="0"/>
                  </a:cubicBezTo>
                  <a:cubicBezTo>
                    <a:pt x="161" y="810"/>
                    <a:pt x="-532" y="1983"/>
                    <a:pt x="957" y="2164"/>
                  </a:cubicBezTo>
                  <a:cubicBezTo>
                    <a:pt x="2702" y="2436"/>
                    <a:pt x="4704" y="2702"/>
                    <a:pt x="6561" y="2164"/>
                  </a:cubicBezTo>
                  <a:cubicBezTo>
                    <a:pt x="7410" y="1887"/>
                    <a:pt x="7308" y="1258"/>
                    <a:pt x="7090" y="62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8" name="Google Shape;1668;p65"/>
            <p:cNvSpPr/>
            <p:nvPr/>
          </p:nvSpPr>
          <p:spPr>
            <a:xfrm>
              <a:off x="10988692" y="3990777"/>
              <a:ext cx="13401" cy="2383"/>
            </a:xfrm>
            <a:custGeom>
              <a:avLst/>
              <a:gdLst/>
              <a:ahLst/>
              <a:cxnLst/>
              <a:rect l="l" t="t" r="r" b="b"/>
              <a:pathLst>
                <a:path w="5764" h="1025" extrusionOk="0">
                  <a:moveTo>
                    <a:pt x="0" y="1026"/>
                  </a:moveTo>
                  <a:lnTo>
                    <a:pt x="5765" y="1026"/>
                  </a:lnTo>
                  <a:cubicBezTo>
                    <a:pt x="5765" y="749"/>
                    <a:pt x="5765" y="210"/>
                    <a:pt x="5610" y="210"/>
                  </a:cubicBezTo>
                  <a:cubicBezTo>
                    <a:pt x="3763" y="40"/>
                    <a:pt x="1911" y="-237"/>
                    <a:pt x="165" y="391"/>
                  </a:cubicBezTo>
                  <a:cubicBezTo>
                    <a:pt x="11" y="391"/>
                    <a:pt x="117" y="850"/>
                    <a:pt x="11" y="1026"/>
                  </a:cubicBezTo>
                  <a:lnTo>
                    <a:pt x="0" y="10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9" name="Google Shape;1669;p65"/>
            <p:cNvSpPr/>
            <p:nvPr/>
          </p:nvSpPr>
          <p:spPr>
            <a:xfrm>
              <a:off x="11012612" y="3994648"/>
              <a:ext cx="3880" cy="9430"/>
            </a:xfrm>
            <a:custGeom>
              <a:avLst/>
              <a:gdLst/>
              <a:ahLst/>
              <a:cxnLst/>
              <a:rect l="l" t="t" r="r" b="b"/>
              <a:pathLst>
                <a:path w="1669" h="4056" extrusionOk="0">
                  <a:moveTo>
                    <a:pt x="1669" y="4056"/>
                  </a:moveTo>
                  <a:lnTo>
                    <a:pt x="1669" y="0"/>
                  </a:lnTo>
                  <a:cubicBezTo>
                    <a:pt x="-556" y="629"/>
                    <a:pt x="-556" y="2798"/>
                    <a:pt x="1669" y="4056"/>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0" name="Google Shape;1670;p65"/>
            <p:cNvSpPr/>
            <p:nvPr/>
          </p:nvSpPr>
          <p:spPr>
            <a:xfrm>
              <a:off x="11050908" y="3993823"/>
              <a:ext cx="112902" cy="8203"/>
            </a:xfrm>
            <a:custGeom>
              <a:avLst/>
              <a:gdLst/>
              <a:ahLst/>
              <a:cxnLst/>
              <a:rect l="l" t="t" r="r" b="b"/>
              <a:pathLst>
                <a:path w="48560" h="3528" extrusionOk="0">
                  <a:moveTo>
                    <a:pt x="24378" y="3505"/>
                  </a:moveTo>
                  <a:lnTo>
                    <a:pt x="46588" y="3505"/>
                  </a:lnTo>
                  <a:cubicBezTo>
                    <a:pt x="47330" y="3505"/>
                    <a:pt x="48227" y="3686"/>
                    <a:pt x="48488" y="3047"/>
                  </a:cubicBezTo>
                  <a:cubicBezTo>
                    <a:pt x="48809" y="2599"/>
                    <a:pt x="47960" y="2061"/>
                    <a:pt x="47960" y="1783"/>
                  </a:cubicBezTo>
                  <a:cubicBezTo>
                    <a:pt x="47693" y="-748"/>
                    <a:pt x="45046" y="158"/>
                    <a:pt x="43199" y="158"/>
                  </a:cubicBezTo>
                  <a:lnTo>
                    <a:pt x="2595" y="158"/>
                  </a:lnTo>
                  <a:cubicBezTo>
                    <a:pt x="1117" y="158"/>
                    <a:pt x="-47" y="158"/>
                    <a:pt x="1" y="1512"/>
                  </a:cubicBezTo>
                  <a:cubicBezTo>
                    <a:pt x="1" y="2770"/>
                    <a:pt x="476" y="3494"/>
                    <a:pt x="2750" y="3404"/>
                  </a:cubicBezTo>
                  <a:lnTo>
                    <a:pt x="24378" y="3404"/>
                  </a:lnTo>
                  <a:lnTo>
                    <a:pt x="24378" y="3494"/>
                  </a:lnTo>
                  <a:lnTo>
                    <a:pt x="24378" y="350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1" name="Google Shape;1671;p65"/>
            <p:cNvSpPr/>
            <p:nvPr/>
          </p:nvSpPr>
          <p:spPr>
            <a:xfrm>
              <a:off x="10649751" y="1506011"/>
              <a:ext cx="117552" cy="15268"/>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6" y="884"/>
                  </a:lnTo>
                  <a:cubicBezTo>
                    <a:pt x="38155" y="884"/>
                    <a:pt x="39164" y="1067"/>
                    <a:pt x="39474" y="884"/>
                  </a:cubicBezTo>
                  <a:cubicBezTo>
                    <a:pt x="41902" y="-743"/>
                    <a:pt x="44865" y="426"/>
                    <a:pt x="47512" y="162"/>
                  </a:cubicBezTo>
                  <a:cubicBezTo>
                    <a:pt x="48089" y="162"/>
                    <a:pt x="49258" y="162"/>
                    <a:pt x="49156" y="884"/>
                  </a:cubicBezTo>
                  <a:cubicBezTo>
                    <a:pt x="49103" y="1697"/>
                    <a:pt x="49845" y="2236"/>
                    <a:pt x="50154" y="2958"/>
                  </a:cubicBezTo>
                  <a:cubicBezTo>
                    <a:pt x="51259" y="4768"/>
                    <a:pt x="50000" y="6568"/>
                    <a:pt x="47720" y="6568"/>
                  </a:cubicBezTo>
                  <a:lnTo>
                    <a:pt x="25254" y="6568"/>
                  </a:lnTo>
                  <a:lnTo>
                    <a:pt x="25356" y="6476"/>
                  </a:lnTo>
                  <a:lnTo>
                    <a:pt x="25366" y="6476"/>
                  </a:lnTo>
                  <a:close/>
                  <a:moveTo>
                    <a:pt x="47523" y="4941"/>
                  </a:moveTo>
                  <a:cubicBezTo>
                    <a:pt x="48265" y="4941"/>
                    <a:pt x="49161" y="5124"/>
                    <a:pt x="49476" y="4493"/>
                  </a:cubicBezTo>
                  <a:cubicBezTo>
                    <a:pt x="49743" y="4036"/>
                    <a:pt x="48895" y="3497"/>
                    <a:pt x="48895" y="3233"/>
                  </a:cubicBezTo>
                  <a:cubicBezTo>
                    <a:pt x="48628" y="701"/>
                    <a:pt x="45980" y="1606"/>
                    <a:pt x="44134" y="1606"/>
                  </a:cubicBezTo>
                  <a:lnTo>
                    <a:pt x="3530" y="1606"/>
                  </a:lnTo>
                  <a:cubicBezTo>
                    <a:pt x="2052" y="1606"/>
                    <a:pt x="888" y="1606"/>
                    <a:pt x="990" y="2958"/>
                  </a:cubicBezTo>
                  <a:cubicBezTo>
                    <a:pt x="990" y="4219"/>
                    <a:pt x="1411"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2" name="Google Shape;1672;p65"/>
            <p:cNvSpPr/>
            <p:nvPr/>
          </p:nvSpPr>
          <p:spPr>
            <a:xfrm>
              <a:off x="10617473" y="1509485"/>
              <a:ext cx="21799" cy="12102"/>
            </a:xfrm>
            <a:custGeom>
              <a:avLst/>
              <a:gdLst/>
              <a:ahLst/>
              <a:cxnLst/>
              <a:rect l="l" t="t" r="r" b="b"/>
              <a:pathLst>
                <a:path w="9376" h="5205" extrusionOk="0">
                  <a:moveTo>
                    <a:pt x="9047" y="911"/>
                  </a:moveTo>
                  <a:cubicBezTo>
                    <a:pt x="9047" y="911"/>
                    <a:pt x="9047" y="-86"/>
                    <a:pt x="8359" y="6"/>
                  </a:cubicBezTo>
                  <a:cubicBezTo>
                    <a:pt x="5610" y="362"/>
                    <a:pt x="2749" y="-360"/>
                    <a:pt x="0" y="280"/>
                  </a:cubicBezTo>
                  <a:lnTo>
                    <a:pt x="0" y="4337"/>
                  </a:lnTo>
                  <a:cubicBezTo>
                    <a:pt x="2647" y="5598"/>
                    <a:pt x="5866" y="5242"/>
                    <a:pt x="8513" y="4785"/>
                  </a:cubicBezTo>
                  <a:cubicBezTo>
                    <a:pt x="10259" y="4510"/>
                    <a:pt x="8780" y="2446"/>
                    <a:pt x="8989" y="1175"/>
                  </a:cubicBezTo>
                  <a:cubicBezTo>
                    <a:pt x="8989" y="1084"/>
                    <a:pt x="8989" y="992"/>
                    <a:pt x="9037" y="819"/>
                  </a:cubicBezTo>
                  <a:lnTo>
                    <a:pt x="9037"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3" name="Google Shape;1673;p65"/>
            <p:cNvSpPr/>
            <p:nvPr/>
          </p:nvSpPr>
          <p:spPr>
            <a:xfrm>
              <a:off x="10500367" y="1508674"/>
              <a:ext cx="17035" cy="12622"/>
            </a:xfrm>
            <a:custGeom>
              <a:avLst/>
              <a:gdLst/>
              <a:ahLst/>
              <a:cxnLst/>
              <a:rect l="l" t="t" r="r" b="b"/>
              <a:pathLst>
                <a:path w="7327" h="5429" extrusionOk="0">
                  <a:moveTo>
                    <a:pt x="4031" y="0"/>
                  </a:moveTo>
                  <a:cubicBezTo>
                    <a:pt x="386" y="0"/>
                    <a:pt x="-89" y="366"/>
                    <a:pt x="12" y="1993"/>
                  </a:cubicBezTo>
                  <a:cubicBezTo>
                    <a:pt x="167" y="5053"/>
                    <a:pt x="807" y="5511"/>
                    <a:pt x="5504" y="5419"/>
                  </a:cubicBezTo>
                  <a:cubicBezTo>
                    <a:pt x="7677" y="5419"/>
                    <a:pt x="7303" y="4067"/>
                    <a:pt x="7303" y="3162"/>
                  </a:cubicBezTo>
                  <a:cubicBezTo>
                    <a:pt x="7303" y="641"/>
                    <a:pt x="6561" y="0"/>
                    <a:pt x="3914"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4" name="Google Shape;1674;p65"/>
            <p:cNvSpPr/>
            <p:nvPr/>
          </p:nvSpPr>
          <p:spPr>
            <a:xfrm>
              <a:off x="10788726" y="1506386"/>
              <a:ext cx="20848" cy="10923"/>
            </a:xfrm>
            <a:custGeom>
              <a:avLst/>
              <a:gdLst/>
              <a:ahLst/>
              <a:cxnLst/>
              <a:rect l="l" t="t" r="r" b="b"/>
              <a:pathLst>
                <a:path w="8967" h="4698" extrusionOk="0">
                  <a:moveTo>
                    <a:pt x="0" y="3335"/>
                  </a:moveTo>
                  <a:cubicBezTo>
                    <a:pt x="0" y="4331"/>
                    <a:pt x="630" y="4779"/>
                    <a:pt x="2221" y="4687"/>
                  </a:cubicBezTo>
                  <a:lnTo>
                    <a:pt x="3646" y="4687"/>
                  </a:lnTo>
                  <a:cubicBezTo>
                    <a:pt x="9191" y="4687"/>
                    <a:pt x="10200" y="3518"/>
                    <a:pt x="7611" y="0"/>
                  </a:cubicBezTo>
                  <a:cubicBezTo>
                    <a:pt x="8353" y="447"/>
                    <a:pt x="8087" y="722"/>
                    <a:pt x="7339" y="813"/>
                  </a:cubicBezTo>
                  <a:lnTo>
                    <a:pt x="5071" y="813"/>
                  </a:lnTo>
                  <a:cubicBezTo>
                    <a:pt x="2375" y="813"/>
                    <a:pt x="731" y="1627"/>
                    <a:pt x="203" y="3254"/>
                  </a:cubicBezTo>
                  <a:cubicBezTo>
                    <a:pt x="203" y="3254"/>
                    <a:pt x="101"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5" name="Google Shape;1675;p65"/>
            <p:cNvSpPr/>
            <p:nvPr/>
          </p:nvSpPr>
          <p:spPr>
            <a:xfrm>
              <a:off x="10588240" y="1508481"/>
              <a:ext cx="17168" cy="11186"/>
            </a:xfrm>
            <a:custGeom>
              <a:avLst/>
              <a:gdLst/>
              <a:ahLst/>
              <a:cxnLst/>
              <a:rect l="l" t="t" r="r" b="b"/>
              <a:pathLst>
                <a:path w="7384" h="4811" extrusionOk="0">
                  <a:moveTo>
                    <a:pt x="578" y="81"/>
                  </a:moveTo>
                  <a:cubicBezTo>
                    <a:pt x="204" y="1078"/>
                    <a:pt x="-426" y="2074"/>
                    <a:pt x="423" y="3060"/>
                  </a:cubicBezTo>
                  <a:cubicBezTo>
                    <a:pt x="1474" y="3782"/>
                    <a:pt x="3812" y="3518"/>
                    <a:pt x="4234" y="4057"/>
                  </a:cubicBezTo>
                  <a:cubicBezTo>
                    <a:pt x="5979" y="5867"/>
                    <a:pt x="6353" y="3874"/>
                    <a:pt x="7351" y="3701"/>
                  </a:cubicBezTo>
                  <a:cubicBezTo>
                    <a:pt x="7458" y="2440"/>
                    <a:pt x="7351" y="1088"/>
                    <a:pt x="6353" y="0"/>
                  </a:cubicBezTo>
                  <a:lnTo>
                    <a:pt x="588" y="0"/>
                  </a:lnTo>
                  <a:lnTo>
                    <a:pt x="588" y="92"/>
                  </a:lnTo>
                  <a:lnTo>
                    <a:pt x="578" y="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6" name="Google Shape;1676;p65"/>
            <p:cNvSpPr/>
            <p:nvPr/>
          </p:nvSpPr>
          <p:spPr>
            <a:xfrm>
              <a:off x="10455968" y="1507923"/>
              <a:ext cx="9549" cy="13325"/>
            </a:xfrm>
            <a:custGeom>
              <a:avLst/>
              <a:gdLst/>
              <a:ahLst/>
              <a:cxnLst/>
              <a:rect l="l" t="t" r="r" b="b"/>
              <a:pathLst>
                <a:path w="4107" h="5731" extrusionOk="0">
                  <a:moveTo>
                    <a:pt x="4059" y="3300"/>
                  </a:moveTo>
                  <a:cubicBezTo>
                    <a:pt x="2581" y="2487"/>
                    <a:pt x="4689" y="504"/>
                    <a:pt x="1566" y="240"/>
                  </a:cubicBezTo>
                  <a:cubicBezTo>
                    <a:pt x="1364" y="240"/>
                    <a:pt x="1566" y="-299"/>
                    <a:pt x="937" y="240"/>
                  </a:cubicBezTo>
                  <a:cubicBezTo>
                    <a:pt x="-1076" y="1948"/>
                    <a:pt x="734" y="3575"/>
                    <a:pt x="1043" y="5293"/>
                  </a:cubicBezTo>
                  <a:cubicBezTo>
                    <a:pt x="1043" y="5832"/>
                    <a:pt x="2469" y="5923"/>
                    <a:pt x="3056" y="5293"/>
                  </a:cubicBezTo>
                  <a:cubicBezTo>
                    <a:pt x="3584" y="4754"/>
                    <a:pt x="3798" y="4032"/>
                    <a:pt x="4107"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7" name="Google Shape;1677;p65"/>
            <p:cNvSpPr/>
            <p:nvPr/>
          </p:nvSpPr>
          <p:spPr>
            <a:xfrm>
              <a:off x="10384918" y="1509206"/>
              <a:ext cx="9023" cy="12504"/>
            </a:xfrm>
            <a:custGeom>
              <a:avLst/>
              <a:gdLst/>
              <a:ahLst/>
              <a:cxnLst/>
              <a:rect l="l" t="t" r="r" b="b"/>
              <a:pathLst>
                <a:path w="3881" h="5378" extrusionOk="0">
                  <a:moveTo>
                    <a:pt x="86" y="2226"/>
                  </a:moveTo>
                  <a:cubicBezTo>
                    <a:pt x="267" y="2856"/>
                    <a:pt x="454" y="3487"/>
                    <a:pt x="550" y="4026"/>
                  </a:cubicBezTo>
                  <a:cubicBezTo>
                    <a:pt x="640" y="4565"/>
                    <a:pt x="363" y="5378"/>
                    <a:pt x="1735" y="5378"/>
                  </a:cubicBezTo>
                  <a:cubicBezTo>
                    <a:pt x="3112" y="5378"/>
                    <a:pt x="3576" y="4656"/>
                    <a:pt x="3763" y="3934"/>
                  </a:cubicBezTo>
                  <a:cubicBezTo>
                    <a:pt x="4228" y="2673"/>
                    <a:pt x="3213" y="1585"/>
                    <a:pt x="2749" y="508"/>
                  </a:cubicBezTo>
                  <a:cubicBezTo>
                    <a:pt x="2471" y="-214"/>
                    <a:pt x="1190" y="-123"/>
                    <a:pt x="640" y="508"/>
                  </a:cubicBezTo>
                  <a:cubicBezTo>
                    <a:pt x="278" y="965"/>
                    <a:pt x="187" y="1585"/>
                    <a:pt x="0" y="2135"/>
                  </a:cubicBezTo>
                  <a:lnTo>
                    <a:pt x="96" y="2226"/>
                  </a:lnTo>
                  <a:lnTo>
                    <a:pt x="86"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8" name="Google Shape;1678;p65"/>
            <p:cNvSpPr/>
            <p:nvPr/>
          </p:nvSpPr>
          <p:spPr>
            <a:xfrm>
              <a:off x="10566796" y="1506397"/>
              <a:ext cx="7677" cy="13810"/>
            </a:xfrm>
            <a:custGeom>
              <a:avLst/>
              <a:gdLst/>
              <a:ahLst/>
              <a:cxnLst/>
              <a:rect l="l" t="t" r="r" b="b"/>
              <a:pathLst>
                <a:path w="3302" h="5940" extrusionOk="0">
                  <a:moveTo>
                    <a:pt x="112" y="3070"/>
                  </a:moveTo>
                  <a:cubicBezTo>
                    <a:pt x="112" y="3070"/>
                    <a:pt x="379" y="4147"/>
                    <a:pt x="486" y="4879"/>
                  </a:cubicBezTo>
                  <a:cubicBezTo>
                    <a:pt x="486" y="5510"/>
                    <a:pt x="1484" y="5601"/>
                    <a:pt x="1911" y="5866"/>
                  </a:cubicBezTo>
                  <a:cubicBezTo>
                    <a:pt x="2386" y="6140"/>
                    <a:pt x="2754" y="5591"/>
                    <a:pt x="2962" y="5327"/>
                  </a:cubicBezTo>
                  <a:cubicBezTo>
                    <a:pt x="3656" y="4605"/>
                    <a:pt x="3229" y="731"/>
                    <a:pt x="2220" y="182"/>
                  </a:cubicBezTo>
                  <a:cubicBezTo>
                    <a:pt x="1473"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9" name="Google Shape;1679;p65"/>
            <p:cNvSpPr/>
            <p:nvPr/>
          </p:nvSpPr>
          <p:spPr>
            <a:xfrm>
              <a:off x="10786487" y="1504705"/>
              <a:ext cx="20930" cy="9456"/>
            </a:xfrm>
            <a:custGeom>
              <a:avLst/>
              <a:gdLst/>
              <a:ahLst/>
              <a:cxnLst/>
              <a:rect l="l" t="t" r="r" b="b"/>
              <a:pathLst>
                <a:path w="9002" h="4067" extrusionOk="0">
                  <a:moveTo>
                    <a:pt x="910" y="4067"/>
                  </a:moveTo>
                  <a:cubicBezTo>
                    <a:pt x="910" y="4067"/>
                    <a:pt x="1065" y="4067"/>
                    <a:pt x="1065" y="3976"/>
                  </a:cubicBezTo>
                  <a:cubicBezTo>
                    <a:pt x="1694" y="2349"/>
                    <a:pt x="3338" y="1535"/>
                    <a:pt x="5927" y="1535"/>
                  </a:cubicBezTo>
                  <a:lnTo>
                    <a:pt x="8254" y="1535"/>
                  </a:lnTo>
                  <a:cubicBezTo>
                    <a:pt x="8996" y="1535"/>
                    <a:pt x="9359" y="1179"/>
                    <a:pt x="8521" y="722"/>
                  </a:cubicBezTo>
                  <a:cubicBezTo>
                    <a:pt x="8521" y="183"/>
                    <a:pt x="7993" y="0"/>
                    <a:pt x="7251" y="0"/>
                  </a:cubicBezTo>
                  <a:lnTo>
                    <a:pt x="4182" y="0"/>
                  </a:lnTo>
                  <a:cubicBezTo>
                    <a:pt x="168" y="0"/>
                    <a:pt x="-948" y="1352"/>
                    <a:pt x="798" y="4057"/>
                  </a:cubicBezTo>
                  <a:lnTo>
                    <a:pt x="899" y="4057"/>
                  </a:lnTo>
                  <a:lnTo>
                    <a:pt x="910"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0" name="Google Shape;1680;p65"/>
            <p:cNvSpPr/>
            <p:nvPr/>
          </p:nvSpPr>
          <p:spPr>
            <a:xfrm>
              <a:off x="10617108" y="1511615"/>
              <a:ext cx="25168" cy="11323"/>
            </a:xfrm>
            <a:custGeom>
              <a:avLst/>
              <a:gdLst/>
              <a:ahLst/>
              <a:cxnLst/>
              <a:rect l="l" t="t" r="r" b="b"/>
              <a:pathLst>
                <a:path w="10825" h="4870" extrusionOk="0">
                  <a:moveTo>
                    <a:pt x="9156" y="10"/>
                  </a:moveTo>
                  <a:cubicBezTo>
                    <a:pt x="9156" y="10"/>
                    <a:pt x="9156" y="193"/>
                    <a:pt x="9054" y="366"/>
                  </a:cubicBezTo>
                  <a:cubicBezTo>
                    <a:pt x="8846" y="1627"/>
                    <a:pt x="10325" y="3711"/>
                    <a:pt x="8579" y="3976"/>
                  </a:cubicBezTo>
                  <a:cubicBezTo>
                    <a:pt x="5932" y="4331"/>
                    <a:pt x="2815" y="4697"/>
                    <a:pt x="66" y="3518"/>
                  </a:cubicBezTo>
                  <a:cubicBezTo>
                    <a:pt x="-201" y="4514"/>
                    <a:pt x="338" y="4870"/>
                    <a:pt x="1811" y="4870"/>
                  </a:cubicBezTo>
                  <a:lnTo>
                    <a:pt x="8318" y="4870"/>
                  </a:lnTo>
                  <a:cubicBezTo>
                    <a:pt x="9321" y="4870"/>
                    <a:pt x="10538" y="4596"/>
                    <a:pt x="10592" y="3793"/>
                  </a:cubicBezTo>
                  <a:cubicBezTo>
                    <a:pt x="10693" y="2440"/>
                    <a:pt x="11542" y="905"/>
                    <a:pt x="9220" y="0"/>
                  </a:cubicBezTo>
                  <a:lnTo>
                    <a:pt x="9166" y="0"/>
                  </a:lnTo>
                  <a:lnTo>
                    <a:pt x="9156"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1" name="Google Shape;1681;p65"/>
            <p:cNvSpPr/>
            <p:nvPr/>
          </p:nvSpPr>
          <p:spPr>
            <a:xfrm>
              <a:off x="10544952" y="1508711"/>
              <a:ext cx="6554" cy="12150"/>
            </a:xfrm>
            <a:custGeom>
              <a:avLst/>
              <a:gdLst/>
              <a:ahLst/>
              <a:cxnLst/>
              <a:rect l="l" t="t" r="r" b="b"/>
              <a:pathLst>
                <a:path w="2819" h="5226" extrusionOk="0">
                  <a:moveTo>
                    <a:pt x="37" y="1891"/>
                  </a:moveTo>
                  <a:cubicBezTo>
                    <a:pt x="144" y="2969"/>
                    <a:pt x="245" y="3691"/>
                    <a:pt x="309" y="4504"/>
                  </a:cubicBezTo>
                  <a:cubicBezTo>
                    <a:pt x="309" y="4870"/>
                    <a:pt x="309" y="5226"/>
                    <a:pt x="1051" y="5226"/>
                  </a:cubicBezTo>
                  <a:cubicBezTo>
                    <a:pt x="1633" y="5226"/>
                    <a:pt x="1900" y="4952"/>
                    <a:pt x="2172" y="4687"/>
                  </a:cubicBezTo>
                  <a:cubicBezTo>
                    <a:pt x="3651" y="3243"/>
                    <a:pt x="2172" y="1800"/>
                    <a:pt x="1900" y="447"/>
                  </a:cubicBezTo>
                  <a:cubicBezTo>
                    <a:pt x="1900" y="173"/>
                    <a:pt x="1425" y="0"/>
                    <a:pt x="1003" y="0"/>
                  </a:cubicBezTo>
                  <a:cubicBezTo>
                    <a:pt x="256" y="0"/>
                    <a:pt x="256" y="356"/>
                    <a:pt x="155" y="630"/>
                  </a:cubicBezTo>
                  <a:cubicBezTo>
                    <a:pt x="48" y="1169"/>
                    <a:pt x="0" y="1627"/>
                    <a:pt x="0" y="1891"/>
                  </a:cubicBezTo>
                  <a:lnTo>
                    <a:pt x="48" y="1891"/>
                  </a:lnTo>
                  <a:lnTo>
                    <a:pt x="37"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2" name="Google Shape;1682;p65"/>
            <p:cNvSpPr/>
            <p:nvPr/>
          </p:nvSpPr>
          <p:spPr>
            <a:xfrm>
              <a:off x="10589035" y="1515596"/>
              <a:ext cx="16838" cy="5761"/>
            </a:xfrm>
            <a:custGeom>
              <a:avLst/>
              <a:gdLst/>
              <a:ahLst/>
              <a:cxnLst/>
              <a:rect l="l" t="t" r="r" b="b"/>
              <a:pathLst>
                <a:path w="7242" h="2478" extrusionOk="0">
                  <a:moveTo>
                    <a:pt x="7090" y="630"/>
                  </a:moveTo>
                  <a:cubicBezTo>
                    <a:pt x="6086" y="722"/>
                    <a:pt x="5718" y="2705"/>
                    <a:pt x="3972" y="996"/>
                  </a:cubicBezTo>
                  <a:cubicBezTo>
                    <a:pt x="3444" y="458"/>
                    <a:pt x="1224" y="722"/>
                    <a:pt x="161" y="0"/>
                  </a:cubicBezTo>
                  <a:cubicBezTo>
                    <a:pt x="161" y="813"/>
                    <a:pt x="-532" y="1983"/>
                    <a:pt x="957" y="2166"/>
                  </a:cubicBezTo>
                  <a:cubicBezTo>
                    <a:pt x="2702" y="2440"/>
                    <a:pt x="4704" y="2705"/>
                    <a:pt x="6561" y="2166"/>
                  </a:cubicBezTo>
                  <a:cubicBezTo>
                    <a:pt x="7410" y="1891"/>
                    <a:pt x="7308" y="1261"/>
                    <a:pt x="7090"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3" name="Google Shape;1683;p65"/>
            <p:cNvSpPr/>
            <p:nvPr/>
          </p:nvSpPr>
          <p:spPr>
            <a:xfrm>
              <a:off x="10589707" y="1506290"/>
              <a:ext cx="13390" cy="2381"/>
            </a:xfrm>
            <a:custGeom>
              <a:avLst/>
              <a:gdLst/>
              <a:ahLst/>
              <a:cxnLst/>
              <a:rect l="l" t="t" r="r" b="b"/>
              <a:pathLst>
                <a:path w="5759" h="1024" extrusionOk="0">
                  <a:moveTo>
                    <a:pt x="0" y="1024"/>
                  </a:moveTo>
                  <a:lnTo>
                    <a:pt x="5759" y="1024"/>
                  </a:lnTo>
                  <a:cubicBezTo>
                    <a:pt x="5759" y="750"/>
                    <a:pt x="5759" y="211"/>
                    <a:pt x="5605" y="211"/>
                  </a:cubicBezTo>
                  <a:cubicBezTo>
                    <a:pt x="3758" y="38"/>
                    <a:pt x="1911" y="-237"/>
                    <a:pt x="165" y="394"/>
                  </a:cubicBezTo>
                  <a:cubicBezTo>
                    <a:pt x="11" y="394"/>
                    <a:pt x="112"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4" name="Google Shape;1684;p65"/>
            <p:cNvSpPr/>
            <p:nvPr/>
          </p:nvSpPr>
          <p:spPr>
            <a:xfrm>
              <a:off x="10613627" y="1510162"/>
              <a:ext cx="3880" cy="9430"/>
            </a:xfrm>
            <a:custGeom>
              <a:avLst/>
              <a:gdLst/>
              <a:ahLst/>
              <a:cxnLst/>
              <a:rect l="l" t="t" r="r" b="b"/>
              <a:pathLst>
                <a:path w="1669" h="4056" extrusionOk="0">
                  <a:moveTo>
                    <a:pt x="1669" y="4057"/>
                  </a:moveTo>
                  <a:lnTo>
                    <a:pt x="1669" y="0"/>
                  </a:lnTo>
                  <a:cubicBezTo>
                    <a:pt x="-556" y="630"/>
                    <a:pt x="-556" y="2796"/>
                    <a:pt x="1669" y="405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5" name="Google Shape;1685;p65"/>
            <p:cNvSpPr/>
            <p:nvPr/>
          </p:nvSpPr>
          <p:spPr>
            <a:xfrm>
              <a:off x="10651922" y="1509339"/>
              <a:ext cx="112890" cy="8198"/>
            </a:xfrm>
            <a:custGeom>
              <a:avLst/>
              <a:gdLst/>
              <a:ahLst/>
              <a:cxnLst/>
              <a:rect l="l" t="t" r="r" b="b"/>
              <a:pathLst>
                <a:path w="48555" h="3526" extrusionOk="0">
                  <a:moveTo>
                    <a:pt x="24379" y="3502"/>
                  </a:moveTo>
                  <a:lnTo>
                    <a:pt x="46583" y="3502"/>
                  </a:lnTo>
                  <a:cubicBezTo>
                    <a:pt x="47325" y="3502"/>
                    <a:pt x="48227" y="3685"/>
                    <a:pt x="48483" y="3045"/>
                  </a:cubicBezTo>
                  <a:cubicBezTo>
                    <a:pt x="48804" y="2597"/>
                    <a:pt x="47955" y="2059"/>
                    <a:pt x="47955" y="1784"/>
                  </a:cubicBezTo>
                  <a:cubicBezTo>
                    <a:pt x="47688" y="-748"/>
                    <a:pt x="45046" y="157"/>
                    <a:pt x="43194" y="157"/>
                  </a:cubicBezTo>
                  <a:lnTo>
                    <a:pt x="2591" y="157"/>
                  </a:lnTo>
                  <a:cubicBezTo>
                    <a:pt x="1117" y="157"/>
                    <a:pt x="-52" y="157"/>
                    <a:pt x="2" y="1510"/>
                  </a:cubicBezTo>
                  <a:cubicBezTo>
                    <a:pt x="2" y="2770"/>
                    <a:pt x="477" y="3492"/>
                    <a:pt x="2751" y="3401"/>
                  </a:cubicBezTo>
                  <a:lnTo>
                    <a:pt x="24379" y="3401"/>
                  </a:lnTo>
                  <a:lnTo>
                    <a:pt x="24379" y="3492"/>
                  </a:lnTo>
                  <a:lnTo>
                    <a:pt x="24379" y="35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6" name="Google Shape;1686;p65"/>
            <p:cNvSpPr/>
            <p:nvPr/>
          </p:nvSpPr>
          <p:spPr>
            <a:xfrm>
              <a:off x="9532255" y="1415690"/>
              <a:ext cx="117552" cy="15268"/>
            </a:xfrm>
            <a:custGeom>
              <a:avLst/>
              <a:gdLst/>
              <a:ahLst/>
              <a:cxnLst/>
              <a:rect l="l" t="t" r="r" b="b"/>
              <a:pathLst>
                <a:path w="50560" h="6567" extrusionOk="0">
                  <a:moveTo>
                    <a:pt x="25366" y="6476"/>
                  </a:moveTo>
                  <a:lnTo>
                    <a:pt x="5174" y="6476"/>
                  </a:lnTo>
                  <a:cubicBezTo>
                    <a:pt x="-217" y="6476"/>
                    <a:pt x="413" y="7107"/>
                    <a:pt x="39" y="3050"/>
                  </a:cubicBezTo>
                  <a:cubicBezTo>
                    <a:pt x="-115" y="975"/>
                    <a:pt x="39" y="884"/>
                    <a:pt x="3263" y="884"/>
                  </a:cubicBezTo>
                  <a:lnTo>
                    <a:pt x="37520" y="884"/>
                  </a:lnTo>
                  <a:cubicBezTo>
                    <a:pt x="38155" y="884"/>
                    <a:pt x="39164" y="1067"/>
                    <a:pt x="39474" y="884"/>
                  </a:cubicBezTo>
                  <a:cubicBezTo>
                    <a:pt x="41902" y="-743"/>
                    <a:pt x="44865" y="426"/>
                    <a:pt x="47512" y="162"/>
                  </a:cubicBezTo>
                  <a:cubicBezTo>
                    <a:pt x="48089" y="162"/>
                    <a:pt x="49258" y="162"/>
                    <a:pt x="49151" y="884"/>
                  </a:cubicBezTo>
                  <a:cubicBezTo>
                    <a:pt x="49103" y="1697"/>
                    <a:pt x="49845" y="2236"/>
                    <a:pt x="50154" y="2958"/>
                  </a:cubicBezTo>
                  <a:cubicBezTo>
                    <a:pt x="51259" y="4768"/>
                    <a:pt x="49999" y="6568"/>
                    <a:pt x="47715" y="6568"/>
                  </a:cubicBezTo>
                  <a:lnTo>
                    <a:pt x="25254" y="6568"/>
                  </a:lnTo>
                  <a:lnTo>
                    <a:pt x="25356" y="6476"/>
                  </a:lnTo>
                  <a:lnTo>
                    <a:pt x="25366" y="6476"/>
                  </a:lnTo>
                  <a:close/>
                  <a:moveTo>
                    <a:pt x="47523" y="4941"/>
                  </a:moveTo>
                  <a:cubicBezTo>
                    <a:pt x="48265" y="4941"/>
                    <a:pt x="49161" y="5124"/>
                    <a:pt x="49471" y="4493"/>
                  </a:cubicBezTo>
                  <a:cubicBezTo>
                    <a:pt x="49743" y="4036"/>
                    <a:pt x="48894" y="3497"/>
                    <a:pt x="48894" y="3233"/>
                  </a:cubicBezTo>
                  <a:cubicBezTo>
                    <a:pt x="48628" y="701"/>
                    <a:pt x="45980" y="1606"/>
                    <a:pt x="44133" y="1606"/>
                  </a:cubicBezTo>
                  <a:lnTo>
                    <a:pt x="3530" y="1606"/>
                  </a:lnTo>
                  <a:cubicBezTo>
                    <a:pt x="2052" y="1606"/>
                    <a:pt x="888" y="1606"/>
                    <a:pt x="990" y="2958"/>
                  </a:cubicBezTo>
                  <a:cubicBezTo>
                    <a:pt x="990" y="4219"/>
                    <a:pt x="1411" y="4941"/>
                    <a:pt x="3738" y="4849"/>
                  </a:cubicBezTo>
                  <a:lnTo>
                    <a:pt x="47512" y="4849"/>
                  </a:lnTo>
                  <a:lnTo>
                    <a:pt x="47512" y="4941"/>
                  </a:lnTo>
                  <a:lnTo>
                    <a:pt x="47523"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7" name="Google Shape;1687;p65"/>
            <p:cNvSpPr/>
            <p:nvPr/>
          </p:nvSpPr>
          <p:spPr>
            <a:xfrm>
              <a:off x="9499992" y="1419141"/>
              <a:ext cx="21785" cy="12102"/>
            </a:xfrm>
            <a:custGeom>
              <a:avLst/>
              <a:gdLst/>
              <a:ahLst/>
              <a:cxnLst/>
              <a:rect l="l" t="t" r="r" b="b"/>
              <a:pathLst>
                <a:path w="9370" h="5205" extrusionOk="0">
                  <a:moveTo>
                    <a:pt x="9047" y="911"/>
                  </a:moveTo>
                  <a:cubicBezTo>
                    <a:pt x="9047" y="911"/>
                    <a:pt x="9047" y="-86"/>
                    <a:pt x="8353" y="6"/>
                  </a:cubicBezTo>
                  <a:cubicBezTo>
                    <a:pt x="5604" y="362"/>
                    <a:pt x="2743" y="-360"/>
                    <a:pt x="0" y="280"/>
                  </a:cubicBezTo>
                  <a:lnTo>
                    <a:pt x="0" y="4337"/>
                  </a:lnTo>
                  <a:cubicBezTo>
                    <a:pt x="2642" y="5598"/>
                    <a:pt x="5866" y="5242"/>
                    <a:pt x="8508" y="4785"/>
                  </a:cubicBezTo>
                  <a:cubicBezTo>
                    <a:pt x="10253" y="4510"/>
                    <a:pt x="8775" y="2446"/>
                    <a:pt x="8983" y="1175"/>
                  </a:cubicBezTo>
                  <a:cubicBezTo>
                    <a:pt x="8983" y="1084"/>
                    <a:pt x="8983" y="992"/>
                    <a:pt x="9037" y="819"/>
                  </a:cubicBezTo>
                  <a:lnTo>
                    <a:pt x="9037" y="911"/>
                  </a:lnTo>
                  <a:lnTo>
                    <a:pt x="9047" y="9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8" name="Google Shape;1688;p65"/>
            <p:cNvSpPr/>
            <p:nvPr/>
          </p:nvSpPr>
          <p:spPr>
            <a:xfrm>
              <a:off x="9382934" y="1418329"/>
              <a:ext cx="17035" cy="12622"/>
            </a:xfrm>
            <a:custGeom>
              <a:avLst/>
              <a:gdLst/>
              <a:ahLst/>
              <a:cxnLst/>
              <a:rect l="l" t="t" r="r" b="b"/>
              <a:pathLst>
                <a:path w="7327" h="5429" extrusionOk="0">
                  <a:moveTo>
                    <a:pt x="4031" y="0"/>
                  </a:moveTo>
                  <a:cubicBezTo>
                    <a:pt x="386" y="0"/>
                    <a:pt x="-89" y="366"/>
                    <a:pt x="12" y="1993"/>
                  </a:cubicBezTo>
                  <a:cubicBezTo>
                    <a:pt x="167" y="5053"/>
                    <a:pt x="807" y="5511"/>
                    <a:pt x="5510" y="5419"/>
                  </a:cubicBezTo>
                  <a:cubicBezTo>
                    <a:pt x="7677" y="5419"/>
                    <a:pt x="7303" y="4067"/>
                    <a:pt x="7303" y="3162"/>
                  </a:cubicBezTo>
                  <a:cubicBezTo>
                    <a:pt x="7303" y="641"/>
                    <a:pt x="6561" y="0"/>
                    <a:pt x="3919" y="0"/>
                  </a:cubicBezTo>
                  <a:lnTo>
                    <a:pt x="4021" y="0"/>
                  </a:lnTo>
                  <a:lnTo>
                    <a:pt x="403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9" name="Google Shape;1689;p65"/>
            <p:cNvSpPr/>
            <p:nvPr/>
          </p:nvSpPr>
          <p:spPr>
            <a:xfrm>
              <a:off x="9671219" y="1416030"/>
              <a:ext cx="20860" cy="10923"/>
            </a:xfrm>
            <a:custGeom>
              <a:avLst/>
              <a:gdLst/>
              <a:ahLst/>
              <a:cxnLst/>
              <a:rect l="l" t="t" r="r" b="b"/>
              <a:pathLst>
                <a:path w="8972" h="4698" extrusionOk="0">
                  <a:moveTo>
                    <a:pt x="0" y="3335"/>
                  </a:moveTo>
                  <a:cubicBezTo>
                    <a:pt x="0" y="4331"/>
                    <a:pt x="630" y="4779"/>
                    <a:pt x="2226" y="4687"/>
                  </a:cubicBezTo>
                  <a:lnTo>
                    <a:pt x="3651" y="4687"/>
                  </a:lnTo>
                  <a:cubicBezTo>
                    <a:pt x="9197" y="4687"/>
                    <a:pt x="10205" y="3518"/>
                    <a:pt x="7617" y="0"/>
                  </a:cubicBezTo>
                  <a:cubicBezTo>
                    <a:pt x="8359" y="447"/>
                    <a:pt x="8092" y="722"/>
                    <a:pt x="7345" y="813"/>
                  </a:cubicBezTo>
                  <a:lnTo>
                    <a:pt x="5076" y="813"/>
                  </a:lnTo>
                  <a:cubicBezTo>
                    <a:pt x="2380" y="813"/>
                    <a:pt x="737" y="1627"/>
                    <a:pt x="208" y="3254"/>
                  </a:cubicBezTo>
                  <a:cubicBezTo>
                    <a:pt x="208" y="3254"/>
                    <a:pt x="107" y="3254"/>
                    <a:pt x="0" y="3345"/>
                  </a:cubicBezTo>
                  <a:lnTo>
                    <a:pt x="0" y="333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0" name="Google Shape;1690;p65"/>
            <p:cNvSpPr/>
            <p:nvPr/>
          </p:nvSpPr>
          <p:spPr>
            <a:xfrm>
              <a:off x="9470756" y="1418148"/>
              <a:ext cx="17165" cy="11186"/>
            </a:xfrm>
            <a:custGeom>
              <a:avLst/>
              <a:gdLst/>
              <a:ahLst/>
              <a:cxnLst/>
              <a:rect l="l" t="t" r="r" b="b"/>
              <a:pathLst>
                <a:path w="7383" h="4811" extrusionOk="0">
                  <a:moveTo>
                    <a:pt x="574" y="81"/>
                  </a:moveTo>
                  <a:cubicBezTo>
                    <a:pt x="205" y="1078"/>
                    <a:pt x="-424" y="2074"/>
                    <a:pt x="419" y="3060"/>
                  </a:cubicBezTo>
                  <a:cubicBezTo>
                    <a:pt x="1476" y="3782"/>
                    <a:pt x="3808" y="3518"/>
                    <a:pt x="4230" y="4057"/>
                  </a:cubicBezTo>
                  <a:cubicBezTo>
                    <a:pt x="5975" y="5867"/>
                    <a:pt x="6349" y="3874"/>
                    <a:pt x="7353" y="3701"/>
                  </a:cubicBezTo>
                  <a:cubicBezTo>
                    <a:pt x="7454" y="2440"/>
                    <a:pt x="7353" y="1088"/>
                    <a:pt x="6349" y="0"/>
                  </a:cubicBezTo>
                  <a:lnTo>
                    <a:pt x="584" y="0"/>
                  </a:lnTo>
                  <a:lnTo>
                    <a:pt x="584" y="92"/>
                  </a:lnTo>
                  <a:lnTo>
                    <a:pt x="574" y="8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1" name="Google Shape;1691;p65"/>
            <p:cNvSpPr/>
            <p:nvPr/>
          </p:nvSpPr>
          <p:spPr>
            <a:xfrm>
              <a:off x="9338474" y="1417581"/>
              <a:ext cx="9549" cy="13325"/>
            </a:xfrm>
            <a:custGeom>
              <a:avLst/>
              <a:gdLst/>
              <a:ahLst/>
              <a:cxnLst/>
              <a:rect l="l" t="t" r="r" b="b"/>
              <a:pathLst>
                <a:path w="4107" h="5731" extrusionOk="0">
                  <a:moveTo>
                    <a:pt x="4059" y="3300"/>
                  </a:moveTo>
                  <a:cubicBezTo>
                    <a:pt x="2581" y="2487"/>
                    <a:pt x="4689" y="504"/>
                    <a:pt x="1566" y="240"/>
                  </a:cubicBezTo>
                  <a:cubicBezTo>
                    <a:pt x="1364" y="240"/>
                    <a:pt x="1566" y="-299"/>
                    <a:pt x="937" y="240"/>
                  </a:cubicBezTo>
                  <a:cubicBezTo>
                    <a:pt x="-1076" y="1948"/>
                    <a:pt x="734" y="3574"/>
                    <a:pt x="1043" y="5293"/>
                  </a:cubicBezTo>
                  <a:cubicBezTo>
                    <a:pt x="1043" y="5832"/>
                    <a:pt x="2469" y="5923"/>
                    <a:pt x="3056" y="5293"/>
                  </a:cubicBezTo>
                  <a:cubicBezTo>
                    <a:pt x="3584" y="4754"/>
                    <a:pt x="3798" y="4032"/>
                    <a:pt x="4107" y="3300"/>
                  </a:cubicBezTo>
                  <a:lnTo>
                    <a:pt x="4059" y="33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2" name="Google Shape;1692;p65"/>
            <p:cNvSpPr/>
            <p:nvPr/>
          </p:nvSpPr>
          <p:spPr>
            <a:xfrm>
              <a:off x="9267411" y="1418850"/>
              <a:ext cx="9012" cy="12504"/>
            </a:xfrm>
            <a:custGeom>
              <a:avLst/>
              <a:gdLst/>
              <a:ahLst/>
              <a:cxnLst/>
              <a:rect l="l" t="t" r="r" b="b"/>
              <a:pathLst>
                <a:path w="3876" h="5378" extrusionOk="0">
                  <a:moveTo>
                    <a:pt x="80" y="2226"/>
                  </a:moveTo>
                  <a:cubicBezTo>
                    <a:pt x="267" y="2856"/>
                    <a:pt x="454" y="3487"/>
                    <a:pt x="544" y="4026"/>
                  </a:cubicBezTo>
                  <a:cubicBezTo>
                    <a:pt x="640" y="4565"/>
                    <a:pt x="358" y="5378"/>
                    <a:pt x="1735" y="5378"/>
                  </a:cubicBezTo>
                  <a:cubicBezTo>
                    <a:pt x="3106" y="5378"/>
                    <a:pt x="3571" y="4656"/>
                    <a:pt x="3758" y="3934"/>
                  </a:cubicBezTo>
                  <a:cubicBezTo>
                    <a:pt x="4222" y="2673"/>
                    <a:pt x="3208" y="1585"/>
                    <a:pt x="2744" y="508"/>
                  </a:cubicBezTo>
                  <a:cubicBezTo>
                    <a:pt x="2466" y="-214"/>
                    <a:pt x="1185" y="-123"/>
                    <a:pt x="640" y="508"/>
                  </a:cubicBezTo>
                  <a:cubicBezTo>
                    <a:pt x="278" y="965"/>
                    <a:pt x="181" y="1585"/>
                    <a:pt x="0" y="2135"/>
                  </a:cubicBezTo>
                  <a:lnTo>
                    <a:pt x="91" y="2226"/>
                  </a:lnTo>
                  <a:lnTo>
                    <a:pt x="80" y="222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3" name="Google Shape;1693;p65"/>
            <p:cNvSpPr/>
            <p:nvPr/>
          </p:nvSpPr>
          <p:spPr>
            <a:xfrm>
              <a:off x="9449326" y="1416067"/>
              <a:ext cx="7677" cy="13810"/>
            </a:xfrm>
            <a:custGeom>
              <a:avLst/>
              <a:gdLst/>
              <a:ahLst/>
              <a:cxnLst/>
              <a:rect l="l" t="t" r="r" b="b"/>
              <a:pathLst>
                <a:path w="3302" h="5940" extrusionOk="0">
                  <a:moveTo>
                    <a:pt x="112" y="3070"/>
                  </a:moveTo>
                  <a:cubicBezTo>
                    <a:pt x="112" y="3070"/>
                    <a:pt x="379" y="4147"/>
                    <a:pt x="486" y="4880"/>
                  </a:cubicBezTo>
                  <a:cubicBezTo>
                    <a:pt x="486" y="5510"/>
                    <a:pt x="1484" y="5601"/>
                    <a:pt x="1911" y="5866"/>
                  </a:cubicBezTo>
                  <a:cubicBezTo>
                    <a:pt x="2386" y="6140"/>
                    <a:pt x="2754" y="5591"/>
                    <a:pt x="2962" y="5327"/>
                  </a:cubicBezTo>
                  <a:cubicBezTo>
                    <a:pt x="3656" y="4605"/>
                    <a:pt x="3229" y="731"/>
                    <a:pt x="2220" y="182"/>
                  </a:cubicBezTo>
                  <a:cubicBezTo>
                    <a:pt x="1473" y="-174"/>
                    <a:pt x="742" y="-1"/>
                    <a:pt x="368" y="640"/>
                  </a:cubicBezTo>
                  <a:cubicBezTo>
                    <a:pt x="0" y="1270"/>
                    <a:pt x="0" y="1992"/>
                    <a:pt x="0" y="2988"/>
                  </a:cubicBezTo>
                  <a:lnTo>
                    <a:pt x="101" y="3080"/>
                  </a:lnTo>
                  <a:lnTo>
                    <a:pt x="112" y="307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4" name="Google Shape;1694;p65"/>
            <p:cNvSpPr/>
            <p:nvPr/>
          </p:nvSpPr>
          <p:spPr>
            <a:xfrm>
              <a:off x="9668994" y="1414360"/>
              <a:ext cx="20930" cy="9456"/>
            </a:xfrm>
            <a:custGeom>
              <a:avLst/>
              <a:gdLst/>
              <a:ahLst/>
              <a:cxnLst/>
              <a:rect l="l" t="t" r="r" b="b"/>
              <a:pathLst>
                <a:path w="9002" h="4067" extrusionOk="0">
                  <a:moveTo>
                    <a:pt x="910" y="4067"/>
                  </a:moveTo>
                  <a:cubicBezTo>
                    <a:pt x="910" y="4067"/>
                    <a:pt x="1064" y="4067"/>
                    <a:pt x="1064" y="3976"/>
                  </a:cubicBezTo>
                  <a:cubicBezTo>
                    <a:pt x="1694" y="2349"/>
                    <a:pt x="3338" y="1535"/>
                    <a:pt x="5927" y="1535"/>
                  </a:cubicBezTo>
                  <a:lnTo>
                    <a:pt x="8254" y="1535"/>
                  </a:lnTo>
                  <a:cubicBezTo>
                    <a:pt x="8996" y="1535"/>
                    <a:pt x="9359" y="1179"/>
                    <a:pt x="8521" y="722"/>
                  </a:cubicBezTo>
                  <a:cubicBezTo>
                    <a:pt x="8521" y="183"/>
                    <a:pt x="7993" y="0"/>
                    <a:pt x="7251" y="0"/>
                  </a:cubicBezTo>
                  <a:lnTo>
                    <a:pt x="4182" y="0"/>
                  </a:lnTo>
                  <a:cubicBezTo>
                    <a:pt x="168" y="0"/>
                    <a:pt x="-948" y="1352"/>
                    <a:pt x="798" y="4057"/>
                  </a:cubicBezTo>
                  <a:lnTo>
                    <a:pt x="899" y="4057"/>
                  </a:lnTo>
                  <a:lnTo>
                    <a:pt x="910"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5" name="Google Shape;1695;p65"/>
            <p:cNvSpPr/>
            <p:nvPr/>
          </p:nvSpPr>
          <p:spPr>
            <a:xfrm>
              <a:off x="9499622" y="1421259"/>
              <a:ext cx="25173" cy="11323"/>
            </a:xfrm>
            <a:custGeom>
              <a:avLst/>
              <a:gdLst/>
              <a:ahLst/>
              <a:cxnLst/>
              <a:rect l="l" t="t" r="r" b="b"/>
              <a:pathLst>
                <a:path w="10827" h="4870" extrusionOk="0">
                  <a:moveTo>
                    <a:pt x="9158" y="10"/>
                  </a:moveTo>
                  <a:cubicBezTo>
                    <a:pt x="9158" y="10"/>
                    <a:pt x="9158" y="193"/>
                    <a:pt x="9051" y="366"/>
                  </a:cubicBezTo>
                  <a:cubicBezTo>
                    <a:pt x="8848" y="1627"/>
                    <a:pt x="10321" y="3711"/>
                    <a:pt x="8576" y="3976"/>
                  </a:cubicBezTo>
                  <a:cubicBezTo>
                    <a:pt x="5934" y="4331"/>
                    <a:pt x="2811" y="4697"/>
                    <a:pt x="68" y="3518"/>
                  </a:cubicBezTo>
                  <a:cubicBezTo>
                    <a:pt x="-204" y="4514"/>
                    <a:pt x="335" y="4870"/>
                    <a:pt x="1813" y="4870"/>
                  </a:cubicBezTo>
                  <a:lnTo>
                    <a:pt x="8320" y="4870"/>
                  </a:lnTo>
                  <a:cubicBezTo>
                    <a:pt x="9318" y="4870"/>
                    <a:pt x="10540" y="4596"/>
                    <a:pt x="10594" y="3793"/>
                  </a:cubicBezTo>
                  <a:cubicBezTo>
                    <a:pt x="10695" y="2440"/>
                    <a:pt x="11544" y="905"/>
                    <a:pt x="9217" y="0"/>
                  </a:cubicBezTo>
                  <a:lnTo>
                    <a:pt x="9163" y="0"/>
                  </a:lnTo>
                  <a:lnTo>
                    <a:pt x="9158"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6" name="Google Shape;1696;p65"/>
            <p:cNvSpPr/>
            <p:nvPr/>
          </p:nvSpPr>
          <p:spPr>
            <a:xfrm>
              <a:off x="9427459" y="1418366"/>
              <a:ext cx="6554" cy="12150"/>
            </a:xfrm>
            <a:custGeom>
              <a:avLst/>
              <a:gdLst/>
              <a:ahLst/>
              <a:cxnLst/>
              <a:rect l="l" t="t" r="r" b="b"/>
              <a:pathLst>
                <a:path w="2819" h="5226" extrusionOk="0">
                  <a:moveTo>
                    <a:pt x="37" y="1891"/>
                  </a:moveTo>
                  <a:cubicBezTo>
                    <a:pt x="144" y="2969"/>
                    <a:pt x="246" y="3691"/>
                    <a:pt x="310" y="4504"/>
                  </a:cubicBezTo>
                  <a:cubicBezTo>
                    <a:pt x="310" y="4870"/>
                    <a:pt x="310" y="5226"/>
                    <a:pt x="1051" y="5226"/>
                  </a:cubicBezTo>
                  <a:cubicBezTo>
                    <a:pt x="1633" y="5226"/>
                    <a:pt x="1900" y="4952"/>
                    <a:pt x="2172" y="4687"/>
                  </a:cubicBezTo>
                  <a:cubicBezTo>
                    <a:pt x="3651" y="3243"/>
                    <a:pt x="2172" y="1800"/>
                    <a:pt x="1900" y="447"/>
                  </a:cubicBezTo>
                  <a:cubicBezTo>
                    <a:pt x="1900" y="173"/>
                    <a:pt x="1425" y="0"/>
                    <a:pt x="1003" y="0"/>
                  </a:cubicBezTo>
                  <a:cubicBezTo>
                    <a:pt x="256" y="0"/>
                    <a:pt x="256" y="356"/>
                    <a:pt x="155" y="630"/>
                  </a:cubicBezTo>
                  <a:cubicBezTo>
                    <a:pt x="48" y="1169"/>
                    <a:pt x="0" y="1627"/>
                    <a:pt x="0" y="1891"/>
                  </a:cubicBezTo>
                  <a:lnTo>
                    <a:pt x="48" y="1891"/>
                  </a:lnTo>
                  <a:lnTo>
                    <a:pt x="37" y="18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7" name="Google Shape;1697;p65"/>
            <p:cNvSpPr/>
            <p:nvPr/>
          </p:nvSpPr>
          <p:spPr>
            <a:xfrm>
              <a:off x="9471576" y="1425289"/>
              <a:ext cx="16840" cy="5761"/>
            </a:xfrm>
            <a:custGeom>
              <a:avLst/>
              <a:gdLst/>
              <a:ahLst/>
              <a:cxnLst/>
              <a:rect l="l" t="t" r="r" b="b"/>
              <a:pathLst>
                <a:path w="7243" h="2478" extrusionOk="0">
                  <a:moveTo>
                    <a:pt x="7090" y="630"/>
                  </a:moveTo>
                  <a:cubicBezTo>
                    <a:pt x="6092" y="722"/>
                    <a:pt x="5718" y="2705"/>
                    <a:pt x="3973" y="996"/>
                  </a:cubicBezTo>
                  <a:cubicBezTo>
                    <a:pt x="3444" y="458"/>
                    <a:pt x="1224" y="722"/>
                    <a:pt x="161" y="0"/>
                  </a:cubicBezTo>
                  <a:cubicBezTo>
                    <a:pt x="161" y="813"/>
                    <a:pt x="-532" y="1983"/>
                    <a:pt x="957" y="2166"/>
                  </a:cubicBezTo>
                  <a:cubicBezTo>
                    <a:pt x="2702" y="2440"/>
                    <a:pt x="4704" y="2705"/>
                    <a:pt x="6567" y="2166"/>
                  </a:cubicBezTo>
                  <a:cubicBezTo>
                    <a:pt x="7410" y="1891"/>
                    <a:pt x="7309" y="1261"/>
                    <a:pt x="7090" y="63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8" name="Google Shape;1698;p65"/>
            <p:cNvSpPr/>
            <p:nvPr/>
          </p:nvSpPr>
          <p:spPr>
            <a:xfrm>
              <a:off x="9472225" y="1415957"/>
              <a:ext cx="13401" cy="2381"/>
            </a:xfrm>
            <a:custGeom>
              <a:avLst/>
              <a:gdLst/>
              <a:ahLst/>
              <a:cxnLst/>
              <a:rect l="l" t="t" r="r" b="b"/>
              <a:pathLst>
                <a:path w="5764" h="1024" extrusionOk="0">
                  <a:moveTo>
                    <a:pt x="0" y="1024"/>
                  </a:moveTo>
                  <a:lnTo>
                    <a:pt x="5765" y="1024"/>
                  </a:lnTo>
                  <a:cubicBezTo>
                    <a:pt x="5765" y="750"/>
                    <a:pt x="5765" y="211"/>
                    <a:pt x="5610" y="211"/>
                  </a:cubicBezTo>
                  <a:cubicBezTo>
                    <a:pt x="3763" y="38"/>
                    <a:pt x="1911" y="-237"/>
                    <a:pt x="165" y="394"/>
                  </a:cubicBezTo>
                  <a:cubicBezTo>
                    <a:pt x="11" y="394"/>
                    <a:pt x="118" y="851"/>
                    <a:pt x="11" y="1024"/>
                  </a:cubicBezTo>
                  <a:lnTo>
                    <a:pt x="0" y="10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9" name="Google Shape;1699;p65"/>
            <p:cNvSpPr/>
            <p:nvPr/>
          </p:nvSpPr>
          <p:spPr>
            <a:xfrm>
              <a:off x="9496155" y="1419806"/>
              <a:ext cx="3871" cy="9456"/>
            </a:xfrm>
            <a:custGeom>
              <a:avLst/>
              <a:gdLst/>
              <a:ahLst/>
              <a:cxnLst/>
              <a:rect l="l" t="t" r="r" b="b"/>
              <a:pathLst>
                <a:path w="1665" h="4067" extrusionOk="0">
                  <a:moveTo>
                    <a:pt x="1665" y="4067"/>
                  </a:moveTo>
                  <a:lnTo>
                    <a:pt x="1665" y="0"/>
                  </a:lnTo>
                  <a:cubicBezTo>
                    <a:pt x="-555" y="630"/>
                    <a:pt x="-555" y="2796"/>
                    <a:pt x="1665" y="4057"/>
                  </a:cubicBezTo>
                  <a:lnTo>
                    <a:pt x="1665" y="406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0" name="Google Shape;1700;p65"/>
            <p:cNvSpPr/>
            <p:nvPr/>
          </p:nvSpPr>
          <p:spPr>
            <a:xfrm>
              <a:off x="9534429" y="1419032"/>
              <a:ext cx="112897" cy="8198"/>
            </a:xfrm>
            <a:custGeom>
              <a:avLst/>
              <a:gdLst/>
              <a:ahLst/>
              <a:cxnLst/>
              <a:rect l="l" t="t" r="r" b="b"/>
              <a:pathLst>
                <a:path w="48558" h="3526" extrusionOk="0">
                  <a:moveTo>
                    <a:pt x="24379" y="3502"/>
                  </a:moveTo>
                  <a:lnTo>
                    <a:pt x="46583" y="3502"/>
                  </a:lnTo>
                  <a:cubicBezTo>
                    <a:pt x="47330" y="3502"/>
                    <a:pt x="48227" y="3685"/>
                    <a:pt x="48489" y="3045"/>
                  </a:cubicBezTo>
                  <a:cubicBezTo>
                    <a:pt x="48804" y="2597"/>
                    <a:pt x="47960" y="2059"/>
                    <a:pt x="47960" y="1784"/>
                  </a:cubicBezTo>
                  <a:cubicBezTo>
                    <a:pt x="47688" y="-748"/>
                    <a:pt x="45046" y="157"/>
                    <a:pt x="43199" y="157"/>
                  </a:cubicBezTo>
                  <a:lnTo>
                    <a:pt x="2596" y="157"/>
                  </a:lnTo>
                  <a:cubicBezTo>
                    <a:pt x="1117" y="157"/>
                    <a:pt x="-52" y="157"/>
                    <a:pt x="2" y="1510"/>
                  </a:cubicBezTo>
                  <a:cubicBezTo>
                    <a:pt x="2" y="2770"/>
                    <a:pt x="477" y="3492"/>
                    <a:pt x="2751" y="3401"/>
                  </a:cubicBezTo>
                  <a:lnTo>
                    <a:pt x="24379" y="3401"/>
                  </a:lnTo>
                  <a:lnTo>
                    <a:pt x="24379" y="3492"/>
                  </a:lnTo>
                  <a:lnTo>
                    <a:pt x="24379" y="35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1" name="Google Shape;1701;p65"/>
            <p:cNvSpPr/>
            <p:nvPr/>
          </p:nvSpPr>
          <p:spPr>
            <a:xfrm>
              <a:off x="10216721" y="2577020"/>
              <a:ext cx="98366" cy="11539"/>
            </a:xfrm>
            <a:custGeom>
              <a:avLst/>
              <a:gdLst/>
              <a:ahLst/>
              <a:cxnLst/>
              <a:rect l="l" t="t" r="r" b="b"/>
              <a:pathLst>
                <a:path w="42308" h="4963" extrusionOk="0">
                  <a:moveTo>
                    <a:pt x="21396" y="4941"/>
                  </a:moveTo>
                  <a:cubicBezTo>
                    <a:pt x="27561" y="4941"/>
                    <a:pt x="33747" y="4891"/>
                    <a:pt x="39912" y="4961"/>
                  </a:cubicBezTo>
                  <a:cubicBezTo>
                    <a:pt x="41668" y="4961"/>
                    <a:pt x="42309" y="4504"/>
                    <a:pt x="42309" y="3416"/>
                  </a:cubicBezTo>
                  <a:cubicBezTo>
                    <a:pt x="42309" y="2989"/>
                    <a:pt x="42309" y="2572"/>
                    <a:pt x="42261" y="2145"/>
                  </a:cubicBezTo>
                  <a:cubicBezTo>
                    <a:pt x="41973" y="193"/>
                    <a:pt x="41578" y="0"/>
                    <a:pt x="38685" y="0"/>
                  </a:cubicBezTo>
                  <a:lnTo>
                    <a:pt x="3350" y="0"/>
                  </a:lnTo>
                  <a:cubicBezTo>
                    <a:pt x="596" y="0"/>
                    <a:pt x="-685" y="1108"/>
                    <a:pt x="366" y="2837"/>
                  </a:cubicBezTo>
                  <a:cubicBezTo>
                    <a:pt x="761" y="3487"/>
                    <a:pt x="147" y="4494"/>
                    <a:pt x="1081" y="4758"/>
                  </a:cubicBezTo>
                  <a:cubicBezTo>
                    <a:pt x="2224" y="5073"/>
                    <a:pt x="3670" y="4931"/>
                    <a:pt x="4962" y="4931"/>
                  </a:cubicBezTo>
                  <a:lnTo>
                    <a:pt x="21396" y="4931"/>
                  </a:lnTo>
                  <a:lnTo>
                    <a:pt x="21396" y="49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2" name="Google Shape;1702;p65"/>
            <p:cNvSpPr/>
            <p:nvPr/>
          </p:nvSpPr>
          <p:spPr>
            <a:xfrm>
              <a:off x="10362933" y="2576136"/>
              <a:ext cx="300641" cy="10353"/>
            </a:xfrm>
            <a:custGeom>
              <a:avLst/>
              <a:gdLst/>
              <a:ahLst/>
              <a:cxnLst/>
              <a:rect l="l" t="t" r="r" b="b"/>
              <a:pathLst>
                <a:path w="129308" h="4453" extrusionOk="0">
                  <a:moveTo>
                    <a:pt x="128146" y="4433"/>
                  </a:moveTo>
                  <a:cubicBezTo>
                    <a:pt x="130574" y="3762"/>
                    <a:pt x="128519" y="1566"/>
                    <a:pt x="128044" y="915"/>
                  </a:cubicBezTo>
                  <a:cubicBezTo>
                    <a:pt x="127382" y="-20"/>
                    <a:pt x="122499" y="0"/>
                    <a:pt x="118367" y="0"/>
                  </a:cubicBezTo>
                  <a:lnTo>
                    <a:pt x="11786" y="0"/>
                  </a:lnTo>
                  <a:cubicBezTo>
                    <a:pt x="10676" y="0"/>
                    <a:pt x="-74" y="529"/>
                    <a:pt x="0" y="3396"/>
                  </a:cubicBezTo>
                  <a:cubicBezTo>
                    <a:pt x="854" y="3762"/>
                    <a:pt x="1271" y="4097"/>
                    <a:pt x="1879" y="4454"/>
                  </a:cubicBezTo>
                  <a:lnTo>
                    <a:pt x="128130" y="4454"/>
                  </a:lnTo>
                  <a:lnTo>
                    <a:pt x="128146" y="44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3" name="Google Shape;1703;p65"/>
            <p:cNvSpPr/>
            <p:nvPr/>
          </p:nvSpPr>
          <p:spPr>
            <a:xfrm>
              <a:off x="10337194" y="2575759"/>
              <a:ext cx="7324" cy="12685"/>
            </a:xfrm>
            <a:custGeom>
              <a:avLst/>
              <a:gdLst/>
              <a:ahLst/>
              <a:cxnLst/>
              <a:rect l="l" t="t" r="r" b="b"/>
              <a:pathLst>
                <a:path w="3150" h="5456" extrusionOk="0">
                  <a:moveTo>
                    <a:pt x="1591" y="5440"/>
                  </a:moveTo>
                  <a:cubicBezTo>
                    <a:pt x="2290" y="5440"/>
                    <a:pt x="3128" y="5755"/>
                    <a:pt x="3149" y="3660"/>
                  </a:cubicBezTo>
                  <a:cubicBezTo>
                    <a:pt x="3171" y="773"/>
                    <a:pt x="2808" y="20"/>
                    <a:pt x="1340" y="0"/>
                  </a:cubicBezTo>
                  <a:cubicBezTo>
                    <a:pt x="112" y="0"/>
                    <a:pt x="0" y="214"/>
                    <a:pt x="0" y="2094"/>
                  </a:cubicBezTo>
                  <a:cubicBezTo>
                    <a:pt x="0" y="5104"/>
                    <a:pt x="176" y="5440"/>
                    <a:pt x="1612" y="5440"/>
                  </a:cubicBezTo>
                  <a:lnTo>
                    <a:pt x="1591" y="544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4" name="Google Shape;1704;p65"/>
            <p:cNvSpPr/>
            <p:nvPr/>
          </p:nvSpPr>
          <p:spPr>
            <a:xfrm>
              <a:off x="10367179" y="2586460"/>
              <a:ext cx="293845" cy="2009"/>
            </a:xfrm>
            <a:custGeom>
              <a:avLst/>
              <a:gdLst/>
              <a:ahLst/>
              <a:cxnLst/>
              <a:rect l="l" t="t" r="r" b="b"/>
              <a:pathLst>
                <a:path w="126385" h="864" extrusionOk="0">
                  <a:moveTo>
                    <a:pt x="126325" y="0"/>
                  </a:moveTo>
                  <a:lnTo>
                    <a:pt x="91" y="0"/>
                  </a:lnTo>
                  <a:cubicBezTo>
                    <a:pt x="-480" y="722"/>
                    <a:pt x="1697" y="864"/>
                    <a:pt x="5097" y="864"/>
                  </a:cubicBezTo>
                  <a:lnTo>
                    <a:pt x="120283" y="864"/>
                  </a:lnTo>
                  <a:cubicBezTo>
                    <a:pt x="123342" y="864"/>
                    <a:pt x="126790" y="864"/>
                    <a:pt x="126347" y="0"/>
                  </a:cubicBezTo>
                  <a:lnTo>
                    <a:pt x="12632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5" name="Google Shape;1705;p65"/>
            <p:cNvSpPr/>
            <p:nvPr/>
          </p:nvSpPr>
          <p:spPr>
            <a:xfrm>
              <a:off x="10189843" y="2577599"/>
              <a:ext cx="17226" cy="9040"/>
            </a:xfrm>
            <a:custGeom>
              <a:avLst/>
              <a:gdLst/>
              <a:ahLst/>
              <a:cxnLst/>
              <a:rect l="l" t="t" r="r" b="b"/>
              <a:pathLst>
                <a:path w="7409" h="3888" extrusionOk="0">
                  <a:moveTo>
                    <a:pt x="11" y="2746"/>
                  </a:moveTo>
                  <a:cubicBezTo>
                    <a:pt x="11" y="3539"/>
                    <a:pt x="550" y="3976"/>
                    <a:pt x="1799" y="3874"/>
                  </a:cubicBezTo>
                  <a:cubicBezTo>
                    <a:pt x="2210" y="3854"/>
                    <a:pt x="2626" y="3874"/>
                    <a:pt x="3048" y="3874"/>
                  </a:cubicBezTo>
                  <a:cubicBezTo>
                    <a:pt x="7574" y="3874"/>
                    <a:pt x="8412" y="2908"/>
                    <a:pt x="6325" y="0"/>
                  </a:cubicBezTo>
                  <a:cubicBezTo>
                    <a:pt x="6966" y="336"/>
                    <a:pt x="6693" y="580"/>
                    <a:pt x="6074" y="651"/>
                  </a:cubicBezTo>
                  <a:cubicBezTo>
                    <a:pt x="5466" y="722"/>
                    <a:pt x="4825" y="671"/>
                    <a:pt x="4217" y="651"/>
                  </a:cubicBezTo>
                  <a:cubicBezTo>
                    <a:pt x="2018" y="651"/>
                    <a:pt x="673" y="1312"/>
                    <a:pt x="176" y="2624"/>
                  </a:cubicBezTo>
                  <a:cubicBezTo>
                    <a:pt x="176" y="2624"/>
                    <a:pt x="75" y="2674"/>
                    <a:pt x="0" y="2725"/>
                  </a:cubicBezTo>
                  <a:lnTo>
                    <a:pt x="0" y="2746"/>
                  </a:lnTo>
                  <a:lnTo>
                    <a:pt x="11" y="27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6" name="Google Shape;1706;p65"/>
            <p:cNvSpPr/>
            <p:nvPr/>
          </p:nvSpPr>
          <p:spPr>
            <a:xfrm>
              <a:off x="10188347" y="2576231"/>
              <a:ext cx="17124" cy="7786"/>
            </a:xfrm>
            <a:custGeom>
              <a:avLst/>
              <a:gdLst/>
              <a:ahLst/>
              <a:cxnLst/>
              <a:rect l="l" t="t" r="r" b="b"/>
              <a:pathLst>
                <a:path w="7365" h="3349" extrusionOk="0">
                  <a:moveTo>
                    <a:pt x="675" y="3329"/>
                  </a:moveTo>
                  <a:cubicBezTo>
                    <a:pt x="675" y="3329"/>
                    <a:pt x="820" y="3278"/>
                    <a:pt x="852" y="3227"/>
                  </a:cubicBezTo>
                  <a:cubicBezTo>
                    <a:pt x="1337" y="1895"/>
                    <a:pt x="2677" y="1234"/>
                    <a:pt x="4887" y="1254"/>
                  </a:cubicBezTo>
                  <a:cubicBezTo>
                    <a:pt x="5501" y="1254"/>
                    <a:pt x="6141" y="1306"/>
                    <a:pt x="6750" y="1254"/>
                  </a:cubicBezTo>
                  <a:cubicBezTo>
                    <a:pt x="7390" y="1183"/>
                    <a:pt x="7625" y="960"/>
                    <a:pt x="6995" y="604"/>
                  </a:cubicBezTo>
                  <a:cubicBezTo>
                    <a:pt x="6974" y="116"/>
                    <a:pt x="6563" y="-26"/>
                    <a:pt x="5922" y="4"/>
                  </a:cubicBezTo>
                  <a:lnTo>
                    <a:pt x="3451" y="4"/>
                  </a:lnTo>
                  <a:cubicBezTo>
                    <a:pt x="126" y="4"/>
                    <a:pt x="-782" y="1092"/>
                    <a:pt x="665" y="3349"/>
                  </a:cubicBezTo>
                  <a:lnTo>
                    <a:pt x="686" y="3329"/>
                  </a:lnTo>
                  <a:lnTo>
                    <a:pt x="675" y="332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7" name="Google Shape;1707;p65"/>
            <p:cNvSpPr/>
            <p:nvPr/>
          </p:nvSpPr>
          <p:spPr>
            <a:xfrm>
              <a:off x="11217234" y="1877639"/>
              <a:ext cx="140179" cy="16480"/>
            </a:xfrm>
            <a:custGeom>
              <a:avLst/>
              <a:gdLst/>
              <a:ahLst/>
              <a:cxnLst/>
              <a:rect l="l" t="t" r="r" b="b"/>
              <a:pathLst>
                <a:path w="60292" h="7088" extrusionOk="0">
                  <a:moveTo>
                    <a:pt x="30482" y="7008"/>
                  </a:moveTo>
                  <a:cubicBezTo>
                    <a:pt x="39283" y="7008"/>
                    <a:pt x="48074" y="6936"/>
                    <a:pt x="56871" y="7028"/>
                  </a:cubicBezTo>
                  <a:cubicBezTo>
                    <a:pt x="59364" y="7048"/>
                    <a:pt x="60292" y="6377"/>
                    <a:pt x="60292" y="4842"/>
                  </a:cubicBezTo>
                  <a:cubicBezTo>
                    <a:pt x="60292" y="4242"/>
                    <a:pt x="60292" y="3632"/>
                    <a:pt x="60218" y="3032"/>
                  </a:cubicBezTo>
                  <a:cubicBezTo>
                    <a:pt x="59807" y="266"/>
                    <a:pt x="59235" y="-29"/>
                    <a:pt x="55125" y="2"/>
                  </a:cubicBezTo>
                  <a:lnTo>
                    <a:pt x="4776" y="2"/>
                  </a:lnTo>
                  <a:cubicBezTo>
                    <a:pt x="837" y="2"/>
                    <a:pt x="-968" y="1588"/>
                    <a:pt x="516" y="4069"/>
                  </a:cubicBezTo>
                  <a:cubicBezTo>
                    <a:pt x="1077" y="5004"/>
                    <a:pt x="217" y="6448"/>
                    <a:pt x="1520" y="6814"/>
                  </a:cubicBezTo>
                  <a:cubicBezTo>
                    <a:pt x="3153" y="7251"/>
                    <a:pt x="5208" y="7028"/>
                    <a:pt x="7066" y="7058"/>
                  </a:cubicBezTo>
                  <a:lnTo>
                    <a:pt x="30492" y="7058"/>
                  </a:lnTo>
                  <a:lnTo>
                    <a:pt x="30471" y="7008"/>
                  </a:lnTo>
                  <a:lnTo>
                    <a:pt x="30482" y="700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8" name="Google Shape;1708;p65"/>
            <p:cNvSpPr/>
            <p:nvPr/>
          </p:nvSpPr>
          <p:spPr>
            <a:xfrm>
              <a:off x="11425569" y="1876261"/>
              <a:ext cx="428495" cy="14680"/>
            </a:xfrm>
            <a:custGeom>
              <a:avLst/>
              <a:gdLst/>
              <a:ahLst/>
              <a:cxnLst/>
              <a:rect l="l" t="t" r="r" b="b"/>
              <a:pathLst>
                <a:path w="184299" h="6314" extrusionOk="0">
                  <a:moveTo>
                    <a:pt x="182643" y="6314"/>
                  </a:moveTo>
                  <a:cubicBezTo>
                    <a:pt x="186118" y="5348"/>
                    <a:pt x="183150" y="2216"/>
                    <a:pt x="182499" y="1301"/>
                  </a:cubicBezTo>
                  <a:cubicBezTo>
                    <a:pt x="181570" y="-30"/>
                    <a:pt x="174578" y="0"/>
                    <a:pt x="168680" y="0"/>
                  </a:cubicBezTo>
                  <a:lnTo>
                    <a:pt x="16803" y="0"/>
                  </a:lnTo>
                  <a:cubicBezTo>
                    <a:pt x="15234" y="0"/>
                    <a:pt x="-122" y="773"/>
                    <a:pt x="1" y="4809"/>
                  </a:cubicBezTo>
                  <a:cubicBezTo>
                    <a:pt x="1228" y="5318"/>
                    <a:pt x="1810" y="5816"/>
                    <a:pt x="2686" y="6304"/>
                  </a:cubicBezTo>
                  <a:lnTo>
                    <a:pt x="182632" y="6304"/>
                  </a:lnTo>
                  <a:lnTo>
                    <a:pt x="182643" y="63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9" name="Google Shape;1709;p65"/>
            <p:cNvSpPr/>
            <p:nvPr/>
          </p:nvSpPr>
          <p:spPr>
            <a:xfrm>
              <a:off x="11015620" y="1877918"/>
              <a:ext cx="138656" cy="17898"/>
            </a:xfrm>
            <a:custGeom>
              <a:avLst/>
              <a:gdLst/>
              <a:ahLst/>
              <a:cxnLst/>
              <a:rect l="l" t="t" r="r" b="b"/>
              <a:pathLst>
                <a:path w="59637" h="7698" extrusionOk="0">
                  <a:moveTo>
                    <a:pt x="29853" y="7671"/>
                  </a:moveTo>
                  <a:cubicBezTo>
                    <a:pt x="21932" y="7671"/>
                    <a:pt x="14033" y="7722"/>
                    <a:pt x="6112" y="7671"/>
                  </a:cubicBezTo>
                  <a:cubicBezTo>
                    <a:pt x="-272" y="7620"/>
                    <a:pt x="534" y="8464"/>
                    <a:pt x="69" y="3675"/>
                  </a:cubicBezTo>
                  <a:cubicBezTo>
                    <a:pt x="-181" y="1245"/>
                    <a:pt x="69" y="1154"/>
                    <a:pt x="3880" y="1154"/>
                  </a:cubicBezTo>
                  <a:lnTo>
                    <a:pt x="44254" y="1154"/>
                  </a:lnTo>
                  <a:cubicBezTo>
                    <a:pt x="45039" y="1154"/>
                    <a:pt x="46165" y="1347"/>
                    <a:pt x="46576" y="1052"/>
                  </a:cubicBezTo>
                  <a:cubicBezTo>
                    <a:pt x="49458" y="-850"/>
                    <a:pt x="52938" y="472"/>
                    <a:pt x="56093" y="157"/>
                  </a:cubicBezTo>
                  <a:cubicBezTo>
                    <a:pt x="56749" y="86"/>
                    <a:pt x="58148" y="106"/>
                    <a:pt x="58004" y="1001"/>
                  </a:cubicBezTo>
                  <a:cubicBezTo>
                    <a:pt x="57828" y="1967"/>
                    <a:pt x="58703" y="2617"/>
                    <a:pt x="59178" y="3390"/>
                  </a:cubicBezTo>
                  <a:cubicBezTo>
                    <a:pt x="60448" y="5505"/>
                    <a:pt x="58954" y="7651"/>
                    <a:pt x="56296" y="7651"/>
                  </a:cubicBezTo>
                  <a:lnTo>
                    <a:pt x="29885" y="7651"/>
                  </a:lnTo>
                  <a:lnTo>
                    <a:pt x="29864" y="7671"/>
                  </a:lnTo>
                  <a:lnTo>
                    <a:pt x="29853" y="7671"/>
                  </a:lnTo>
                  <a:close/>
                  <a:moveTo>
                    <a:pt x="55928" y="5871"/>
                  </a:moveTo>
                  <a:cubicBezTo>
                    <a:pt x="56728" y="5871"/>
                    <a:pt x="57854" y="6064"/>
                    <a:pt x="58228" y="5343"/>
                  </a:cubicBezTo>
                  <a:cubicBezTo>
                    <a:pt x="58527" y="4794"/>
                    <a:pt x="57566" y="4163"/>
                    <a:pt x="57545" y="3878"/>
                  </a:cubicBezTo>
                  <a:cubicBezTo>
                    <a:pt x="57278" y="920"/>
                    <a:pt x="54075" y="1957"/>
                    <a:pt x="51930" y="1957"/>
                  </a:cubicBezTo>
                  <a:cubicBezTo>
                    <a:pt x="36034" y="1957"/>
                    <a:pt x="20134" y="2028"/>
                    <a:pt x="4238" y="2058"/>
                  </a:cubicBezTo>
                  <a:cubicBezTo>
                    <a:pt x="2535" y="2058"/>
                    <a:pt x="1110" y="2058"/>
                    <a:pt x="1185" y="3675"/>
                  </a:cubicBezTo>
                  <a:cubicBezTo>
                    <a:pt x="1254" y="5190"/>
                    <a:pt x="1772" y="5963"/>
                    <a:pt x="4382" y="5932"/>
                  </a:cubicBezTo>
                  <a:cubicBezTo>
                    <a:pt x="12864" y="5840"/>
                    <a:pt x="21377" y="5882"/>
                    <a:pt x="29864" y="5882"/>
                  </a:cubicBezTo>
                  <a:lnTo>
                    <a:pt x="55933" y="5882"/>
                  </a:lnTo>
                  <a:lnTo>
                    <a:pt x="55928" y="5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0" name="Google Shape;1710;p65"/>
            <p:cNvSpPr/>
            <p:nvPr/>
          </p:nvSpPr>
          <p:spPr>
            <a:xfrm>
              <a:off x="10977641" y="1882009"/>
              <a:ext cx="25587" cy="14192"/>
            </a:xfrm>
            <a:custGeom>
              <a:avLst/>
              <a:gdLst/>
              <a:ahLst/>
              <a:cxnLst/>
              <a:rect l="l" t="t" r="r" b="b"/>
              <a:pathLst>
                <a:path w="11005" h="6104" extrusionOk="0">
                  <a:moveTo>
                    <a:pt x="10680" y="1096"/>
                  </a:moveTo>
                  <a:cubicBezTo>
                    <a:pt x="10680" y="618"/>
                    <a:pt x="10632" y="-84"/>
                    <a:pt x="9858" y="8"/>
                  </a:cubicBezTo>
                  <a:cubicBezTo>
                    <a:pt x="6603" y="465"/>
                    <a:pt x="3277" y="-378"/>
                    <a:pt x="75" y="374"/>
                  </a:cubicBezTo>
                  <a:cubicBezTo>
                    <a:pt x="53" y="1960"/>
                    <a:pt x="21" y="3526"/>
                    <a:pt x="0" y="5112"/>
                  </a:cubicBezTo>
                  <a:cubicBezTo>
                    <a:pt x="3154" y="6556"/>
                    <a:pt x="6902" y="6119"/>
                    <a:pt x="9981" y="5692"/>
                  </a:cubicBezTo>
                  <a:cubicBezTo>
                    <a:pt x="12036" y="5407"/>
                    <a:pt x="10323" y="2946"/>
                    <a:pt x="10568" y="1483"/>
                  </a:cubicBezTo>
                  <a:cubicBezTo>
                    <a:pt x="10568" y="1340"/>
                    <a:pt x="10643" y="1218"/>
                    <a:pt x="10691" y="1096"/>
                  </a:cubicBezTo>
                  <a:lnTo>
                    <a:pt x="10680" y="109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1" name="Google Shape;1711;p65"/>
            <p:cNvSpPr/>
            <p:nvPr/>
          </p:nvSpPr>
          <p:spPr>
            <a:xfrm>
              <a:off x="11388929" y="1875751"/>
              <a:ext cx="10483" cy="18037"/>
            </a:xfrm>
            <a:custGeom>
              <a:avLst/>
              <a:gdLst/>
              <a:ahLst/>
              <a:cxnLst/>
              <a:rect l="l" t="t" r="r" b="b"/>
              <a:pathLst>
                <a:path w="4509" h="7758" extrusionOk="0">
                  <a:moveTo>
                    <a:pt x="2275" y="7737"/>
                  </a:moveTo>
                  <a:cubicBezTo>
                    <a:pt x="3273" y="7737"/>
                    <a:pt x="4453" y="8164"/>
                    <a:pt x="4506" y="5206"/>
                  </a:cubicBezTo>
                  <a:cubicBezTo>
                    <a:pt x="4554" y="1088"/>
                    <a:pt x="4021" y="0"/>
                    <a:pt x="1912" y="0"/>
                  </a:cubicBezTo>
                  <a:cubicBezTo>
                    <a:pt x="178" y="0"/>
                    <a:pt x="-20" y="295"/>
                    <a:pt x="1" y="2989"/>
                  </a:cubicBezTo>
                  <a:cubicBezTo>
                    <a:pt x="1" y="7300"/>
                    <a:pt x="226" y="7758"/>
                    <a:pt x="2302" y="7758"/>
                  </a:cubicBezTo>
                  <a:lnTo>
                    <a:pt x="2281" y="7737"/>
                  </a:lnTo>
                  <a:lnTo>
                    <a:pt x="2275" y="77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2" name="Google Shape;1712;p65"/>
            <p:cNvSpPr/>
            <p:nvPr/>
          </p:nvSpPr>
          <p:spPr>
            <a:xfrm>
              <a:off x="11431654" y="1890954"/>
              <a:ext cx="418723" cy="2860"/>
            </a:xfrm>
            <a:custGeom>
              <a:avLst/>
              <a:gdLst/>
              <a:ahLst/>
              <a:cxnLst/>
              <a:rect l="l" t="t" r="r" b="b"/>
              <a:pathLst>
                <a:path w="180096" h="1230" extrusionOk="0">
                  <a:moveTo>
                    <a:pt x="180036" y="0"/>
                  </a:moveTo>
                  <a:lnTo>
                    <a:pt x="122" y="0"/>
                  </a:lnTo>
                  <a:cubicBezTo>
                    <a:pt x="-663" y="1037"/>
                    <a:pt x="2422" y="1230"/>
                    <a:pt x="7258" y="1230"/>
                  </a:cubicBezTo>
                  <a:lnTo>
                    <a:pt x="171400" y="1230"/>
                  </a:lnTo>
                  <a:cubicBezTo>
                    <a:pt x="175782" y="1230"/>
                    <a:pt x="180698" y="1230"/>
                    <a:pt x="180036"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3" name="Google Shape;1713;p65"/>
            <p:cNvSpPr/>
            <p:nvPr/>
          </p:nvSpPr>
          <p:spPr>
            <a:xfrm>
              <a:off x="10840025" y="1881039"/>
              <a:ext cx="20253" cy="14889"/>
            </a:xfrm>
            <a:custGeom>
              <a:avLst/>
              <a:gdLst/>
              <a:ahLst/>
              <a:cxnLst/>
              <a:rect l="l" t="t" r="r" b="b"/>
              <a:pathLst>
                <a:path w="8711" h="6404" extrusionOk="0">
                  <a:moveTo>
                    <a:pt x="4733" y="0"/>
                  </a:moveTo>
                  <a:cubicBezTo>
                    <a:pt x="479" y="71"/>
                    <a:pt x="-108" y="366"/>
                    <a:pt x="14" y="2338"/>
                  </a:cubicBezTo>
                  <a:cubicBezTo>
                    <a:pt x="260" y="5968"/>
                    <a:pt x="1018" y="6527"/>
                    <a:pt x="6521" y="6385"/>
                  </a:cubicBezTo>
                  <a:cubicBezTo>
                    <a:pt x="9094" y="6314"/>
                    <a:pt x="8699" y="4820"/>
                    <a:pt x="8677" y="3691"/>
                  </a:cubicBezTo>
                  <a:cubicBezTo>
                    <a:pt x="8608" y="681"/>
                    <a:pt x="7781" y="-41"/>
                    <a:pt x="4722" y="10"/>
                  </a:cubicBezTo>
                  <a:lnTo>
                    <a:pt x="4744" y="10"/>
                  </a:lnTo>
                  <a:lnTo>
                    <a:pt x="4733"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4" name="Google Shape;1714;p65"/>
            <p:cNvSpPr/>
            <p:nvPr/>
          </p:nvSpPr>
          <p:spPr>
            <a:xfrm>
              <a:off x="11179004" y="1878330"/>
              <a:ext cx="24552" cy="12841"/>
            </a:xfrm>
            <a:custGeom>
              <a:avLst/>
              <a:gdLst/>
              <a:ahLst/>
              <a:cxnLst/>
              <a:rect l="l" t="t" r="r" b="b"/>
              <a:pathLst>
                <a:path w="10560" h="5523" extrusionOk="0">
                  <a:moveTo>
                    <a:pt x="11" y="3894"/>
                  </a:moveTo>
                  <a:cubicBezTo>
                    <a:pt x="32" y="5023"/>
                    <a:pt x="795" y="5622"/>
                    <a:pt x="2551" y="5510"/>
                  </a:cubicBezTo>
                  <a:cubicBezTo>
                    <a:pt x="3138" y="5460"/>
                    <a:pt x="3731" y="5510"/>
                    <a:pt x="4339" y="5510"/>
                  </a:cubicBezTo>
                  <a:cubicBezTo>
                    <a:pt x="10793" y="5510"/>
                    <a:pt x="11993" y="4138"/>
                    <a:pt x="9010" y="0"/>
                  </a:cubicBezTo>
                  <a:cubicBezTo>
                    <a:pt x="9917" y="478"/>
                    <a:pt x="9544" y="813"/>
                    <a:pt x="8636" y="915"/>
                  </a:cubicBezTo>
                  <a:cubicBezTo>
                    <a:pt x="7777" y="1016"/>
                    <a:pt x="6880" y="935"/>
                    <a:pt x="5973" y="935"/>
                  </a:cubicBezTo>
                  <a:cubicBezTo>
                    <a:pt x="2840" y="935"/>
                    <a:pt x="918" y="1870"/>
                    <a:pt x="230" y="3751"/>
                  </a:cubicBezTo>
                  <a:cubicBezTo>
                    <a:pt x="230" y="3751"/>
                    <a:pt x="85" y="3823"/>
                    <a:pt x="0" y="3874"/>
                  </a:cubicBezTo>
                  <a:lnTo>
                    <a:pt x="0" y="3894"/>
                  </a:lnTo>
                  <a:lnTo>
                    <a:pt x="11" y="38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5" name="Google Shape;1715;p65"/>
            <p:cNvSpPr/>
            <p:nvPr/>
          </p:nvSpPr>
          <p:spPr>
            <a:xfrm>
              <a:off x="10943361" y="1880944"/>
              <a:ext cx="20509" cy="13032"/>
            </a:xfrm>
            <a:custGeom>
              <a:avLst/>
              <a:gdLst/>
              <a:ahLst/>
              <a:cxnLst/>
              <a:rect l="l" t="t" r="r" b="b"/>
              <a:pathLst>
                <a:path w="8821" h="5605" extrusionOk="0">
                  <a:moveTo>
                    <a:pt x="704" y="41"/>
                  </a:moveTo>
                  <a:cubicBezTo>
                    <a:pt x="256" y="1200"/>
                    <a:pt x="-518" y="2349"/>
                    <a:pt x="507" y="3558"/>
                  </a:cubicBezTo>
                  <a:cubicBezTo>
                    <a:pt x="1825" y="4423"/>
                    <a:pt x="4440" y="4108"/>
                    <a:pt x="5081" y="4738"/>
                  </a:cubicBezTo>
                  <a:cubicBezTo>
                    <a:pt x="7136" y="6833"/>
                    <a:pt x="7600" y="4494"/>
                    <a:pt x="8769" y="4352"/>
                  </a:cubicBezTo>
                  <a:cubicBezTo>
                    <a:pt x="8913" y="2817"/>
                    <a:pt x="8839" y="1322"/>
                    <a:pt x="7542" y="0"/>
                  </a:cubicBezTo>
                  <a:cubicBezTo>
                    <a:pt x="5268" y="0"/>
                    <a:pt x="2994" y="51"/>
                    <a:pt x="720" y="51"/>
                  </a:cubicBezTo>
                  <a:lnTo>
                    <a:pt x="704" y="51"/>
                  </a:lnTo>
                  <a:lnTo>
                    <a:pt x="704" y="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6" name="Google Shape;1716;p65"/>
            <p:cNvSpPr/>
            <p:nvPr/>
          </p:nvSpPr>
          <p:spPr>
            <a:xfrm>
              <a:off x="10787964" y="1880144"/>
              <a:ext cx="11209" cy="15617"/>
            </a:xfrm>
            <a:custGeom>
              <a:avLst/>
              <a:gdLst/>
              <a:ahLst/>
              <a:cxnLst/>
              <a:rect l="l" t="t" r="r" b="b"/>
              <a:pathLst>
                <a:path w="4821" h="6717" extrusionOk="0">
                  <a:moveTo>
                    <a:pt x="4811" y="3924"/>
                  </a:moveTo>
                  <a:cubicBezTo>
                    <a:pt x="3076" y="3008"/>
                    <a:pt x="5515" y="599"/>
                    <a:pt x="1880" y="314"/>
                  </a:cubicBezTo>
                  <a:cubicBezTo>
                    <a:pt x="1662" y="314"/>
                    <a:pt x="1784" y="-357"/>
                    <a:pt x="1074" y="263"/>
                  </a:cubicBezTo>
                  <a:cubicBezTo>
                    <a:pt x="-1253" y="2307"/>
                    <a:pt x="877" y="4239"/>
                    <a:pt x="1197" y="6181"/>
                  </a:cubicBezTo>
                  <a:cubicBezTo>
                    <a:pt x="1299" y="6832"/>
                    <a:pt x="2889" y="6923"/>
                    <a:pt x="3519" y="6273"/>
                  </a:cubicBezTo>
                  <a:cubicBezTo>
                    <a:pt x="4160" y="5652"/>
                    <a:pt x="4346" y="4808"/>
                    <a:pt x="4822" y="3934"/>
                  </a:cubicBezTo>
                  <a:lnTo>
                    <a:pt x="4822" y="3913"/>
                  </a:lnTo>
                  <a:lnTo>
                    <a:pt x="4811" y="39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7" name="Google Shape;1717;p65"/>
            <p:cNvSpPr/>
            <p:nvPr/>
          </p:nvSpPr>
          <p:spPr>
            <a:xfrm>
              <a:off x="10704512" y="1881790"/>
              <a:ext cx="10581" cy="14708"/>
            </a:xfrm>
            <a:custGeom>
              <a:avLst/>
              <a:gdLst/>
              <a:ahLst/>
              <a:cxnLst/>
              <a:rect l="l" t="t" r="r" b="b"/>
              <a:pathLst>
                <a:path w="4551" h="6326" extrusionOk="0">
                  <a:moveTo>
                    <a:pt x="0" y="2544"/>
                  </a:moveTo>
                  <a:cubicBezTo>
                    <a:pt x="192" y="3286"/>
                    <a:pt x="390" y="3988"/>
                    <a:pt x="566" y="4709"/>
                  </a:cubicBezTo>
                  <a:cubicBezTo>
                    <a:pt x="710" y="5381"/>
                    <a:pt x="320" y="6326"/>
                    <a:pt x="2012" y="6326"/>
                  </a:cubicBezTo>
                  <a:cubicBezTo>
                    <a:pt x="3603" y="6326"/>
                    <a:pt x="4142" y="5462"/>
                    <a:pt x="4430" y="4639"/>
                  </a:cubicBezTo>
                  <a:cubicBezTo>
                    <a:pt x="4916" y="3195"/>
                    <a:pt x="3822" y="1873"/>
                    <a:pt x="3251" y="572"/>
                  </a:cubicBezTo>
                  <a:cubicBezTo>
                    <a:pt x="2909" y="-222"/>
                    <a:pt x="1393" y="-181"/>
                    <a:pt x="731" y="642"/>
                  </a:cubicBezTo>
                  <a:cubicBezTo>
                    <a:pt x="267" y="1191"/>
                    <a:pt x="214" y="1914"/>
                    <a:pt x="0" y="2564"/>
                  </a:cubicBezTo>
                  <a:lnTo>
                    <a:pt x="0" y="254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8" name="Google Shape;1718;p65"/>
            <p:cNvSpPr/>
            <p:nvPr/>
          </p:nvSpPr>
          <p:spPr>
            <a:xfrm>
              <a:off x="10918139" y="1878365"/>
              <a:ext cx="9040" cy="16245"/>
            </a:xfrm>
            <a:custGeom>
              <a:avLst/>
              <a:gdLst/>
              <a:ahLst/>
              <a:cxnLst/>
              <a:rect l="l" t="t" r="r" b="b"/>
              <a:pathLst>
                <a:path w="3888" h="6987" extrusionOk="0">
                  <a:moveTo>
                    <a:pt x="0" y="3568"/>
                  </a:moveTo>
                  <a:cubicBezTo>
                    <a:pt x="96" y="4025"/>
                    <a:pt x="363" y="4889"/>
                    <a:pt x="438" y="5733"/>
                  </a:cubicBezTo>
                  <a:cubicBezTo>
                    <a:pt x="507" y="6506"/>
                    <a:pt x="1612" y="6547"/>
                    <a:pt x="2220" y="6912"/>
                  </a:cubicBezTo>
                  <a:cubicBezTo>
                    <a:pt x="2717" y="7198"/>
                    <a:pt x="3155" y="6597"/>
                    <a:pt x="3453" y="6313"/>
                  </a:cubicBezTo>
                  <a:cubicBezTo>
                    <a:pt x="4329" y="5449"/>
                    <a:pt x="3795" y="873"/>
                    <a:pt x="2626" y="243"/>
                  </a:cubicBezTo>
                  <a:cubicBezTo>
                    <a:pt x="1767" y="-215"/>
                    <a:pt x="859" y="-22"/>
                    <a:pt x="427" y="792"/>
                  </a:cubicBezTo>
                  <a:cubicBezTo>
                    <a:pt x="32" y="1564"/>
                    <a:pt x="-21" y="2358"/>
                    <a:pt x="11" y="3537"/>
                  </a:cubicBezTo>
                  <a:lnTo>
                    <a:pt x="11" y="3557"/>
                  </a:lnTo>
                  <a:lnTo>
                    <a:pt x="0" y="356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9" name="Google Shape;1719;p65"/>
            <p:cNvSpPr/>
            <p:nvPr/>
          </p:nvSpPr>
          <p:spPr>
            <a:xfrm>
              <a:off x="11176746" y="1876356"/>
              <a:ext cx="24343" cy="11090"/>
            </a:xfrm>
            <a:custGeom>
              <a:avLst/>
              <a:gdLst/>
              <a:ahLst/>
              <a:cxnLst/>
              <a:rect l="l" t="t" r="r" b="b"/>
              <a:pathLst>
                <a:path w="10470" h="4770" extrusionOk="0">
                  <a:moveTo>
                    <a:pt x="966" y="4739"/>
                  </a:moveTo>
                  <a:cubicBezTo>
                    <a:pt x="966" y="4739"/>
                    <a:pt x="1185" y="4668"/>
                    <a:pt x="1185" y="4617"/>
                  </a:cubicBezTo>
                  <a:cubicBezTo>
                    <a:pt x="1884" y="2726"/>
                    <a:pt x="3795" y="1791"/>
                    <a:pt x="6928" y="1801"/>
                  </a:cubicBezTo>
                  <a:cubicBezTo>
                    <a:pt x="7803" y="1801"/>
                    <a:pt x="8711" y="1852"/>
                    <a:pt x="9592" y="1781"/>
                  </a:cubicBezTo>
                  <a:cubicBezTo>
                    <a:pt x="10467" y="1689"/>
                    <a:pt x="10862" y="1354"/>
                    <a:pt x="9954" y="866"/>
                  </a:cubicBezTo>
                  <a:cubicBezTo>
                    <a:pt x="9901" y="195"/>
                    <a:pt x="9341" y="-19"/>
                    <a:pt x="8412" y="1"/>
                  </a:cubicBezTo>
                  <a:lnTo>
                    <a:pt x="4921" y="1"/>
                  </a:lnTo>
                  <a:cubicBezTo>
                    <a:pt x="181" y="1"/>
                    <a:pt x="-1121" y="1537"/>
                    <a:pt x="955" y="4770"/>
                  </a:cubicBezTo>
                  <a:lnTo>
                    <a:pt x="955" y="4749"/>
                  </a:lnTo>
                  <a:lnTo>
                    <a:pt x="966" y="47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0" name="Google Shape;1720;p65"/>
            <p:cNvSpPr/>
            <p:nvPr/>
          </p:nvSpPr>
          <p:spPr>
            <a:xfrm>
              <a:off x="10977485" y="1884550"/>
              <a:ext cx="29518" cy="13176"/>
            </a:xfrm>
            <a:custGeom>
              <a:avLst/>
              <a:gdLst/>
              <a:ahLst/>
              <a:cxnLst/>
              <a:rect l="l" t="t" r="r" b="b"/>
              <a:pathLst>
                <a:path w="12696" h="5667" extrusionOk="0">
                  <a:moveTo>
                    <a:pt x="10768" y="10"/>
                  </a:moveTo>
                  <a:cubicBezTo>
                    <a:pt x="10715" y="132"/>
                    <a:pt x="10667" y="275"/>
                    <a:pt x="10645" y="397"/>
                  </a:cubicBezTo>
                  <a:cubicBezTo>
                    <a:pt x="10394" y="1861"/>
                    <a:pt x="12113" y="4321"/>
                    <a:pt x="10053" y="4606"/>
                  </a:cubicBezTo>
                  <a:cubicBezTo>
                    <a:pt x="6978" y="5044"/>
                    <a:pt x="3226" y="5470"/>
                    <a:pt x="77" y="4027"/>
                  </a:cubicBezTo>
                  <a:cubicBezTo>
                    <a:pt x="-244" y="5155"/>
                    <a:pt x="440" y="5613"/>
                    <a:pt x="2110" y="5613"/>
                  </a:cubicBezTo>
                  <a:cubicBezTo>
                    <a:pt x="4651" y="5613"/>
                    <a:pt x="7224" y="5684"/>
                    <a:pt x="9764" y="5663"/>
                  </a:cubicBezTo>
                  <a:cubicBezTo>
                    <a:pt x="10965" y="5663"/>
                    <a:pt x="12337" y="5369"/>
                    <a:pt x="12412" y="4433"/>
                  </a:cubicBezTo>
                  <a:cubicBezTo>
                    <a:pt x="12556" y="2867"/>
                    <a:pt x="13538" y="1088"/>
                    <a:pt x="10747" y="0"/>
                  </a:cubicBezTo>
                  <a:lnTo>
                    <a:pt x="10768" y="0"/>
                  </a:lnTo>
                  <a:lnTo>
                    <a:pt x="10768" y="1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1" name="Google Shape;1721;p65"/>
            <p:cNvSpPr/>
            <p:nvPr/>
          </p:nvSpPr>
          <p:spPr>
            <a:xfrm>
              <a:off x="10892695" y="1881099"/>
              <a:ext cx="7772" cy="14389"/>
            </a:xfrm>
            <a:custGeom>
              <a:avLst/>
              <a:gdLst/>
              <a:ahLst/>
              <a:cxnLst/>
              <a:rect l="l" t="t" r="r" b="b"/>
              <a:pathLst>
                <a:path w="3343" h="6189" extrusionOk="0">
                  <a:moveTo>
                    <a:pt x="11" y="2234"/>
                  </a:moveTo>
                  <a:cubicBezTo>
                    <a:pt x="134" y="3464"/>
                    <a:pt x="203" y="4400"/>
                    <a:pt x="352" y="5345"/>
                  </a:cubicBezTo>
                  <a:cubicBezTo>
                    <a:pt x="400" y="5701"/>
                    <a:pt x="422" y="6189"/>
                    <a:pt x="1249" y="6189"/>
                  </a:cubicBezTo>
                  <a:cubicBezTo>
                    <a:pt x="1911" y="6189"/>
                    <a:pt x="2231" y="5925"/>
                    <a:pt x="2589" y="5569"/>
                  </a:cubicBezTo>
                  <a:cubicBezTo>
                    <a:pt x="4307" y="3841"/>
                    <a:pt x="2589" y="2224"/>
                    <a:pt x="2322" y="556"/>
                  </a:cubicBezTo>
                  <a:cubicBezTo>
                    <a:pt x="2269" y="190"/>
                    <a:pt x="1735" y="27"/>
                    <a:pt x="1217" y="7"/>
                  </a:cubicBezTo>
                  <a:cubicBezTo>
                    <a:pt x="358" y="-64"/>
                    <a:pt x="310" y="414"/>
                    <a:pt x="214" y="770"/>
                  </a:cubicBezTo>
                  <a:cubicBezTo>
                    <a:pt x="69" y="1349"/>
                    <a:pt x="37" y="1949"/>
                    <a:pt x="0" y="2244"/>
                  </a:cubicBezTo>
                  <a:lnTo>
                    <a:pt x="11" y="223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2" name="Google Shape;1722;p65"/>
            <p:cNvSpPr/>
            <p:nvPr/>
          </p:nvSpPr>
          <p:spPr>
            <a:xfrm>
              <a:off x="10944240" y="1889224"/>
              <a:ext cx="19869" cy="6901"/>
            </a:xfrm>
            <a:custGeom>
              <a:avLst/>
              <a:gdLst/>
              <a:ahLst/>
              <a:cxnLst/>
              <a:rect l="l" t="t" r="r" b="b"/>
              <a:pathLst>
                <a:path w="8546" h="2968" extrusionOk="0">
                  <a:moveTo>
                    <a:pt x="8412" y="793"/>
                  </a:moveTo>
                  <a:cubicBezTo>
                    <a:pt x="7238" y="935"/>
                    <a:pt x="6806" y="3274"/>
                    <a:pt x="4719" y="1179"/>
                  </a:cubicBezTo>
                  <a:cubicBezTo>
                    <a:pt x="4110" y="549"/>
                    <a:pt x="1463" y="884"/>
                    <a:pt x="139" y="0"/>
                  </a:cubicBezTo>
                  <a:cubicBezTo>
                    <a:pt x="192" y="935"/>
                    <a:pt x="-614" y="2308"/>
                    <a:pt x="1142" y="2603"/>
                  </a:cubicBezTo>
                  <a:cubicBezTo>
                    <a:pt x="3251" y="2938"/>
                    <a:pt x="5615" y="3223"/>
                    <a:pt x="7745" y="2603"/>
                  </a:cubicBezTo>
                  <a:cubicBezTo>
                    <a:pt x="8743" y="2308"/>
                    <a:pt x="8620" y="1495"/>
                    <a:pt x="8375" y="824"/>
                  </a:cubicBezTo>
                  <a:lnTo>
                    <a:pt x="8396" y="803"/>
                  </a:lnTo>
                  <a:lnTo>
                    <a:pt x="8412" y="7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3" name="Google Shape;1723;p65"/>
            <p:cNvSpPr/>
            <p:nvPr/>
          </p:nvSpPr>
          <p:spPr>
            <a:xfrm>
              <a:off x="10945035" y="1878232"/>
              <a:ext cx="15847" cy="2806"/>
            </a:xfrm>
            <a:custGeom>
              <a:avLst/>
              <a:gdLst/>
              <a:ahLst/>
              <a:cxnLst/>
              <a:rect l="l" t="t" r="r" b="b"/>
              <a:pathLst>
                <a:path w="6816" h="1207" extrusionOk="0">
                  <a:moveTo>
                    <a:pt x="0" y="1208"/>
                  </a:moveTo>
                  <a:cubicBezTo>
                    <a:pt x="2274" y="1208"/>
                    <a:pt x="4542" y="1157"/>
                    <a:pt x="6816" y="1157"/>
                  </a:cubicBezTo>
                  <a:cubicBezTo>
                    <a:pt x="6747" y="841"/>
                    <a:pt x="6747" y="242"/>
                    <a:pt x="6597" y="222"/>
                  </a:cubicBezTo>
                  <a:cubicBezTo>
                    <a:pt x="4441" y="28"/>
                    <a:pt x="2274" y="-257"/>
                    <a:pt x="219" y="466"/>
                  </a:cubicBezTo>
                  <a:cubicBezTo>
                    <a:pt x="21" y="537"/>
                    <a:pt x="69" y="943"/>
                    <a:pt x="0" y="120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4" name="Google Shape;1724;p65"/>
            <p:cNvSpPr/>
            <p:nvPr/>
          </p:nvSpPr>
          <p:spPr>
            <a:xfrm>
              <a:off x="10973285" y="1882916"/>
              <a:ext cx="4527" cy="11016"/>
            </a:xfrm>
            <a:custGeom>
              <a:avLst/>
              <a:gdLst/>
              <a:ahLst/>
              <a:cxnLst/>
              <a:rect l="l" t="t" r="r" b="b"/>
              <a:pathLst>
                <a:path w="1947" h="4738" extrusionOk="0">
                  <a:moveTo>
                    <a:pt x="1872" y="4738"/>
                  </a:moveTo>
                  <a:cubicBezTo>
                    <a:pt x="1872" y="3152"/>
                    <a:pt x="1926" y="1586"/>
                    <a:pt x="1947" y="0"/>
                  </a:cubicBezTo>
                  <a:cubicBezTo>
                    <a:pt x="-620" y="793"/>
                    <a:pt x="-652" y="3345"/>
                    <a:pt x="1872" y="4738"/>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5" name="Google Shape;1725;p65"/>
            <p:cNvSpPr/>
            <p:nvPr/>
          </p:nvSpPr>
          <p:spPr>
            <a:xfrm>
              <a:off x="11018282" y="1882069"/>
              <a:ext cx="132792" cy="9651"/>
            </a:xfrm>
            <a:custGeom>
              <a:avLst/>
              <a:gdLst/>
              <a:ahLst/>
              <a:cxnLst/>
              <a:rect l="l" t="t" r="r" b="b"/>
              <a:pathLst>
                <a:path w="57115" h="4151" extrusionOk="0">
                  <a:moveTo>
                    <a:pt x="28687" y="4091"/>
                  </a:moveTo>
                  <a:lnTo>
                    <a:pt x="54756" y="4091"/>
                  </a:lnTo>
                  <a:cubicBezTo>
                    <a:pt x="55562" y="4091"/>
                    <a:pt x="56688" y="4284"/>
                    <a:pt x="57062" y="3562"/>
                  </a:cubicBezTo>
                  <a:cubicBezTo>
                    <a:pt x="57350" y="3013"/>
                    <a:pt x="56400" y="2382"/>
                    <a:pt x="56378" y="2098"/>
                  </a:cubicBezTo>
                  <a:cubicBezTo>
                    <a:pt x="56111" y="-861"/>
                    <a:pt x="52909" y="176"/>
                    <a:pt x="50747" y="176"/>
                  </a:cubicBezTo>
                  <a:cubicBezTo>
                    <a:pt x="34852" y="176"/>
                    <a:pt x="18956" y="247"/>
                    <a:pt x="3061" y="277"/>
                  </a:cubicBezTo>
                  <a:cubicBezTo>
                    <a:pt x="1347" y="277"/>
                    <a:pt x="-67" y="277"/>
                    <a:pt x="2" y="1884"/>
                  </a:cubicBezTo>
                  <a:cubicBezTo>
                    <a:pt x="77" y="3399"/>
                    <a:pt x="590" y="4172"/>
                    <a:pt x="3205" y="4152"/>
                  </a:cubicBezTo>
                  <a:cubicBezTo>
                    <a:pt x="11697" y="4050"/>
                    <a:pt x="20205" y="4101"/>
                    <a:pt x="28687" y="4101"/>
                  </a:cubicBezTo>
                  <a:lnTo>
                    <a:pt x="28687" y="40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6" name="Google Shape;1726;p65"/>
            <p:cNvSpPr/>
            <p:nvPr/>
          </p:nvSpPr>
          <p:spPr>
            <a:xfrm>
              <a:off x="8777803" y="4054029"/>
              <a:ext cx="198492" cy="23303"/>
            </a:xfrm>
            <a:custGeom>
              <a:avLst/>
              <a:gdLst/>
              <a:ahLst/>
              <a:cxnLst/>
              <a:rect l="l" t="t" r="r" b="b"/>
              <a:pathLst>
                <a:path w="85373" h="10023" extrusionOk="0">
                  <a:moveTo>
                    <a:pt x="43168" y="9946"/>
                  </a:moveTo>
                  <a:cubicBezTo>
                    <a:pt x="55615" y="9946"/>
                    <a:pt x="68062" y="9845"/>
                    <a:pt x="80509" y="9994"/>
                  </a:cubicBezTo>
                  <a:cubicBezTo>
                    <a:pt x="84059" y="10048"/>
                    <a:pt x="85351" y="9083"/>
                    <a:pt x="85372" y="6887"/>
                  </a:cubicBezTo>
                  <a:cubicBezTo>
                    <a:pt x="85372" y="6039"/>
                    <a:pt x="85393" y="5176"/>
                    <a:pt x="85271" y="4334"/>
                  </a:cubicBezTo>
                  <a:cubicBezTo>
                    <a:pt x="84678" y="405"/>
                    <a:pt x="83872" y="21"/>
                    <a:pt x="78081" y="21"/>
                  </a:cubicBezTo>
                  <a:cubicBezTo>
                    <a:pt x="54312" y="21"/>
                    <a:pt x="30539" y="21"/>
                    <a:pt x="6770" y="0"/>
                  </a:cubicBezTo>
                  <a:cubicBezTo>
                    <a:pt x="1193" y="0"/>
                    <a:pt x="-1369" y="2271"/>
                    <a:pt x="728" y="5757"/>
                  </a:cubicBezTo>
                  <a:cubicBezTo>
                    <a:pt x="1534" y="7089"/>
                    <a:pt x="285" y="9131"/>
                    <a:pt x="2143" y="9632"/>
                  </a:cubicBezTo>
                  <a:cubicBezTo>
                    <a:pt x="4465" y="10250"/>
                    <a:pt x="7347" y="9946"/>
                    <a:pt x="9994" y="9968"/>
                  </a:cubicBezTo>
                  <a:lnTo>
                    <a:pt x="43157" y="9968"/>
                  </a:lnTo>
                  <a:lnTo>
                    <a:pt x="43157" y="9946"/>
                  </a:lnTo>
                  <a:lnTo>
                    <a:pt x="43168" y="99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7" name="Google Shape;1727;p65"/>
            <p:cNvSpPr/>
            <p:nvPr/>
          </p:nvSpPr>
          <p:spPr>
            <a:xfrm>
              <a:off x="8492187" y="4054504"/>
              <a:ext cx="196209" cy="25370"/>
            </a:xfrm>
            <a:custGeom>
              <a:avLst/>
              <a:gdLst/>
              <a:ahLst/>
              <a:cxnLst/>
              <a:rect l="l" t="t" r="r" b="b"/>
              <a:pathLst>
                <a:path w="84391" h="10912" extrusionOk="0">
                  <a:moveTo>
                    <a:pt x="42288" y="10862"/>
                  </a:moveTo>
                  <a:cubicBezTo>
                    <a:pt x="31089" y="10862"/>
                    <a:pt x="19864" y="10915"/>
                    <a:pt x="8655" y="10862"/>
                  </a:cubicBezTo>
                  <a:cubicBezTo>
                    <a:pt x="-392" y="10814"/>
                    <a:pt x="788" y="11992"/>
                    <a:pt x="94" y="5201"/>
                  </a:cubicBezTo>
                  <a:cubicBezTo>
                    <a:pt x="-248" y="1731"/>
                    <a:pt x="94" y="1608"/>
                    <a:pt x="5474" y="1608"/>
                  </a:cubicBezTo>
                  <a:lnTo>
                    <a:pt x="62624" y="1608"/>
                  </a:lnTo>
                  <a:cubicBezTo>
                    <a:pt x="63750" y="1608"/>
                    <a:pt x="65309" y="1875"/>
                    <a:pt x="65912" y="1491"/>
                  </a:cubicBezTo>
                  <a:cubicBezTo>
                    <a:pt x="69990" y="-1206"/>
                    <a:pt x="74906" y="676"/>
                    <a:pt x="79389" y="207"/>
                  </a:cubicBezTo>
                  <a:cubicBezTo>
                    <a:pt x="80318" y="105"/>
                    <a:pt x="82304" y="159"/>
                    <a:pt x="82074" y="1417"/>
                  </a:cubicBezTo>
                  <a:cubicBezTo>
                    <a:pt x="81845" y="2792"/>
                    <a:pt x="83078" y="3703"/>
                    <a:pt x="83739" y="4812"/>
                  </a:cubicBezTo>
                  <a:cubicBezTo>
                    <a:pt x="85543" y="7802"/>
                    <a:pt x="83419" y="10835"/>
                    <a:pt x="79624" y="10835"/>
                  </a:cubicBezTo>
                  <a:lnTo>
                    <a:pt x="42234" y="10835"/>
                  </a:lnTo>
                  <a:lnTo>
                    <a:pt x="42234" y="10883"/>
                  </a:lnTo>
                  <a:lnTo>
                    <a:pt x="42288" y="10862"/>
                  </a:lnTo>
                  <a:close/>
                  <a:moveTo>
                    <a:pt x="79192" y="8261"/>
                  </a:moveTo>
                  <a:cubicBezTo>
                    <a:pt x="80339" y="8261"/>
                    <a:pt x="81930" y="8527"/>
                    <a:pt x="82448" y="7488"/>
                  </a:cubicBezTo>
                  <a:cubicBezTo>
                    <a:pt x="82869" y="6694"/>
                    <a:pt x="81519" y="5830"/>
                    <a:pt x="81498" y="5414"/>
                  </a:cubicBezTo>
                  <a:cubicBezTo>
                    <a:pt x="81103" y="1193"/>
                    <a:pt x="76598" y="2690"/>
                    <a:pt x="73523" y="2690"/>
                  </a:cubicBezTo>
                  <a:cubicBezTo>
                    <a:pt x="50993" y="2690"/>
                    <a:pt x="28500" y="2792"/>
                    <a:pt x="5970" y="2813"/>
                  </a:cubicBezTo>
                  <a:cubicBezTo>
                    <a:pt x="3526" y="2813"/>
                    <a:pt x="1540" y="2813"/>
                    <a:pt x="1663" y="5121"/>
                  </a:cubicBezTo>
                  <a:cubicBezTo>
                    <a:pt x="1770" y="7264"/>
                    <a:pt x="2490" y="8351"/>
                    <a:pt x="6189" y="8303"/>
                  </a:cubicBezTo>
                  <a:cubicBezTo>
                    <a:pt x="18220" y="8159"/>
                    <a:pt x="30257" y="8250"/>
                    <a:pt x="42266" y="8250"/>
                  </a:cubicBezTo>
                  <a:cubicBezTo>
                    <a:pt x="54569" y="8271"/>
                    <a:pt x="66873" y="8303"/>
                    <a:pt x="79170" y="8250"/>
                  </a:cubicBezTo>
                  <a:lnTo>
                    <a:pt x="79192" y="8250"/>
                  </a:lnTo>
                  <a:lnTo>
                    <a:pt x="79192" y="826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8" name="Google Shape;1728;p65"/>
            <p:cNvSpPr/>
            <p:nvPr/>
          </p:nvSpPr>
          <p:spPr>
            <a:xfrm>
              <a:off x="8438601" y="4060270"/>
              <a:ext cx="36179" cy="20072"/>
            </a:xfrm>
            <a:custGeom>
              <a:avLst/>
              <a:gdLst/>
              <a:ahLst/>
              <a:cxnLst/>
              <a:rect l="l" t="t" r="r" b="b"/>
              <a:pathLst>
                <a:path w="15561" h="8633" extrusionOk="0">
                  <a:moveTo>
                    <a:pt x="15121" y="1560"/>
                  </a:moveTo>
                  <a:cubicBezTo>
                    <a:pt x="15121" y="888"/>
                    <a:pt x="15052" y="-130"/>
                    <a:pt x="13947" y="14"/>
                  </a:cubicBezTo>
                  <a:cubicBezTo>
                    <a:pt x="9346" y="664"/>
                    <a:pt x="4628" y="-535"/>
                    <a:pt x="107" y="542"/>
                  </a:cubicBezTo>
                  <a:cubicBezTo>
                    <a:pt x="85" y="2775"/>
                    <a:pt x="32" y="5014"/>
                    <a:pt x="0" y="7231"/>
                  </a:cubicBezTo>
                  <a:cubicBezTo>
                    <a:pt x="4452" y="9273"/>
                    <a:pt x="9762" y="8654"/>
                    <a:pt x="14113" y="8047"/>
                  </a:cubicBezTo>
                  <a:cubicBezTo>
                    <a:pt x="17022" y="7636"/>
                    <a:pt x="14593" y="4171"/>
                    <a:pt x="14935" y="2098"/>
                  </a:cubicBezTo>
                  <a:cubicBezTo>
                    <a:pt x="14956" y="1901"/>
                    <a:pt x="15041" y="1741"/>
                    <a:pt x="15079" y="1549"/>
                  </a:cubicBezTo>
                  <a:lnTo>
                    <a:pt x="15100" y="1549"/>
                  </a:lnTo>
                  <a:lnTo>
                    <a:pt x="15121" y="156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9" name="Google Shape;1729;p65"/>
            <p:cNvSpPr/>
            <p:nvPr/>
          </p:nvSpPr>
          <p:spPr>
            <a:xfrm>
              <a:off x="8243695" y="4058919"/>
              <a:ext cx="28716" cy="21060"/>
            </a:xfrm>
            <a:custGeom>
              <a:avLst/>
              <a:gdLst/>
              <a:ahLst/>
              <a:cxnLst/>
              <a:rect l="l" t="t" r="r" b="b"/>
              <a:pathLst>
                <a:path w="12351" h="9058" extrusionOk="0">
                  <a:moveTo>
                    <a:pt x="6698" y="3"/>
                  </a:moveTo>
                  <a:cubicBezTo>
                    <a:pt x="655" y="126"/>
                    <a:pt x="-172" y="536"/>
                    <a:pt x="26" y="3308"/>
                  </a:cubicBezTo>
                  <a:cubicBezTo>
                    <a:pt x="367" y="8462"/>
                    <a:pt x="1472" y="9225"/>
                    <a:pt x="9249" y="9033"/>
                  </a:cubicBezTo>
                  <a:cubicBezTo>
                    <a:pt x="12895" y="8931"/>
                    <a:pt x="12329" y="6815"/>
                    <a:pt x="12307" y="5232"/>
                  </a:cubicBezTo>
                  <a:cubicBezTo>
                    <a:pt x="12211" y="973"/>
                    <a:pt x="11037" y="-66"/>
                    <a:pt x="6708" y="3"/>
                  </a:cubicBezTo>
                  <a:lnTo>
                    <a:pt x="6698" y="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0" name="Google Shape;1730;p65"/>
            <p:cNvSpPr/>
            <p:nvPr/>
          </p:nvSpPr>
          <p:spPr>
            <a:xfrm>
              <a:off x="8723693" y="4055122"/>
              <a:ext cx="34754" cy="18184"/>
            </a:xfrm>
            <a:custGeom>
              <a:avLst/>
              <a:gdLst/>
              <a:ahLst/>
              <a:cxnLst/>
              <a:rect l="l" t="t" r="r" b="b"/>
              <a:pathLst>
                <a:path w="14948" h="7821" extrusionOk="0">
                  <a:moveTo>
                    <a:pt x="0" y="5512"/>
                  </a:moveTo>
                  <a:cubicBezTo>
                    <a:pt x="48" y="7127"/>
                    <a:pt x="1105" y="7974"/>
                    <a:pt x="3614" y="7798"/>
                  </a:cubicBezTo>
                  <a:cubicBezTo>
                    <a:pt x="4441" y="7750"/>
                    <a:pt x="5274" y="7798"/>
                    <a:pt x="6133" y="7798"/>
                  </a:cubicBezTo>
                  <a:cubicBezTo>
                    <a:pt x="15287" y="7798"/>
                    <a:pt x="16968" y="5847"/>
                    <a:pt x="12762" y="0"/>
                  </a:cubicBezTo>
                  <a:cubicBezTo>
                    <a:pt x="14033" y="704"/>
                    <a:pt x="13520" y="1162"/>
                    <a:pt x="12250" y="1301"/>
                  </a:cubicBezTo>
                  <a:cubicBezTo>
                    <a:pt x="11027" y="1423"/>
                    <a:pt x="9730" y="1354"/>
                    <a:pt x="8487" y="1354"/>
                  </a:cubicBezTo>
                  <a:cubicBezTo>
                    <a:pt x="4057" y="1354"/>
                    <a:pt x="1340" y="2687"/>
                    <a:pt x="347" y="5346"/>
                  </a:cubicBezTo>
                  <a:cubicBezTo>
                    <a:pt x="347" y="5346"/>
                    <a:pt x="123" y="5469"/>
                    <a:pt x="27" y="5522"/>
                  </a:cubicBezTo>
                  <a:lnTo>
                    <a:pt x="11" y="5522"/>
                  </a:lnTo>
                  <a:lnTo>
                    <a:pt x="0" y="551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1" name="Google Shape;1731;p65"/>
            <p:cNvSpPr/>
            <p:nvPr/>
          </p:nvSpPr>
          <p:spPr>
            <a:xfrm>
              <a:off x="8390021" y="4058691"/>
              <a:ext cx="29023" cy="18519"/>
            </a:xfrm>
            <a:custGeom>
              <a:avLst/>
              <a:gdLst/>
              <a:ahLst/>
              <a:cxnLst/>
              <a:rect l="l" t="t" r="r" b="b"/>
              <a:pathLst>
                <a:path w="12483" h="7965" extrusionOk="0">
                  <a:moveTo>
                    <a:pt x="999" y="101"/>
                  </a:moveTo>
                  <a:cubicBezTo>
                    <a:pt x="386" y="1738"/>
                    <a:pt x="-741" y="3374"/>
                    <a:pt x="706" y="5085"/>
                  </a:cubicBezTo>
                  <a:cubicBezTo>
                    <a:pt x="2569" y="6338"/>
                    <a:pt x="6284" y="5858"/>
                    <a:pt x="7164" y="6743"/>
                  </a:cubicBezTo>
                  <a:cubicBezTo>
                    <a:pt x="10095" y="9701"/>
                    <a:pt x="10735" y="6386"/>
                    <a:pt x="12401" y="6194"/>
                  </a:cubicBezTo>
                  <a:cubicBezTo>
                    <a:pt x="12619" y="4030"/>
                    <a:pt x="12523" y="1903"/>
                    <a:pt x="10666" y="0"/>
                  </a:cubicBezTo>
                  <a:cubicBezTo>
                    <a:pt x="7442" y="21"/>
                    <a:pt x="4229" y="53"/>
                    <a:pt x="1010" y="69"/>
                  </a:cubicBezTo>
                  <a:lnTo>
                    <a:pt x="1010" y="91"/>
                  </a:lnTo>
                  <a:lnTo>
                    <a:pt x="999" y="1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2" name="Google Shape;1732;p65"/>
            <p:cNvSpPr/>
            <p:nvPr/>
          </p:nvSpPr>
          <p:spPr>
            <a:xfrm>
              <a:off x="8170004" y="4057608"/>
              <a:ext cx="15836" cy="22101"/>
            </a:xfrm>
            <a:custGeom>
              <a:avLst/>
              <a:gdLst/>
              <a:ahLst/>
              <a:cxnLst/>
              <a:rect l="l" t="t" r="r" b="b"/>
              <a:pathLst>
                <a:path w="6811" h="9506" extrusionOk="0">
                  <a:moveTo>
                    <a:pt x="6811" y="5572"/>
                  </a:moveTo>
                  <a:cubicBezTo>
                    <a:pt x="4367" y="4272"/>
                    <a:pt x="7815" y="855"/>
                    <a:pt x="2653" y="450"/>
                  </a:cubicBezTo>
                  <a:cubicBezTo>
                    <a:pt x="2349" y="450"/>
                    <a:pt x="2525" y="-515"/>
                    <a:pt x="1527" y="381"/>
                  </a:cubicBezTo>
                  <a:cubicBezTo>
                    <a:pt x="-1782" y="3286"/>
                    <a:pt x="1255" y="6010"/>
                    <a:pt x="1671" y="8755"/>
                  </a:cubicBezTo>
                  <a:cubicBezTo>
                    <a:pt x="1815" y="9671"/>
                    <a:pt x="4068" y="9794"/>
                    <a:pt x="4975" y="8877"/>
                  </a:cubicBezTo>
                  <a:cubicBezTo>
                    <a:pt x="5883" y="7982"/>
                    <a:pt x="6171" y="6804"/>
                    <a:pt x="6811" y="557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3" name="Google Shape;1733;p65"/>
            <p:cNvSpPr/>
            <p:nvPr/>
          </p:nvSpPr>
          <p:spPr>
            <a:xfrm>
              <a:off x="8051749" y="4059940"/>
              <a:ext cx="14973" cy="20860"/>
            </a:xfrm>
            <a:custGeom>
              <a:avLst/>
              <a:gdLst/>
              <a:ahLst/>
              <a:cxnLst/>
              <a:rect l="l" t="t" r="r" b="b"/>
              <a:pathLst>
                <a:path w="6440" h="8972" extrusionOk="0">
                  <a:moveTo>
                    <a:pt x="0" y="3604"/>
                  </a:moveTo>
                  <a:cubicBezTo>
                    <a:pt x="267" y="4639"/>
                    <a:pt x="560" y="5646"/>
                    <a:pt x="785" y="6685"/>
                  </a:cubicBezTo>
                  <a:cubicBezTo>
                    <a:pt x="1003" y="7650"/>
                    <a:pt x="464" y="8972"/>
                    <a:pt x="2840" y="8972"/>
                  </a:cubicBezTo>
                  <a:cubicBezTo>
                    <a:pt x="5060" y="8972"/>
                    <a:pt x="5845" y="7741"/>
                    <a:pt x="6261" y="6563"/>
                  </a:cubicBezTo>
                  <a:cubicBezTo>
                    <a:pt x="6971" y="4521"/>
                    <a:pt x="5402" y="2666"/>
                    <a:pt x="4596" y="806"/>
                  </a:cubicBezTo>
                  <a:cubicBezTo>
                    <a:pt x="4110" y="-319"/>
                    <a:pt x="1986" y="-249"/>
                    <a:pt x="1025" y="907"/>
                  </a:cubicBezTo>
                  <a:cubicBezTo>
                    <a:pt x="363" y="1702"/>
                    <a:pt x="310" y="2709"/>
                    <a:pt x="0" y="3626"/>
                  </a:cubicBezTo>
                  <a:lnTo>
                    <a:pt x="0" y="360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4" name="Google Shape;1734;p65"/>
            <p:cNvSpPr/>
            <p:nvPr/>
          </p:nvSpPr>
          <p:spPr>
            <a:xfrm>
              <a:off x="8354291" y="4055206"/>
              <a:ext cx="12832" cy="23004"/>
            </a:xfrm>
            <a:custGeom>
              <a:avLst/>
              <a:gdLst/>
              <a:ahLst/>
              <a:cxnLst/>
              <a:rect l="l" t="t" r="r" b="b"/>
              <a:pathLst>
                <a:path w="5519" h="9894" extrusionOk="0">
                  <a:moveTo>
                    <a:pt x="11" y="5012"/>
                  </a:moveTo>
                  <a:cubicBezTo>
                    <a:pt x="155" y="5662"/>
                    <a:pt x="528" y="6861"/>
                    <a:pt x="640" y="8093"/>
                  </a:cubicBezTo>
                  <a:cubicBezTo>
                    <a:pt x="769" y="9201"/>
                    <a:pt x="2306" y="9249"/>
                    <a:pt x="3165" y="9777"/>
                  </a:cubicBezTo>
                  <a:cubicBezTo>
                    <a:pt x="3864" y="10214"/>
                    <a:pt x="4484" y="9318"/>
                    <a:pt x="4900" y="8913"/>
                  </a:cubicBezTo>
                  <a:cubicBezTo>
                    <a:pt x="6149" y="7682"/>
                    <a:pt x="5386" y="1238"/>
                    <a:pt x="3720" y="342"/>
                  </a:cubicBezTo>
                  <a:cubicBezTo>
                    <a:pt x="2503" y="-308"/>
                    <a:pt x="1233" y="-25"/>
                    <a:pt x="614" y="1136"/>
                  </a:cubicBezTo>
                  <a:cubicBezTo>
                    <a:pt x="43" y="2224"/>
                    <a:pt x="-27" y="3354"/>
                    <a:pt x="21" y="5028"/>
                  </a:cubicBezTo>
                  <a:lnTo>
                    <a:pt x="0" y="5012"/>
                  </a:lnTo>
                  <a:lnTo>
                    <a:pt x="11" y="501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5" name="Google Shape;1735;p65"/>
            <p:cNvSpPr/>
            <p:nvPr/>
          </p:nvSpPr>
          <p:spPr>
            <a:xfrm>
              <a:off x="8720526" y="4052232"/>
              <a:ext cx="34522" cy="15691"/>
            </a:xfrm>
            <a:custGeom>
              <a:avLst/>
              <a:gdLst/>
              <a:ahLst/>
              <a:cxnLst/>
              <a:rect l="l" t="t" r="r" b="b"/>
              <a:pathLst>
                <a:path w="14848" h="6749" extrusionOk="0">
                  <a:moveTo>
                    <a:pt x="1368" y="6749"/>
                  </a:moveTo>
                  <a:cubicBezTo>
                    <a:pt x="1368" y="6749"/>
                    <a:pt x="1661" y="6648"/>
                    <a:pt x="1688" y="6579"/>
                  </a:cubicBezTo>
                  <a:cubicBezTo>
                    <a:pt x="2681" y="3892"/>
                    <a:pt x="5398" y="2565"/>
                    <a:pt x="9828" y="2581"/>
                  </a:cubicBezTo>
                  <a:cubicBezTo>
                    <a:pt x="11077" y="2581"/>
                    <a:pt x="12369" y="2655"/>
                    <a:pt x="13602" y="2533"/>
                  </a:cubicBezTo>
                  <a:cubicBezTo>
                    <a:pt x="14872" y="2389"/>
                    <a:pt x="15384" y="1931"/>
                    <a:pt x="14114" y="1232"/>
                  </a:cubicBezTo>
                  <a:cubicBezTo>
                    <a:pt x="14045" y="294"/>
                    <a:pt x="13260" y="-20"/>
                    <a:pt x="11936" y="1"/>
                  </a:cubicBezTo>
                  <a:cubicBezTo>
                    <a:pt x="10276" y="22"/>
                    <a:pt x="8632" y="1"/>
                    <a:pt x="6967" y="1"/>
                  </a:cubicBezTo>
                  <a:cubicBezTo>
                    <a:pt x="247" y="1"/>
                    <a:pt x="-1594" y="2186"/>
                    <a:pt x="1368" y="6744"/>
                  </a:cubicBezTo>
                  <a:lnTo>
                    <a:pt x="1368" y="67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6" name="Google Shape;1736;p65"/>
            <p:cNvSpPr/>
            <p:nvPr/>
          </p:nvSpPr>
          <p:spPr>
            <a:xfrm>
              <a:off x="8438429" y="4063847"/>
              <a:ext cx="41766" cy="18656"/>
            </a:xfrm>
            <a:custGeom>
              <a:avLst/>
              <a:gdLst/>
              <a:ahLst/>
              <a:cxnLst/>
              <a:rect l="l" t="t" r="r" b="b"/>
              <a:pathLst>
                <a:path w="17964" h="8024" extrusionOk="0">
                  <a:moveTo>
                    <a:pt x="15191" y="21"/>
                  </a:moveTo>
                  <a:cubicBezTo>
                    <a:pt x="15137" y="213"/>
                    <a:pt x="15068" y="378"/>
                    <a:pt x="15047" y="570"/>
                  </a:cubicBezTo>
                  <a:cubicBezTo>
                    <a:pt x="14684" y="2644"/>
                    <a:pt x="17123" y="6114"/>
                    <a:pt x="14219" y="6519"/>
                  </a:cubicBezTo>
                  <a:cubicBezTo>
                    <a:pt x="9843" y="7116"/>
                    <a:pt x="4564" y="7750"/>
                    <a:pt x="112" y="5703"/>
                  </a:cubicBezTo>
                  <a:cubicBezTo>
                    <a:pt x="-352" y="7292"/>
                    <a:pt x="630" y="7942"/>
                    <a:pt x="2994" y="7942"/>
                  </a:cubicBezTo>
                  <a:cubicBezTo>
                    <a:pt x="6608" y="7942"/>
                    <a:pt x="10200" y="8065"/>
                    <a:pt x="13830" y="8011"/>
                  </a:cubicBezTo>
                  <a:cubicBezTo>
                    <a:pt x="15543" y="8011"/>
                    <a:pt x="17443" y="7606"/>
                    <a:pt x="17566" y="6284"/>
                  </a:cubicBezTo>
                  <a:cubicBezTo>
                    <a:pt x="17764" y="4067"/>
                    <a:pt x="19157" y="1535"/>
                    <a:pt x="15212" y="0"/>
                  </a:cubicBezTo>
                  <a:lnTo>
                    <a:pt x="15191" y="2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7" name="Google Shape;1737;p65"/>
            <p:cNvSpPr/>
            <p:nvPr/>
          </p:nvSpPr>
          <p:spPr>
            <a:xfrm>
              <a:off x="8318197" y="4058963"/>
              <a:ext cx="11067" cy="20374"/>
            </a:xfrm>
            <a:custGeom>
              <a:avLst/>
              <a:gdLst/>
              <a:ahLst/>
              <a:cxnLst/>
              <a:rect l="l" t="t" r="r" b="b"/>
              <a:pathLst>
                <a:path w="4760" h="8763" extrusionOk="0">
                  <a:moveTo>
                    <a:pt x="21" y="3183"/>
                  </a:moveTo>
                  <a:cubicBezTo>
                    <a:pt x="219" y="4942"/>
                    <a:pt x="320" y="6263"/>
                    <a:pt x="507" y="7564"/>
                  </a:cubicBezTo>
                  <a:cubicBezTo>
                    <a:pt x="576" y="8092"/>
                    <a:pt x="608" y="8763"/>
                    <a:pt x="1809" y="8763"/>
                  </a:cubicBezTo>
                  <a:cubicBezTo>
                    <a:pt x="2738" y="8763"/>
                    <a:pt x="3181" y="8374"/>
                    <a:pt x="3688" y="7879"/>
                  </a:cubicBezTo>
                  <a:cubicBezTo>
                    <a:pt x="6133" y="5416"/>
                    <a:pt x="3688" y="3140"/>
                    <a:pt x="3293" y="800"/>
                  </a:cubicBezTo>
                  <a:cubicBezTo>
                    <a:pt x="3224" y="294"/>
                    <a:pt x="2466" y="80"/>
                    <a:pt x="1735" y="11"/>
                  </a:cubicBezTo>
                  <a:cubicBezTo>
                    <a:pt x="507" y="-96"/>
                    <a:pt x="432" y="587"/>
                    <a:pt x="320" y="1098"/>
                  </a:cubicBezTo>
                  <a:cubicBezTo>
                    <a:pt x="123" y="1941"/>
                    <a:pt x="75" y="2783"/>
                    <a:pt x="0" y="3193"/>
                  </a:cubicBezTo>
                  <a:lnTo>
                    <a:pt x="21" y="3193"/>
                  </a:lnTo>
                  <a:lnTo>
                    <a:pt x="21" y="31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8" name="Google Shape;1738;p65"/>
            <p:cNvSpPr/>
            <p:nvPr/>
          </p:nvSpPr>
          <p:spPr>
            <a:xfrm>
              <a:off x="8391165" y="4070590"/>
              <a:ext cx="28139" cy="9753"/>
            </a:xfrm>
            <a:custGeom>
              <a:avLst/>
              <a:gdLst/>
              <a:ahLst/>
              <a:cxnLst/>
              <a:rect l="l" t="t" r="r" b="b"/>
              <a:pathLst>
                <a:path w="12103" h="4195" extrusionOk="0">
                  <a:moveTo>
                    <a:pt x="11887" y="1098"/>
                  </a:moveTo>
                  <a:cubicBezTo>
                    <a:pt x="10221" y="1290"/>
                    <a:pt x="9581" y="4616"/>
                    <a:pt x="6650" y="1658"/>
                  </a:cubicBezTo>
                  <a:cubicBezTo>
                    <a:pt x="5770" y="762"/>
                    <a:pt x="2049" y="1221"/>
                    <a:pt x="192" y="0"/>
                  </a:cubicBezTo>
                  <a:cubicBezTo>
                    <a:pt x="267" y="1322"/>
                    <a:pt x="-860" y="3273"/>
                    <a:pt x="1617" y="3683"/>
                  </a:cubicBezTo>
                  <a:cubicBezTo>
                    <a:pt x="4601" y="4158"/>
                    <a:pt x="7947" y="4547"/>
                    <a:pt x="10952" y="3683"/>
                  </a:cubicBezTo>
                  <a:cubicBezTo>
                    <a:pt x="12383" y="3262"/>
                    <a:pt x="12207" y="2116"/>
                    <a:pt x="11865" y="1151"/>
                  </a:cubicBezTo>
                  <a:lnTo>
                    <a:pt x="11887" y="10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9" name="Google Shape;1739;p65"/>
            <p:cNvSpPr/>
            <p:nvPr/>
          </p:nvSpPr>
          <p:spPr>
            <a:xfrm>
              <a:off x="8392358" y="4054927"/>
              <a:ext cx="22462" cy="4011"/>
            </a:xfrm>
            <a:custGeom>
              <a:avLst/>
              <a:gdLst/>
              <a:ahLst/>
              <a:cxnLst/>
              <a:rect l="l" t="t" r="r" b="b"/>
              <a:pathLst>
                <a:path w="9661" h="1725" extrusionOk="0">
                  <a:moveTo>
                    <a:pt x="0" y="1725"/>
                  </a:moveTo>
                  <a:cubicBezTo>
                    <a:pt x="3235" y="1704"/>
                    <a:pt x="6437" y="1672"/>
                    <a:pt x="9661" y="1656"/>
                  </a:cubicBezTo>
                  <a:cubicBezTo>
                    <a:pt x="9554" y="1198"/>
                    <a:pt x="9533" y="355"/>
                    <a:pt x="9368" y="334"/>
                  </a:cubicBezTo>
                  <a:cubicBezTo>
                    <a:pt x="6330" y="36"/>
                    <a:pt x="3235" y="-369"/>
                    <a:pt x="320" y="670"/>
                  </a:cubicBezTo>
                  <a:cubicBezTo>
                    <a:pt x="32" y="761"/>
                    <a:pt x="107" y="1358"/>
                    <a:pt x="32" y="1725"/>
                  </a:cubicBezTo>
                  <a:lnTo>
                    <a:pt x="11" y="1725"/>
                  </a:lnTo>
                  <a:lnTo>
                    <a:pt x="0" y="172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0" name="Google Shape;1740;p65"/>
            <p:cNvSpPr/>
            <p:nvPr/>
          </p:nvSpPr>
          <p:spPr>
            <a:xfrm>
              <a:off x="8432465" y="4061565"/>
              <a:ext cx="6396" cy="15552"/>
            </a:xfrm>
            <a:custGeom>
              <a:avLst/>
              <a:gdLst/>
              <a:ahLst/>
              <a:cxnLst/>
              <a:rect l="l" t="t" r="r" b="b"/>
              <a:pathLst>
                <a:path w="2751" h="6689" extrusionOk="0">
                  <a:moveTo>
                    <a:pt x="2645" y="6690"/>
                  </a:moveTo>
                  <a:cubicBezTo>
                    <a:pt x="2667" y="4451"/>
                    <a:pt x="2720" y="2207"/>
                    <a:pt x="2752" y="0"/>
                  </a:cubicBezTo>
                  <a:cubicBezTo>
                    <a:pt x="-872" y="1103"/>
                    <a:pt x="-926" y="4717"/>
                    <a:pt x="2645" y="669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1" name="Google Shape;1741;p65"/>
            <p:cNvSpPr/>
            <p:nvPr/>
          </p:nvSpPr>
          <p:spPr>
            <a:xfrm>
              <a:off x="8496019" y="4060266"/>
              <a:ext cx="188016" cy="13659"/>
            </a:xfrm>
            <a:custGeom>
              <a:avLst/>
              <a:gdLst/>
              <a:ahLst/>
              <a:cxnLst/>
              <a:rect l="l" t="t" r="r" b="b"/>
              <a:pathLst>
                <a:path w="80867" h="5875" extrusionOk="0">
                  <a:moveTo>
                    <a:pt x="40629" y="5820"/>
                  </a:moveTo>
                  <a:lnTo>
                    <a:pt x="77533" y="5820"/>
                  </a:lnTo>
                  <a:cubicBezTo>
                    <a:pt x="78681" y="5820"/>
                    <a:pt x="80272" y="6086"/>
                    <a:pt x="80789" y="5047"/>
                  </a:cubicBezTo>
                  <a:cubicBezTo>
                    <a:pt x="81200" y="4258"/>
                    <a:pt x="79861" y="3395"/>
                    <a:pt x="79839" y="2974"/>
                  </a:cubicBezTo>
                  <a:cubicBezTo>
                    <a:pt x="79444" y="-1243"/>
                    <a:pt x="74950" y="260"/>
                    <a:pt x="71865" y="260"/>
                  </a:cubicBezTo>
                  <a:cubicBezTo>
                    <a:pt x="49335" y="260"/>
                    <a:pt x="26842" y="351"/>
                    <a:pt x="4312" y="383"/>
                  </a:cubicBezTo>
                  <a:cubicBezTo>
                    <a:pt x="1867" y="383"/>
                    <a:pt x="-108" y="383"/>
                    <a:pt x="5" y="2691"/>
                  </a:cubicBezTo>
                  <a:cubicBezTo>
                    <a:pt x="111" y="4834"/>
                    <a:pt x="832" y="5927"/>
                    <a:pt x="4531" y="5873"/>
                  </a:cubicBezTo>
                  <a:cubicBezTo>
                    <a:pt x="16562" y="5729"/>
                    <a:pt x="28598" y="5820"/>
                    <a:pt x="40597" y="5820"/>
                  </a:cubicBezTo>
                  <a:lnTo>
                    <a:pt x="40618" y="5820"/>
                  </a:lnTo>
                  <a:lnTo>
                    <a:pt x="40629" y="582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2" name="Google Shape;1742;p65"/>
            <p:cNvSpPr/>
            <p:nvPr/>
          </p:nvSpPr>
          <p:spPr>
            <a:xfrm>
              <a:off x="10075301" y="2577213"/>
              <a:ext cx="97252" cy="12643"/>
            </a:xfrm>
            <a:custGeom>
              <a:avLst/>
              <a:gdLst/>
              <a:ahLst/>
              <a:cxnLst/>
              <a:rect l="l" t="t" r="r" b="b"/>
              <a:pathLst>
                <a:path w="41829" h="5438" extrusionOk="0">
                  <a:moveTo>
                    <a:pt x="20944" y="5412"/>
                  </a:moveTo>
                  <a:cubicBezTo>
                    <a:pt x="15387" y="5412"/>
                    <a:pt x="9842" y="5432"/>
                    <a:pt x="4285" y="5412"/>
                  </a:cubicBezTo>
                  <a:cubicBezTo>
                    <a:pt x="-188" y="5392"/>
                    <a:pt x="367" y="5971"/>
                    <a:pt x="47" y="2596"/>
                  </a:cubicBezTo>
                  <a:cubicBezTo>
                    <a:pt x="-124" y="887"/>
                    <a:pt x="47" y="816"/>
                    <a:pt x="2716" y="816"/>
                  </a:cubicBezTo>
                  <a:lnTo>
                    <a:pt x="31037" y="816"/>
                  </a:lnTo>
                  <a:cubicBezTo>
                    <a:pt x="31603" y="816"/>
                    <a:pt x="32356" y="938"/>
                    <a:pt x="32649" y="745"/>
                  </a:cubicBezTo>
                  <a:cubicBezTo>
                    <a:pt x="34683" y="-607"/>
                    <a:pt x="37101" y="338"/>
                    <a:pt x="39332" y="125"/>
                  </a:cubicBezTo>
                  <a:cubicBezTo>
                    <a:pt x="39796" y="74"/>
                    <a:pt x="40778" y="105"/>
                    <a:pt x="40672" y="725"/>
                  </a:cubicBezTo>
                  <a:cubicBezTo>
                    <a:pt x="40549" y="1396"/>
                    <a:pt x="41157" y="1854"/>
                    <a:pt x="41499" y="2403"/>
                  </a:cubicBezTo>
                  <a:cubicBezTo>
                    <a:pt x="42406" y="3897"/>
                    <a:pt x="41355" y="5392"/>
                    <a:pt x="39465" y="5392"/>
                  </a:cubicBezTo>
                  <a:lnTo>
                    <a:pt x="20944" y="5392"/>
                  </a:lnTo>
                  <a:lnTo>
                    <a:pt x="20922" y="5412"/>
                  </a:lnTo>
                  <a:lnTo>
                    <a:pt x="20944" y="5412"/>
                  </a:lnTo>
                  <a:close/>
                  <a:moveTo>
                    <a:pt x="39236" y="4141"/>
                  </a:moveTo>
                  <a:cubicBezTo>
                    <a:pt x="39796" y="4141"/>
                    <a:pt x="40581" y="4283"/>
                    <a:pt x="40848" y="3755"/>
                  </a:cubicBezTo>
                  <a:cubicBezTo>
                    <a:pt x="41045" y="3368"/>
                    <a:pt x="40383" y="2941"/>
                    <a:pt x="40383" y="2718"/>
                  </a:cubicBezTo>
                  <a:cubicBezTo>
                    <a:pt x="40186" y="623"/>
                    <a:pt x="37965" y="1365"/>
                    <a:pt x="36417" y="1365"/>
                  </a:cubicBezTo>
                  <a:cubicBezTo>
                    <a:pt x="25262" y="1365"/>
                    <a:pt x="14117" y="1416"/>
                    <a:pt x="2940" y="1436"/>
                  </a:cubicBezTo>
                  <a:cubicBezTo>
                    <a:pt x="1744" y="1436"/>
                    <a:pt x="741" y="1436"/>
                    <a:pt x="816" y="2565"/>
                  </a:cubicBezTo>
                  <a:cubicBezTo>
                    <a:pt x="864" y="3623"/>
                    <a:pt x="1227" y="4182"/>
                    <a:pt x="3063" y="4151"/>
                  </a:cubicBezTo>
                  <a:cubicBezTo>
                    <a:pt x="9036" y="4080"/>
                    <a:pt x="14976" y="4131"/>
                    <a:pt x="20944" y="4131"/>
                  </a:cubicBezTo>
                  <a:lnTo>
                    <a:pt x="39236" y="4131"/>
                  </a:lnTo>
                  <a:lnTo>
                    <a:pt x="39236" y="414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3" name="Google Shape;1743;p65"/>
            <p:cNvSpPr/>
            <p:nvPr/>
          </p:nvSpPr>
          <p:spPr>
            <a:xfrm>
              <a:off x="10048751" y="2580177"/>
              <a:ext cx="17935" cy="9970"/>
            </a:xfrm>
            <a:custGeom>
              <a:avLst/>
              <a:gdLst/>
              <a:ahLst/>
              <a:cxnLst/>
              <a:rect l="l" t="t" r="r" b="b"/>
              <a:pathLst>
                <a:path w="7714" h="4288" extrusionOk="0">
                  <a:moveTo>
                    <a:pt x="7489" y="780"/>
                  </a:moveTo>
                  <a:cubicBezTo>
                    <a:pt x="7489" y="444"/>
                    <a:pt x="7467" y="-64"/>
                    <a:pt x="6896" y="7"/>
                  </a:cubicBezTo>
                  <a:cubicBezTo>
                    <a:pt x="4628" y="322"/>
                    <a:pt x="2279" y="-258"/>
                    <a:pt x="48" y="271"/>
                  </a:cubicBezTo>
                  <a:cubicBezTo>
                    <a:pt x="48" y="1379"/>
                    <a:pt x="32" y="2487"/>
                    <a:pt x="0" y="3596"/>
                  </a:cubicBezTo>
                  <a:cubicBezTo>
                    <a:pt x="2199" y="4602"/>
                    <a:pt x="4841" y="4298"/>
                    <a:pt x="6992" y="4003"/>
                  </a:cubicBezTo>
                  <a:cubicBezTo>
                    <a:pt x="8439" y="3809"/>
                    <a:pt x="7238" y="2081"/>
                    <a:pt x="7403" y="1044"/>
                  </a:cubicBezTo>
                  <a:cubicBezTo>
                    <a:pt x="7403" y="942"/>
                    <a:pt x="7457" y="850"/>
                    <a:pt x="7478" y="780"/>
                  </a:cubicBezTo>
                  <a:lnTo>
                    <a:pt x="7489" y="78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4" name="Google Shape;1744;p65"/>
            <p:cNvSpPr/>
            <p:nvPr/>
          </p:nvSpPr>
          <p:spPr>
            <a:xfrm>
              <a:off x="9952072" y="2579536"/>
              <a:ext cx="14255" cy="10435"/>
            </a:xfrm>
            <a:custGeom>
              <a:avLst/>
              <a:gdLst/>
              <a:ahLst/>
              <a:cxnLst/>
              <a:rect l="l" t="t" r="r" b="b"/>
              <a:pathLst>
                <a:path w="6131" h="4488" extrusionOk="0">
                  <a:moveTo>
                    <a:pt x="3316" y="0"/>
                  </a:moveTo>
                  <a:cubicBezTo>
                    <a:pt x="332" y="51"/>
                    <a:pt x="-84" y="264"/>
                    <a:pt x="12" y="1637"/>
                  </a:cubicBezTo>
                  <a:cubicBezTo>
                    <a:pt x="188" y="4189"/>
                    <a:pt x="711" y="4576"/>
                    <a:pt x="4586" y="4474"/>
                  </a:cubicBezTo>
                  <a:cubicBezTo>
                    <a:pt x="6396" y="4423"/>
                    <a:pt x="6124" y="3386"/>
                    <a:pt x="6108" y="2593"/>
                  </a:cubicBezTo>
                  <a:cubicBezTo>
                    <a:pt x="6054" y="478"/>
                    <a:pt x="5467" y="-30"/>
                    <a:pt x="3338" y="20"/>
                  </a:cubicBezTo>
                  <a:lnTo>
                    <a:pt x="331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5" name="Google Shape;1745;p65"/>
            <p:cNvSpPr/>
            <p:nvPr/>
          </p:nvSpPr>
          <p:spPr>
            <a:xfrm>
              <a:off x="10024645" y="2579392"/>
              <a:ext cx="14403" cy="9137"/>
            </a:xfrm>
            <a:custGeom>
              <a:avLst/>
              <a:gdLst/>
              <a:ahLst/>
              <a:cxnLst/>
              <a:rect l="l" t="t" r="r" b="b"/>
              <a:pathLst>
                <a:path w="6195" h="3930" extrusionOk="0">
                  <a:moveTo>
                    <a:pt x="498" y="51"/>
                  </a:moveTo>
                  <a:cubicBezTo>
                    <a:pt x="177" y="864"/>
                    <a:pt x="-362" y="1667"/>
                    <a:pt x="354" y="2511"/>
                  </a:cubicBezTo>
                  <a:cubicBezTo>
                    <a:pt x="1282" y="3132"/>
                    <a:pt x="3113" y="2898"/>
                    <a:pt x="3556" y="3324"/>
                  </a:cubicBezTo>
                  <a:cubicBezTo>
                    <a:pt x="5003" y="4789"/>
                    <a:pt x="5312" y="3152"/>
                    <a:pt x="6150" y="3060"/>
                  </a:cubicBezTo>
                  <a:cubicBezTo>
                    <a:pt x="6273" y="1972"/>
                    <a:pt x="6198" y="946"/>
                    <a:pt x="5291" y="0"/>
                  </a:cubicBezTo>
                  <a:cubicBezTo>
                    <a:pt x="3700" y="0"/>
                    <a:pt x="2110" y="20"/>
                    <a:pt x="498" y="51"/>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6" name="Google Shape;1746;p65"/>
            <p:cNvSpPr/>
            <p:nvPr/>
          </p:nvSpPr>
          <p:spPr>
            <a:xfrm>
              <a:off x="9915598" y="2578882"/>
              <a:ext cx="7842" cy="10900"/>
            </a:xfrm>
            <a:custGeom>
              <a:avLst/>
              <a:gdLst/>
              <a:ahLst/>
              <a:cxnLst/>
              <a:rect l="l" t="t" r="r" b="b"/>
              <a:pathLst>
                <a:path w="3373" h="4688" extrusionOk="0">
                  <a:moveTo>
                    <a:pt x="3374" y="2754"/>
                  </a:moveTo>
                  <a:cubicBezTo>
                    <a:pt x="2151" y="2104"/>
                    <a:pt x="3859" y="416"/>
                    <a:pt x="1319" y="233"/>
                  </a:cubicBezTo>
                  <a:cubicBezTo>
                    <a:pt x="1175" y="233"/>
                    <a:pt x="1244" y="-255"/>
                    <a:pt x="758" y="182"/>
                  </a:cubicBezTo>
                  <a:cubicBezTo>
                    <a:pt x="-880" y="1626"/>
                    <a:pt x="614" y="2978"/>
                    <a:pt x="833" y="4320"/>
                  </a:cubicBezTo>
                  <a:cubicBezTo>
                    <a:pt x="902" y="4778"/>
                    <a:pt x="2007" y="4818"/>
                    <a:pt x="2472" y="4391"/>
                  </a:cubicBezTo>
                  <a:cubicBezTo>
                    <a:pt x="2920" y="3954"/>
                    <a:pt x="3064" y="3354"/>
                    <a:pt x="3374" y="275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7" name="Google Shape;1747;p65"/>
            <p:cNvSpPr/>
            <p:nvPr/>
          </p:nvSpPr>
          <p:spPr>
            <a:xfrm>
              <a:off x="9856868" y="2579984"/>
              <a:ext cx="7466" cy="10332"/>
            </a:xfrm>
            <a:custGeom>
              <a:avLst/>
              <a:gdLst/>
              <a:ahLst/>
              <a:cxnLst/>
              <a:rect l="l" t="t" r="r" b="b"/>
              <a:pathLst>
                <a:path w="3211" h="4444" extrusionOk="0">
                  <a:moveTo>
                    <a:pt x="27" y="1802"/>
                  </a:moveTo>
                  <a:cubicBezTo>
                    <a:pt x="155" y="2310"/>
                    <a:pt x="299" y="2808"/>
                    <a:pt x="422" y="3317"/>
                  </a:cubicBezTo>
                  <a:cubicBezTo>
                    <a:pt x="523" y="3794"/>
                    <a:pt x="246" y="4445"/>
                    <a:pt x="1441" y="4445"/>
                  </a:cubicBezTo>
                  <a:cubicBezTo>
                    <a:pt x="2551" y="4445"/>
                    <a:pt x="2930" y="3845"/>
                    <a:pt x="3128" y="3265"/>
                  </a:cubicBezTo>
                  <a:cubicBezTo>
                    <a:pt x="3469" y="2259"/>
                    <a:pt x="2685" y="1344"/>
                    <a:pt x="2301" y="398"/>
                  </a:cubicBezTo>
                  <a:cubicBezTo>
                    <a:pt x="2055" y="-151"/>
                    <a:pt x="998" y="-131"/>
                    <a:pt x="512" y="449"/>
                  </a:cubicBezTo>
                  <a:cubicBezTo>
                    <a:pt x="192" y="835"/>
                    <a:pt x="171" y="1344"/>
                    <a:pt x="0" y="1802"/>
                  </a:cubicBezTo>
                  <a:lnTo>
                    <a:pt x="16" y="1802"/>
                  </a:lnTo>
                  <a:lnTo>
                    <a:pt x="27" y="18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8" name="Google Shape;1748;p65"/>
            <p:cNvSpPr/>
            <p:nvPr/>
          </p:nvSpPr>
          <p:spPr>
            <a:xfrm>
              <a:off x="10006896" y="2577599"/>
              <a:ext cx="6377" cy="11448"/>
            </a:xfrm>
            <a:custGeom>
              <a:avLst/>
              <a:gdLst/>
              <a:ahLst/>
              <a:cxnLst/>
              <a:rect l="l" t="t" r="r" b="b"/>
              <a:pathLst>
                <a:path w="2743" h="4924" extrusionOk="0">
                  <a:moveTo>
                    <a:pt x="6" y="2508"/>
                  </a:moveTo>
                  <a:cubicBezTo>
                    <a:pt x="81" y="2844"/>
                    <a:pt x="257" y="3423"/>
                    <a:pt x="326" y="4023"/>
                  </a:cubicBezTo>
                  <a:cubicBezTo>
                    <a:pt x="380" y="4572"/>
                    <a:pt x="1159" y="4603"/>
                    <a:pt x="1581" y="4867"/>
                  </a:cubicBezTo>
                  <a:cubicBezTo>
                    <a:pt x="1922" y="5081"/>
                    <a:pt x="2242" y="4643"/>
                    <a:pt x="2440" y="4430"/>
                  </a:cubicBezTo>
                  <a:cubicBezTo>
                    <a:pt x="3048" y="3830"/>
                    <a:pt x="2685" y="627"/>
                    <a:pt x="1847" y="169"/>
                  </a:cubicBezTo>
                  <a:cubicBezTo>
                    <a:pt x="1239" y="-146"/>
                    <a:pt x="598" y="-24"/>
                    <a:pt x="310" y="556"/>
                  </a:cubicBezTo>
                  <a:cubicBezTo>
                    <a:pt x="6" y="1085"/>
                    <a:pt x="-15" y="1644"/>
                    <a:pt x="6" y="2477"/>
                  </a:cubicBezTo>
                  <a:lnTo>
                    <a:pt x="6" y="2498"/>
                  </a:lnTo>
                  <a:lnTo>
                    <a:pt x="6" y="250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49" name="Google Shape;1749;p65"/>
            <p:cNvSpPr/>
            <p:nvPr/>
          </p:nvSpPr>
          <p:spPr>
            <a:xfrm>
              <a:off x="10048618" y="2581980"/>
              <a:ext cx="20723" cy="9242"/>
            </a:xfrm>
            <a:custGeom>
              <a:avLst/>
              <a:gdLst/>
              <a:ahLst/>
              <a:cxnLst/>
              <a:rect l="l" t="t" r="r" b="b"/>
              <a:pathLst>
                <a:path w="8913" h="3975" extrusionOk="0">
                  <a:moveTo>
                    <a:pt x="7534" y="0"/>
                  </a:moveTo>
                  <a:cubicBezTo>
                    <a:pt x="7534" y="0"/>
                    <a:pt x="7465" y="193"/>
                    <a:pt x="7465" y="264"/>
                  </a:cubicBezTo>
                  <a:cubicBezTo>
                    <a:pt x="7289" y="1302"/>
                    <a:pt x="8490" y="3010"/>
                    <a:pt x="7043" y="3223"/>
                  </a:cubicBezTo>
                  <a:cubicBezTo>
                    <a:pt x="4892" y="3539"/>
                    <a:pt x="2250" y="3823"/>
                    <a:pt x="51" y="2817"/>
                  </a:cubicBezTo>
                  <a:cubicBezTo>
                    <a:pt x="-168" y="3610"/>
                    <a:pt x="318" y="3925"/>
                    <a:pt x="1492" y="3925"/>
                  </a:cubicBezTo>
                  <a:cubicBezTo>
                    <a:pt x="3280" y="3925"/>
                    <a:pt x="5068" y="3976"/>
                    <a:pt x="6857" y="3976"/>
                  </a:cubicBezTo>
                  <a:cubicBezTo>
                    <a:pt x="7710" y="3976"/>
                    <a:pt x="8645" y="3782"/>
                    <a:pt x="8714" y="3112"/>
                  </a:cubicBezTo>
                  <a:cubicBezTo>
                    <a:pt x="8815" y="2023"/>
                    <a:pt x="9499" y="753"/>
                    <a:pt x="7566" y="11"/>
                  </a:cubicBezTo>
                  <a:lnTo>
                    <a:pt x="7545" y="11"/>
                  </a:lnTo>
                  <a:lnTo>
                    <a:pt x="753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0" name="Google Shape;1750;p65"/>
            <p:cNvSpPr/>
            <p:nvPr/>
          </p:nvSpPr>
          <p:spPr>
            <a:xfrm>
              <a:off x="9988977" y="2579573"/>
              <a:ext cx="5431" cy="10081"/>
            </a:xfrm>
            <a:custGeom>
              <a:avLst/>
              <a:gdLst/>
              <a:ahLst/>
              <a:cxnLst/>
              <a:rect l="l" t="t" r="r" b="b"/>
              <a:pathLst>
                <a:path w="2336" h="4336" extrusionOk="0">
                  <a:moveTo>
                    <a:pt x="0" y="1571"/>
                  </a:moveTo>
                  <a:cubicBezTo>
                    <a:pt x="101" y="2435"/>
                    <a:pt x="144" y="3085"/>
                    <a:pt x="246" y="3736"/>
                  </a:cubicBezTo>
                  <a:cubicBezTo>
                    <a:pt x="299" y="4001"/>
                    <a:pt x="299" y="4337"/>
                    <a:pt x="875" y="4337"/>
                  </a:cubicBezTo>
                  <a:cubicBezTo>
                    <a:pt x="1345" y="4337"/>
                    <a:pt x="1559" y="4143"/>
                    <a:pt x="1809" y="3910"/>
                  </a:cubicBezTo>
                  <a:cubicBezTo>
                    <a:pt x="3010" y="2700"/>
                    <a:pt x="1809" y="1550"/>
                    <a:pt x="1612" y="391"/>
                  </a:cubicBezTo>
                  <a:cubicBezTo>
                    <a:pt x="1559" y="147"/>
                    <a:pt x="1201" y="25"/>
                    <a:pt x="859" y="5"/>
                  </a:cubicBezTo>
                  <a:cubicBezTo>
                    <a:pt x="246" y="-46"/>
                    <a:pt x="214" y="300"/>
                    <a:pt x="144" y="564"/>
                  </a:cubicBezTo>
                  <a:cubicBezTo>
                    <a:pt x="37" y="971"/>
                    <a:pt x="21" y="1408"/>
                    <a:pt x="0" y="1601"/>
                  </a:cubicBezTo>
                  <a:lnTo>
                    <a:pt x="0" y="1581"/>
                  </a:lnTo>
                  <a:lnTo>
                    <a:pt x="0" y="15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1" name="Google Shape;1751;p65"/>
            <p:cNvSpPr/>
            <p:nvPr/>
          </p:nvSpPr>
          <p:spPr>
            <a:xfrm>
              <a:off x="10025217" y="2585309"/>
              <a:ext cx="14020" cy="4859"/>
            </a:xfrm>
            <a:custGeom>
              <a:avLst/>
              <a:gdLst/>
              <a:ahLst/>
              <a:cxnLst/>
              <a:rect l="l" t="t" r="r" b="b"/>
              <a:pathLst>
                <a:path w="6030" h="2090" extrusionOk="0">
                  <a:moveTo>
                    <a:pt x="5899" y="549"/>
                  </a:moveTo>
                  <a:cubicBezTo>
                    <a:pt x="5077" y="641"/>
                    <a:pt x="4756" y="2278"/>
                    <a:pt x="3310" y="813"/>
                  </a:cubicBezTo>
                  <a:cubicBezTo>
                    <a:pt x="2872" y="386"/>
                    <a:pt x="1036" y="600"/>
                    <a:pt x="107" y="0"/>
                  </a:cubicBezTo>
                  <a:cubicBezTo>
                    <a:pt x="129" y="651"/>
                    <a:pt x="-432" y="1617"/>
                    <a:pt x="817" y="1830"/>
                  </a:cubicBezTo>
                  <a:cubicBezTo>
                    <a:pt x="2285" y="2074"/>
                    <a:pt x="3950" y="2268"/>
                    <a:pt x="5466" y="1830"/>
                  </a:cubicBezTo>
                  <a:cubicBezTo>
                    <a:pt x="6181" y="1617"/>
                    <a:pt x="6075" y="1058"/>
                    <a:pt x="5909" y="579"/>
                  </a:cubicBezTo>
                  <a:lnTo>
                    <a:pt x="5909" y="559"/>
                  </a:lnTo>
                  <a:lnTo>
                    <a:pt x="5899" y="54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2" name="Google Shape;1752;p65"/>
            <p:cNvSpPr/>
            <p:nvPr/>
          </p:nvSpPr>
          <p:spPr>
            <a:xfrm>
              <a:off x="10025789" y="2577515"/>
              <a:ext cx="11144" cy="1997"/>
            </a:xfrm>
            <a:custGeom>
              <a:avLst/>
              <a:gdLst/>
              <a:ahLst/>
              <a:cxnLst/>
              <a:rect l="l" t="t" r="r" b="b"/>
              <a:pathLst>
                <a:path w="4793" h="859" extrusionOk="0">
                  <a:moveTo>
                    <a:pt x="0" y="859"/>
                  </a:moveTo>
                  <a:cubicBezTo>
                    <a:pt x="1591" y="859"/>
                    <a:pt x="3181" y="839"/>
                    <a:pt x="4793" y="809"/>
                  </a:cubicBezTo>
                  <a:cubicBezTo>
                    <a:pt x="4740" y="595"/>
                    <a:pt x="4740" y="158"/>
                    <a:pt x="4649" y="158"/>
                  </a:cubicBezTo>
                  <a:cubicBezTo>
                    <a:pt x="3128" y="15"/>
                    <a:pt x="1612" y="-178"/>
                    <a:pt x="176" y="330"/>
                  </a:cubicBezTo>
                  <a:cubicBezTo>
                    <a:pt x="32" y="381"/>
                    <a:pt x="69" y="666"/>
                    <a:pt x="32" y="859"/>
                  </a:cubicBezTo>
                  <a:lnTo>
                    <a:pt x="11" y="859"/>
                  </a:lnTo>
                  <a:lnTo>
                    <a:pt x="0" y="85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3" name="Google Shape;1753;p65"/>
            <p:cNvSpPr/>
            <p:nvPr/>
          </p:nvSpPr>
          <p:spPr>
            <a:xfrm>
              <a:off x="10045609" y="2580819"/>
              <a:ext cx="3164" cy="7731"/>
            </a:xfrm>
            <a:custGeom>
              <a:avLst/>
              <a:gdLst/>
              <a:ahLst/>
              <a:cxnLst/>
              <a:rect l="l" t="t" r="r" b="b"/>
              <a:pathLst>
                <a:path w="1361" h="3325" extrusionOk="0">
                  <a:moveTo>
                    <a:pt x="1313" y="3325"/>
                  </a:moveTo>
                  <a:cubicBezTo>
                    <a:pt x="1313" y="2216"/>
                    <a:pt x="1335" y="1108"/>
                    <a:pt x="1361" y="0"/>
                  </a:cubicBezTo>
                  <a:cubicBezTo>
                    <a:pt x="-421" y="549"/>
                    <a:pt x="-469" y="2338"/>
                    <a:pt x="1313" y="332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4" name="Google Shape;1754;p65"/>
            <p:cNvSpPr/>
            <p:nvPr/>
          </p:nvSpPr>
          <p:spPr>
            <a:xfrm>
              <a:off x="10077115" y="2580154"/>
              <a:ext cx="93177" cy="6784"/>
            </a:xfrm>
            <a:custGeom>
              <a:avLst/>
              <a:gdLst/>
              <a:ahLst/>
              <a:cxnLst/>
              <a:rect l="l" t="t" r="r" b="b"/>
              <a:pathLst>
                <a:path w="40076" h="2918" extrusionOk="0">
                  <a:moveTo>
                    <a:pt x="20137" y="2897"/>
                  </a:moveTo>
                  <a:lnTo>
                    <a:pt x="38429" y="2897"/>
                  </a:lnTo>
                  <a:cubicBezTo>
                    <a:pt x="38984" y="2897"/>
                    <a:pt x="39769" y="3039"/>
                    <a:pt x="40041" y="2511"/>
                  </a:cubicBezTo>
                  <a:cubicBezTo>
                    <a:pt x="40233" y="2124"/>
                    <a:pt x="39576" y="1697"/>
                    <a:pt x="39576" y="1474"/>
                  </a:cubicBezTo>
                  <a:cubicBezTo>
                    <a:pt x="39379" y="-621"/>
                    <a:pt x="37159" y="132"/>
                    <a:pt x="35605" y="132"/>
                  </a:cubicBezTo>
                  <a:cubicBezTo>
                    <a:pt x="24455" y="132"/>
                    <a:pt x="13310" y="182"/>
                    <a:pt x="2133" y="202"/>
                  </a:cubicBezTo>
                  <a:cubicBezTo>
                    <a:pt x="932" y="202"/>
                    <a:pt x="-66" y="202"/>
                    <a:pt x="3" y="1331"/>
                  </a:cubicBezTo>
                  <a:cubicBezTo>
                    <a:pt x="57" y="2388"/>
                    <a:pt x="420" y="2948"/>
                    <a:pt x="2256" y="2917"/>
                  </a:cubicBezTo>
                  <a:cubicBezTo>
                    <a:pt x="8229" y="2846"/>
                    <a:pt x="14164" y="2897"/>
                    <a:pt x="20137" y="289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5" name="Google Shape;1755;p65"/>
            <p:cNvSpPr/>
            <p:nvPr/>
          </p:nvSpPr>
          <p:spPr>
            <a:xfrm>
              <a:off x="10805155" y="2271200"/>
              <a:ext cx="310655" cy="36463"/>
            </a:xfrm>
            <a:custGeom>
              <a:avLst/>
              <a:gdLst/>
              <a:ahLst/>
              <a:cxnLst/>
              <a:rect l="l" t="t" r="r" b="b"/>
              <a:pathLst>
                <a:path w="133615" h="15683" extrusionOk="0">
                  <a:moveTo>
                    <a:pt x="67573" y="15587"/>
                  </a:moveTo>
                  <a:cubicBezTo>
                    <a:pt x="87034" y="15587"/>
                    <a:pt x="106575" y="15435"/>
                    <a:pt x="126047" y="15668"/>
                  </a:cubicBezTo>
                  <a:cubicBezTo>
                    <a:pt x="131603" y="15668"/>
                    <a:pt x="133615" y="14225"/>
                    <a:pt x="133615" y="10798"/>
                  </a:cubicBezTo>
                  <a:cubicBezTo>
                    <a:pt x="133615" y="9436"/>
                    <a:pt x="133615" y="8135"/>
                    <a:pt x="133461" y="6772"/>
                  </a:cubicBezTo>
                  <a:cubicBezTo>
                    <a:pt x="132532" y="610"/>
                    <a:pt x="131294" y="0"/>
                    <a:pt x="122182" y="0"/>
                  </a:cubicBezTo>
                  <a:lnTo>
                    <a:pt x="10578" y="0"/>
                  </a:lnTo>
                  <a:cubicBezTo>
                    <a:pt x="1851" y="0"/>
                    <a:pt x="-2163" y="3498"/>
                    <a:pt x="1163" y="8968"/>
                  </a:cubicBezTo>
                  <a:cubicBezTo>
                    <a:pt x="2401" y="11022"/>
                    <a:pt x="469" y="14215"/>
                    <a:pt x="3404" y="15048"/>
                  </a:cubicBezTo>
                  <a:cubicBezTo>
                    <a:pt x="7029" y="16035"/>
                    <a:pt x="11592" y="15577"/>
                    <a:pt x="15681" y="15577"/>
                  </a:cubicBezTo>
                  <a:lnTo>
                    <a:pt x="67584" y="15577"/>
                  </a:lnTo>
                  <a:lnTo>
                    <a:pt x="67573" y="1558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6" name="Google Shape;1756;p65"/>
            <p:cNvSpPr/>
            <p:nvPr/>
          </p:nvSpPr>
          <p:spPr>
            <a:xfrm>
              <a:off x="11267057" y="2268391"/>
              <a:ext cx="949504" cy="32694"/>
            </a:xfrm>
            <a:custGeom>
              <a:avLst/>
              <a:gdLst/>
              <a:ahLst/>
              <a:cxnLst/>
              <a:rect l="l" t="t" r="r" b="b"/>
              <a:pathLst>
                <a:path w="408389" h="14062" extrusionOk="0">
                  <a:moveTo>
                    <a:pt x="404726" y="13991"/>
                  </a:moveTo>
                  <a:cubicBezTo>
                    <a:pt x="412380" y="11856"/>
                    <a:pt x="405894" y="4942"/>
                    <a:pt x="404437" y="2888"/>
                  </a:cubicBezTo>
                  <a:cubicBezTo>
                    <a:pt x="402318" y="-81"/>
                    <a:pt x="386876" y="0"/>
                    <a:pt x="373821" y="0"/>
                  </a:cubicBezTo>
                  <a:lnTo>
                    <a:pt x="37236" y="0"/>
                  </a:lnTo>
                  <a:cubicBezTo>
                    <a:pt x="33756" y="0"/>
                    <a:pt x="-228" y="1668"/>
                    <a:pt x="1" y="10717"/>
                  </a:cubicBezTo>
                  <a:cubicBezTo>
                    <a:pt x="2707" y="11856"/>
                    <a:pt x="4020" y="12923"/>
                    <a:pt x="5953" y="14062"/>
                  </a:cubicBezTo>
                  <a:lnTo>
                    <a:pt x="404651" y="14062"/>
                  </a:lnTo>
                  <a:lnTo>
                    <a:pt x="404726" y="1399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7" name="Google Shape;1757;p65"/>
            <p:cNvSpPr/>
            <p:nvPr/>
          </p:nvSpPr>
          <p:spPr>
            <a:xfrm>
              <a:off x="10358680" y="2271758"/>
              <a:ext cx="307128" cy="39946"/>
            </a:xfrm>
            <a:custGeom>
              <a:avLst/>
              <a:gdLst/>
              <a:ahLst/>
              <a:cxnLst/>
              <a:rect l="l" t="t" r="r" b="b"/>
              <a:pathLst>
                <a:path w="132098" h="17181" extrusionOk="0">
                  <a:moveTo>
                    <a:pt x="66114" y="17104"/>
                  </a:moveTo>
                  <a:cubicBezTo>
                    <a:pt x="48575" y="17104"/>
                    <a:pt x="31046" y="17176"/>
                    <a:pt x="13517" y="17104"/>
                  </a:cubicBezTo>
                  <a:cubicBezTo>
                    <a:pt x="-622" y="17034"/>
                    <a:pt x="1155" y="18853"/>
                    <a:pt x="152" y="8208"/>
                  </a:cubicBezTo>
                  <a:cubicBezTo>
                    <a:pt x="-398" y="2809"/>
                    <a:pt x="152" y="2585"/>
                    <a:pt x="8569" y="2585"/>
                  </a:cubicBezTo>
                  <a:lnTo>
                    <a:pt x="98006" y="2585"/>
                  </a:lnTo>
                  <a:cubicBezTo>
                    <a:pt x="99784" y="2585"/>
                    <a:pt x="102180" y="2962"/>
                    <a:pt x="103109" y="2351"/>
                  </a:cubicBezTo>
                  <a:cubicBezTo>
                    <a:pt x="109525" y="-1909"/>
                    <a:pt x="117168" y="1060"/>
                    <a:pt x="124193" y="379"/>
                  </a:cubicBezTo>
                  <a:cubicBezTo>
                    <a:pt x="125655" y="226"/>
                    <a:pt x="128746" y="308"/>
                    <a:pt x="128436" y="2280"/>
                  </a:cubicBezTo>
                  <a:cubicBezTo>
                    <a:pt x="128052" y="4415"/>
                    <a:pt x="129984" y="5849"/>
                    <a:pt x="131057" y="7608"/>
                  </a:cubicBezTo>
                  <a:cubicBezTo>
                    <a:pt x="133918" y="12326"/>
                    <a:pt x="130592" y="17034"/>
                    <a:pt x="124646" y="17034"/>
                  </a:cubicBezTo>
                  <a:lnTo>
                    <a:pt x="66173" y="17034"/>
                  </a:lnTo>
                  <a:lnTo>
                    <a:pt x="66103" y="17104"/>
                  </a:lnTo>
                  <a:lnTo>
                    <a:pt x="66114" y="17104"/>
                  </a:lnTo>
                  <a:close/>
                  <a:moveTo>
                    <a:pt x="123883" y="13079"/>
                  </a:moveTo>
                  <a:cubicBezTo>
                    <a:pt x="125655" y="13079"/>
                    <a:pt x="128126" y="13536"/>
                    <a:pt x="128986" y="11858"/>
                  </a:cubicBezTo>
                  <a:cubicBezTo>
                    <a:pt x="129605" y="10638"/>
                    <a:pt x="127518" y="9275"/>
                    <a:pt x="127518" y="8584"/>
                  </a:cubicBezTo>
                  <a:cubicBezTo>
                    <a:pt x="126899" y="1965"/>
                    <a:pt x="119875" y="4324"/>
                    <a:pt x="115007" y="4324"/>
                  </a:cubicBezTo>
                  <a:cubicBezTo>
                    <a:pt x="79789" y="4324"/>
                    <a:pt x="44566" y="4477"/>
                    <a:pt x="9274" y="4558"/>
                  </a:cubicBezTo>
                  <a:cubicBezTo>
                    <a:pt x="5484" y="4558"/>
                    <a:pt x="2319" y="4558"/>
                    <a:pt x="2549" y="8127"/>
                  </a:cubicBezTo>
                  <a:cubicBezTo>
                    <a:pt x="2703" y="11472"/>
                    <a:pt x="3862" y="13221"/>
                    <a:pt x="9653" y="13149"/>
                  </a:cubicBezTo>
                  <a:cubicBezTo>
                    <a:pt x="28495" y="12926"/>
                    <a:pt x="47272" y="13079"/>
                    <a:pt x="66114" y="13079"/>
                  </a:cubicBezTo>
                  <a:lnTo>
                    <a:pt x="123883" y="13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8" name="Google Shape;1758;p65"/>
            <p:cNvSpPr/>
            <p:nvPr/>
          </p:nvSpPr>
          <p:spPr>
            <a:xfrm>
              <a:off x="10274797" y="2281101"/>
              <a:ext cx="56660" cy="31474"/>
            </a:xfrm>
            <a:custGeom>
              <a:avLst/>
              <a:gdLst/>
              <a:ahLst/>
              <a:cxnLst/>
              <a:rect l="l" t="t" r="r" b="b"/>
              <a:pathLst>
                <a:path w="24370" h="13537" extrusionOk="0">
                  <a:moveTo>
                    <a:pt x="23630" y="2453"/>
                  </a:moveTo>
                  <a:cubicBezTo>
                    <a:pt x="23630" y="1386"/>
                    <a:pt x="23560" y="-211"/>
                    <a:pt x="21783" y="23"/>
                  </a:cubicBezTo>
                  <a:cubicBezTo>
                    <a:pt x="14604" y="1009"/>
                    <a:pt x="7190" y="-821"/>
                    <a:pt x="155" y="857"/>
                  </a:cubicBezTo>
                  <a:cubicBezTo>
                    <a:pt x="155" y="4354"/>
                    <a:pt x="80" y="7852"/>
                    <a:pt x="0" y="11350"/>
                  </a:cubicBezTo>
                  <a:cubicBezTo>
                    <a:pt x="6950" y="14542"/>
                    <a:pt x="15287" y="13556"/>
                    <a:pt x="22092" y="12641"/>
                  </a:cubicBezTo>
                  <a:cubicBezTo>
                    <a:pt x="26651" y="12031"/>
                    <a:pt x="22866" y="6561"/>
                    <a:pt x="23405" y="3287"/>
                  </a:cubicBezTo>
                  <a:cubicBezTo>
                    <a:pt x="23405" y="2982"/>
                    <a:pt x="23560" y="2677"/>
                    <a:pt x="23630" y="245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9" name="Google Shape;1759;p65"/>
            <p:cNvSpPr/>
            <p:nvPr/>
          </p:nvSpPr>
          <p:spPr>
            <a:xfrm>
              <a:off x="11185677" y="2267110"/>
              <a:ext cx="23176" cy="40095"/>
            </a:xfrm>
            <a:custGeom>
              <a:avLst/>
              <a:gdLst/>
              <a:ahLst/>
              <a:cxnLst/>
              <a:rect l="l" t="t" r="r" b="b"/>
              <a:pathLst>
                <a:path w="9968" h="17245" extrusionOk="0">
                  <a:moveTo>
                    <a:pt x="5023" y="17193"/>
                  </a:moveTo>
                  <a:cubicBezTo>
                    <a:pt x="7259" y="17193"/>
                    <a:pt x="9885" y="18180"/>
                    <a:pt x="9965" y="11560"/>
                  </a:cubicBezTo>
                  <a:cubicBezTo>
                    <a:pt x="10040" y="2440"/>
                    <a:pt x="8882" y="81"/>
                    <a:pt x="4243" y="0"/>
                  </a:cubicBezTo>
                  <a:cubicBezTo>
                    <a:pt x="384" y="0"/>
                    <a:pt x="0" y="681"/>
                    <a:pt x="0" y="6619"/>
                  </a:cubicBezTo>
                  <a:cubicBezTo>
                    <a:pt x="0" y="16126"/>
                    <a:pt x="539" y="17193"/>
                    <a:pt x="5092" y="17193"/>
                  </a:cubicBezTo>
                  <a:lnTo>
                    <a:pt x="5023" y="1719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0" name="Google Shape;1760;p65"/>
            <p:cNvSpPr/>
            <p:nvPr/>
          </p:nvSpPr>
          <p:spPr>
            <a:xfrm>
              <a:off x="11280460" y="2300938"/>
              <a:ext cx="928026" cy="6359"/>
            </a:xfrm>
            <a:custGeom>
              <a:avLst/>
              <a:gdLst/>
              <a:ahLst/>
              <a:cxnLst/>
              <a:rect l="l" t="t" r="r" b="b"/>
              <a:pathLst>
                <a:path w="399151" h="2735" extrusionOk="0">
                  <a:moveTo>
                    <a:pt x="398961" y="0"/>
                  </a:moveTo>
                  <a:lnTo>
                    <a:pt x="279" y="0"/>
                  </a:lnTo>
                  <a:cubicBezTo>
                    <a:pt x="-1498" y="2278"/>
                    <a:pt x="5382" y="2735"/>
                    <a:pt x="16110" y="2735"/>
                  </a:cubicBezTo>
                  <a:lnTo>
                    <a:pt x="379906" y="2735"/>
                  </a:lnTo>
                  <a:cubicBezTo>
                    <a:pt x="389562" y="2735"/>
                    <a:pt x="400418" y="2735"/>
                    <a:pt x="399031" y="0"/>
                  </a:cubicBezTo>
                  <a:lnTo>
                    <a:pt x="398961"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1" name="Google Shape;1761;p65"/>
            <p:cNvSpPr/>
            <p:nvPr/>
          </p:nvSpPr>
          <p:spPr>
            <a:xfrm>
              <a:off x="9969519" y="2278982"/>
              <a:ext cx="45003" cy="32955"/>
            </a:xfrm>
            <a:custGeom>
              <a:avLst/>
              <a:gdLst/>
              <a:ahLst/>
              <a:cxnLst/>
              <a:rect l="l" t="t" r="r" b="b"/>
              <a:pathLst>
                <a:path w="19356" h="14174" extrusionOk="0">
                  <a:moveTo>
                    <a:pt x="10469" y="0"/>
                  </a:moveTo>
                  <a:cubicBezTo>
                    <a:pt x="1054" y="152"/>
                    <a:pt x="-270" y="834"/>
                    <a:pt x="40" y="5165"/>
                  </a:cubicBezTo>
                  <a:cubicBezTo>
                    <a:pt x="579" y="13228"/>
                    <a:pt x="2281" y="14438"/>
                    <a:pt x="14478" y="14133"/>
                  </a:cubicBezTo>
                  <a:cubicBezTo>
                    <a:pt x="20189" y="13980"/>
                    <a:pt x="19346" y="10706"/>
                    <a:pt x="19271" y="8205"/>
                  </a:cubicBezTo>
                  <a:cubicBezTo>
                    <a:pt x="19116" y="1515"/>
                    <a:pt x="17269" y="-82"/>
                    <a:pt x="10544" y="71"/>
                  </a:cubicBezTo>
                  <a:lnTo>
                    <a:pt x="1046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2" name="Google Shape;1762;p65"/>
            <p:cNvSpPr/>
            <p:nvPr/>
          </p:nvSpPr>
          <p:spPr>
            <a:xfrm>
              <a:off x="10720493" y="2272979"/>
              <a:ext cx="54286" cy="28558"/>
            </a:xfrm>
            <a:custGeom>
              <a:avLst/>
              <a:gdLst/>
              <a:ahLst/>
              <a:cxnLst/>
              <a:rect l="l" t="t" r="r" b="b"/>
              <a:pathLst>
                <a:path w="23349" h="12283" extrusionOk="0">
                  <a:moveTo>
                    <a:pt x="11" y="8673"/>
                  </a:moveTo>
                  <a:cubicBezTo>
                    <a:pt x="11" y="11185"/>
                    <a:pt x="1703" y="12547"/>
                    <a:pt x="5647" y="12242"/>
                  </a:cubicBezTo>
                  <a:cubicBezTo>
                    <a:pt x="6960" y="12171"/>
                    <a:pt x="8273" y="12242"/>
                    <a:pt x="9586" y="12242"/>
                  </a:cubicBezTo>
                  <a:cubicBezTo>
                    <a:pt x="23880" y="12242"/>
                    <a:pt x="26501" y="9202"/>
                    <a:pt x="19936" y="0"/>
                  </a:cubicBezTo>
                  <a:cubicBezTo>
                    <a:pt x="21938" y="1068"/>
                    <a:pt x="21089" y="1830"/>
                    <a:pt x="19157" y="2054"/>
                  </a:cubicBezTo>
                  <a:cubicBezTo>
                    <a:pt x="17230" y="2278"/>
                    <a:pt x="15223" y="2125"/>
                    <a:pt x="13291" y="2054"/>
                  </a:cubicBezTo>
                  <a:cubicBezTo>
                    <a:pt x="6341" y="2054"/>
                    <a:pt x="2098" y="4128"/>
                    <a:pt x="544" y="8286"/>
                  </a:cubicBezTo>
                  <a:cubicBezTo>
                    <a:pt x="544" y="8286"/>
                    <a:pt x="235" y="8439"/>
                    <a:pt x="0" y="8591"/>
                  </a:cubicBezTo>
                  <a:lnTo>
                    <a:pt x="0" y="8673"/>
                  </a:lnTo>
                  <a:lnTo>
                    <a:pt x="11" y="86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3" name="Google Shape;1763;p65"/>
            <p:cNvSpPr/>
            <p:nvPr/>
          </p:nvSpPr>
          <p:spPr>
            <a:xfrm>
              <a:off x="10198567" y="2278643"/>
              <a:ext cx="45472" cy="28867"/>
            </a:xfrm>
            <a:custGeom>
              <a:avLst/>
              <a:gdLst/>
              <a:ahLst/>
              <a:cxnLst/>
              <a:rect l="l" t="t" r="r" b="b"/>
              <a:pathLst>
                <a:path w="19558" h="12416" extrusionOk="0">
                  <a:moveTo>
                    <a:pt x="1569" y="152"/>
                  </a:moveTo>
                  <a:cubicBezTo>
                    <a:pt x="565" y="2735"/>
                    <a:pt x="-1138" y="5247"/>
                    <a:pt x="1104" y="7911"/>
                  </a:cubicBezTo>
                  <a:cubicBezTo>
                    <a:pt x="4035" y="9883"/>
                    <a:pt x="9831" y="9131"/>
                    <a:pt x="11224" y="10493"/>
                  </a:cubicBezTo>
                  <a:cubicBezTo>
                    <a:pt x="15777" y="15129"/>
                    <a:pt x="16781" y="9964"/>
                    <a:pt x="19418" y="9660"/>
                  </a:cubicBezTo>
                  <a:cubicBezTo>
                    <a:pt x="19796" y="6233"/>
                    <a:pt x="19572" y="2969"/>
                    <a:pt x="16711" y="0"/>
                  </a:cubicBezTo>
                  <a:cubicBezTo>
                    <a:pt x="11689" y="0"/>
                    <a:pt x="6671" y="71"/>
                    <a:pt x="1569" y="152"/>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4" name="Google Shape;1764;p65"/>
            <p:cNvSpPr/>
            <p:nvPr/>
          </p:nvSpPr>
          <p:spPr>
            <a:xfrm>
              <a:off x="9854166" y="2276962"/>
              <a:ext cx="24787" cy="34459"/>
            </a:xfrm>
            <a:custGeom>
              <a:avLst/>
              <a:gdLst/>
              <a:ahLst/>
              <a:cxnLst/>
              <a:rect l="l" t="t" r="r" b="b"/>
              <a:pathLst>
                <a:path w="10661" h="14821" extrusionOk="0">
                  <a:moveTo>
                    <a:pt x="10661" y="8707"/>
                  </a:moveTo>
                  <a:cubicBezTo>
                    <a:pt x="6797" y="6653"/>
                    <a:pt x="12209" y="1335"/>
                    <a:pt x="4171" y="726"/>
                  </a:cubicBezTo>
                  <a:cubicBezTo>
                    <a:pt x="3706" y="726"/>
                    <a:pt x="3946" y="-800"/>
                    <a:pt x="2398" y="573"/>
                  </a:cubicBezTo>
                  <a:cubicBezTo>
                    <a:pt x="-2779" y="5138"/>
                    <a:pt x="1934" y="9398"/>
                    <a:pt x="2623" y="13648"/>
                  </a:cubicBezTo>
                  <a:cubicBezTo>
                    <a:pt x="2863" y="15092"/>
                    <a:pt x="6332" y="15245"/>
                    <a:pt x="7800" y="13872"/>
                  </a:cubicBezTo>
                  <a:cubicBezTo>
                    <a:pt x="9193" y="12510"/>
                    <a:pt x="9658" y="10608"/>
                    <a:pt x="10661" y="8707"/>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5" name="Google Shape;1765;p65"/>
            <p:cNvSpPr/>
            <p:nvPr/>
          </p:nvSpPr>
          <p:spPr>
            <a:xfrm>
              <a:off x="9668831" y="2280485"/>
              <a:ext cx="23606" cy="32652"/>
            </a:xfrm>
            <a:custGeom>
              <a:avLst/>
              <a:gdLst/>
              <a:ahLst/>
              <a:cxnLst/>
              <a:rect l="l" t="t" r="r" b="b"/>
              <a:pathLst>
                <a:path w="10153" h="14044" extrusionOk="0">
                  <a:moveTo>
                    <a:pt x="75" y="5687"/>
                  </a:moveTo>
                  <a:cubicBezTo>
                    <a:pt x="454" y="7283"/>
                    <a:pt x="918" y="8879"/>
                    <a:pt x="1313" y="10475"/>
                  </a:cubicBezTo>
                  <a:cubicBezTo>
                    <a:pt x="1623" y="12000"/>
                    <a:pt x="774" y="14044"/>
                    <a:pt x="4553" y="14044"/>
                  </a:cubicBezTo>
                  <a:cubicBezTo>
                    <a:pt x="8028" y="14044"/>
                    <a:pt x="9266" y="12143"/>
                    <a:pt x="9885" y="10313"/>
                  </a:cubicBezTo>
                  <a:cubicBezTo>
                    <a:pt x="10969" y="7120"/>
                    <a:pt x="8503" y="4232"/>
                    <a:pt x="7265" y="1263"/>
                  </a:cubicBezTo>
                  <a:cubicBezTo>
                    <a:pt x="6485" y="-485"/>
                    <a:pt x="3171" y="-404"/>
                    <a:pt x="1623" y="1416"/>
                  </a:cubicBezTo>
                  <a:cubicBezTo>
                    <a:pt x="619" y="2636"/>
                    <a:pt x="539" y="4232"/>
                    <a:pt x="0" y="5676"/>
                  </a:cubicBezTo>
                  <a:lnTo>
                    <a:pt x="75" y="5676"/>
                  </a:lnTo>
                  <a:lnTo>
                    <a:pt x="75" y="568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6" name="Google Shape;1766;p65"/>
            <p:cNvSpPr/>
            <p:nvPr/>
          </p:nvSpPr>
          <p:spPr>
            <a:xfrm>
              <a:off x="10142625" y="2272990"/>
              <a:ext cx="20060" cy="36156"/>
            </a:xfrm>
            <a:custGeom>
              <a:avLst/>
              <a:gdLst/>
              <a:ahLst/>
              <a:cxnLst/>
              <a:rect l="l" t="t" r="r" b="b"/>
              <a:pathLst>
                <a:path w="8628" h="15551" extrusionOk="0">
                  <a:moveTo>
                    <a:pt x="32" y="7913"/>
                  </a:moveTo>
                  <a:cubicBezTo>
                    <a:pt x="267" y="8981"/>
                    <a:pt x="806" y="10800"/>
                    <a:pt x="1031" y="12702"/>
                  </a:cubicBezTo>
                  <a:cubicBezTo>
                    <a:pt x="1185" y="14451"/>
                    <a:pt x="3657" y="14522"/>
                    <a:pt x="4970" y="15366"/>
                  </a:cubicBezTo>
                  <a:cubicBezTo>
                    <a:pt x="6043" y="16047"/>
                    <a:pt x="7051" y="14685"/>
                    <a:pt x="7665" y="13993"/>
                  </a:cubicBezTo>
                  <a:cubicBezTo>
                    <a:pt x="9597" y="12092"/>
                    <a:pt x="8439" y="1975"/>
                    <a:pt x="5813" y="531"/>
                  </a:cubicBezTo>
                  <a:cubicBezTo>
                    <a:pt x="3881" y="-455"/>
                    <a:pt x="1879" y="-79"/>
                    <a:pt x="950" y="1751"/>
                  </a:cubicBezTo>
                  <a:cubicBezTo>
                    <a:pt x="22" y="3419"/>
                    <a:pt x="-53" y="5167"/>
                    <a:pt x="22" y="7831"/>
                  </a:cubicBezTo>
                  <a:lnTo>
                    <a:pt x="22" y="7903"/>
                  </a:lnTo>
                  <a:lnTo>
                    <a:pt x="32" y="79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7" name="Google Shape;1767;p65"/>
            <p:cNvSpPr/>
            <p:nvPr/>
          </p:nvSpPr>
          <p:spPr>
            <a:xfrm>
              <a:off x="10715605" y="2268719"/>
              <a:ext cx="54093" cy="24578"/>
            </a:xfrm>
            <a:custGeom>
              <a:avLst/>
              <a:gdLst/>
              <a:ahLst/>
              <a:cxnLst/>
              <a:rect l="l" t="t" r="r" b="b"/>
              <a:pathLst>
                <a:path w="23266" h="10571" extrusionOk="0">
                  <a:moveTo>
                    <a:pt x="2172" y="10500"/>
                  </a:moveTo>
                  <a:cubicBezTo>
                    <a:pt x="2172" y="10500"/>
                    <a:pt x="2637" y="10347"/>
                    <a:pt x="2706" y="10195"/>
                  </a:cubicBezTo>
                  <a:cubicBezTo>
                    <a:pt x="4259" y="5986"/>
                    <a:pt x="8503" y="3912"/>
                    <a:pt x="15452" y="3962"/>
                  </a:cubicBezTo>
                  <a:cubicBezTo>
                    <a:pt x="17384" y="3962"/>
                    <a:pt x="19391" y="4115"/>
                    <a:pt x="21318" y="3962"/>
                  </a:cubicBezTo>
                  <a:cubicBezTo>
                    <a:pt x="23325" y="3738"/>
                    <a:pt x="24099" y="3047"/>
                    <a:pt x="22098" y="1908"/>
                  </a:cubicBezTo>
                  <a:cubicBezTo>
                    <a:pt x="22023" y="384"/>
                    <a:pt x="20710" y="-64"/>
                    <a:pt x="18698" y="7"/>
                  </a:cubicBezTo>
                  <a:lnTo>
                    <a:pt x="10899" y="7"/>
                  </a:lnTo>
                  <a:cubicBezTo>
                    <a:pt x="395" y="7"/>
                    <a:pt x="-2466" y="3433"/>
                    <a:pt x="2098" y="10571"/>
                  </a:cubicBezTo>
                  <a:lnTo>
                    <a:pt x="2172" y="1050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8" name="Google Shape;1768;p65"/>
            <p:cNvSpPr/>
            <p:nvPr/>
          </p:nvSpPr>
          <p:spPr>
            <a:xfrm>
              <a:off x="10274400" y="2286777"/>
              <a:ext cx="65388" cy="29169"/>
            </a:xfrm>
            <a:custGeom>
              <a:avLst/>
              <a:gdLst/>
              <a:ahLst/>
              <a:cxnLst/>
              <a:rect l="l" t="t" r="r" b="b"/>
              <a:pathLst>
                <a:path w="28124" h="12546" extrusionOk="0">
                  <a:moveTo>
                    <a:pt x="23795" y="0"/>
                  </a:moveTo>
                  <a:cubicBezTo>
                    <a:pt x="23795" y="0"/>
                    <a:pt x="23565" y="610"/>
                    <a:pt x="23565" y="834"/>
                  </a:cubicBezTo>
                  <a:cubicBezTo>
                    <a:pt x="23021" y="4097"/>
                    <a:pt x="26811" y="9496"/>
                    <a:pt x="22258" y="10188"/>
                  </a:cubicBezTo>
                  <a:cubicBezTo>
                    <a:pt x="15458" y="11174"/>
                    <a:pt x="7115" y="12089"/>
                    <a:pt x="160" y="8897"/>
                  </a:cubicBezTo>
                  <a:cubicBezTo>
                    <a:pt x="-529" y="11408"/>
                    <a:pt x="1009" y="12394"/>
                    <a:pt x="4718" y="12394"/>
                  </a:cubicBezTo>
                  <a:cubicBezTo>
                    <a:pt x="10355" y="12394"/>
                    <a:pt x="15997" y="12547"/>
                    <a:pt x="21633" y="12547"/>
                  </a:cubicBezTo>
                  <a:cubicBezTo>
                    <a:pt x="24339" y="12547"/>
                    <a:pt x="27275" y="11937"/>
                    <a:pt x="27505" y="9811"/>
                  </a:cubicBezTo>
                  <a:cubicBezTo>
                    <a:pt x="27814" y="6385"/>
                    <a:pt x="29971" y="2359"/>
                    <a:pt x="23864" y="0"/>
                  </a:cubicBezTo>
                  <a:lnTo>
                    <a:pt x="2379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9" name="Google Shape;1769;p65"/>
            <p:cNvSpPr/>
            <p:nvPr/>
          </p:nvSpPr>
          <p:spPr>
            <a:xfrm>
              <a:off x="10086105" y="2279164"/>
              <a:ext cx="17172" cy="31853"/>
            </a:xfrm>
            <a:custGeom>
              <a:avLst/>
              <a:gdLst/>
              <a:ahLst/>
              <a:cxnLst/>
              <a:rect l="l" t="t" r="r" b="b"/>
              <a:pathLst>
                <a:path w="7386" h="13700" extrusionOk="0">
                  <a:moveTo>
                    <a:pt x="11" y="4956"/>
                  </a:moveTo>
                  <a:cubicBezTo>
                    <a:pt x="320" y="7691"/>
                    <a:pt x="475" y="9745"/>
                    <a:pt x="785" y="11799"/>
                  </a:cubicBezTo>
                  <a:cubicBezTo>
                    <a:pt x="939" y="12633"/>
                    <a:pt x="939" y="13700"/>
                    <a:pt x="2792" y="13700"/>
                  </a:cubicBezTo>
                  <a:cubicBezTo>
                    <a:pt x="4259" y="13700"/>
                    <a:pt x="4959" y="13090"/>
                    <a:pt x="5722" y="12338"/>
                  </a:cubicBezTo>
                  <a:cubicBezTo>
                    <a:pt x="9517" y="8535"/>
                    <a:pt x="5722" y="4885"/>
                    <a:pt x="5103" y="1235"/>
                  </a:cubicBezTo>
                  <a:cubicBezTo>
                    <a:pt x="4948" y="472"/>
                    <a:pt x="3795" y="96"/>
                    <a:pt x="2706" y="15"/>
                  </a:cubicBezTo>
                  <a:cubicBezTo>
                    <a:pt x="774" y="-138"/>
                    <a:pt x="705" y="929"/>
                    <a:pt x="464" y="1764"/>
                  </a:cubicBezTo>
                  <a:cubicBezTo>
                    <a:pt x="155" y="3055"/>
                    <a:pt x="85" y="4417"/>
                    <a:pt x="0" y="5027"/>
                  </a:cubicBezTo>
                  <a:lnTo>
                    <a:pt x="0" y="4956"/>
                  </a:lnTo>
                  <a:lnTo>
                    <a:pt x="11" y="4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0" name="Google Shape;1770;p65"/>
            <p:cNvSpPr/>
            <p:nvPr/>
          </p:nvSpPr>
          <p:spPr>
            <a:xfrm>
              <a:off x="10200442" y="2297282"/>
              <a:ext cx="44256" cy="15315"/>
            </a:xfrm>
            <a:custGeom>
              <a:avLst/>
              <a:gdLst/>
              <a:ahLst/>
              <a:cxnLst/>
              <a:rect l="l" t="t" r="r" b="b"/>
              <a:pathLst>
                <a:path w="19035" h="6587" extrusionOk="0">
                  <a:moveTo>
                    <a:pt x="18638" y="1739"/>
                  </a:moveTo>
                  <a:cubicBezTo>
                    <a:pt x="16012" y="2044"/>
                    <a:pt x="15014" y="7209"/>
                    <a:pt x="10445" y="2583"/>
                  </a:cubicBezTo>
                  <a:cubicBezTo>
                    <a:pt x="9063" y="1210"/>
                    <a:pt x="3271" y="1901"/>
                    <a:pt x="336" y="0"/>
                  </a:cubicBezTo>
                  <a:cubicBezTo>
                    <a:pt x="410" y="2054"/>
                    <a:pt x="-1367" y="5094"/>
                    <a:pt x="2578" y="5775"/>
                  </a:cubicBezTo>
                  <a:cubicBezTo>
                    <a:pt x="7216" y="6538"/>
                    <a:pt x="12463" y="7138"/>
                    <a:pt x="17256" y="5775"/>
                  </a:cubicBezTo>
                  <a:cubicBezTo>
                    <a:pt x="19498" y="5094"/>
                    <a:pt x="19188" y="3345"/>
                    <a:pt x="18638" y="1820"/>
                  </a:cubicBezTo>
                  <a:lnTo>
                    <a:pt x="18638" y="17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1" name="Google Shape;1771;p65"/>
            <p:cNvSpPr/>
            <p:nvPr/>
          </p:nvSpPr>
          <p:spPr>
            <a:xfrm>
              <a:off x="10202265" y="2272665"/>
              <a:ext cx="35205" cy="6305"/>
            </a:xfrm>
            <a:custGeom>
              <a:avLst/>
              <a:gdLst/>
              <a:ahLst/>
              <a:cxnLst/>
              <a:rect l="l" t="t" r="r" b="b"/>
              <a:pathLst>
                <a:path w="15142" h="2712" extrusionOk="0">
                  <a:moveTo>
                    <a:pt x="0" y="2713"/>
                  </a:moveTo>
                  <a:cubicBezTo>
                    <a:pt x="5023" y="2713"/>
                    <a:pt x="10040" y="2641"/>
                    <a:pt x="15143" y="2560"/>
                  </a:cubicBezTo>
                  <a:cubicBezTo>
                    <a:pt x="14988" y="1879"/>
                    <a:pt x="14988" y="506"/>
                    <a:pt x="14678" y="506"/>
                  </a:cubicBezTo>
                  <a:cubicBezTo>
                    <a:pt x="9885" y="49"/>
                    <a:pt x="5103" y="-561"/>
                    <a:pt x="550" y="1035"/>
                  </a:cubicBezTo>
                  <a:cubicBezTo>
                    <a:pt x="85" y="1188"/>
                    <a:pt x="240" y="2102"/>
                    <a:pt x="85" y="2702"/>
                  </a:cubicBezTo>
                  <a:lnTo>
                    <a:pt x="11" y="2702"/>
                  </a:lnTo>
                  <a:lnTo>
                    <a:pt x="0" y="271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2" name="Google Shape;1772;p65"/>
            <p:cNvSpPr/>
            <p:nvPr/>
          </p:nvSpPr>
          <p:spPr>
            <a:xfrm>
              <a:off x="10264836" y="2283087"/>
              <a:ext cx="10009" cy="24396"/>
            </a:xfrm>
            <a:custGeom>
              <a:avLst/>
              <a:gdLst/>
              <a:ahLst/>
              <a:cxnLst/>
              <a:rect l="l" t="t" r="r" b="b"/>
              <a:pathLst>
                <a:path w="4305" h="10493" extrusionOk="0">
                  <a:moveTo>
                    <a:pt x="4151" y="10493"/>
                  </a:moveTo>
                  <a:cubicBezTo>
                    <a:pt x="4151" y="6995"/>
                    <a:pt x="4236" y="3498"/>
                    <a:pt x="4306" y="0"/>
                  </a:cubicBezTo>
                  <a:cubicBezTo>
                    <a:pt x="-1331" y="1749"/>
                    <a:pt x="-1486" y="7372"/>
                    <a:pt x="4151" y="1049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3" name="Google Shape;1773;p65"/>
            <p:cNvSpPr/>
            <p:nvPr/>
          </p:nvSpPr>
          <p:spPr>
            <a:xfrm>
              <a:off x="10364542" y="2281003"/>
              <a:ext cx="294247" cy="21474"/>
            </a:xfrm>
            <a:custGeom>
              <a:avLst/>
              <a:gdLst/>
              <a:ahLst/>
              <a:cxnLst/>
              <a:rect l="l" t="t" r="r" b="b"/>
              <a:pathLst>
                <a:path w="126558" h="9236" extrusionOk="0">
                  <a:moveTo>
                    <a:pt x="63572" y="9163"/>
                  </a:moveTo>
                  <a:lnTo>
                    <a:pt x="121341" y="9163"/>
                  </a:lnTo>
                  <a:cubicBezTo>
                    <a:pt x="123118" y="9163"/>
                    <a:pt x="125584" y="9620"/>
                    <a:pt x="126444" y="7943"/>
                  </a:cubicBezTo>
                  <a:cubicBezTo>
                    <a:pt x="127063" y="6723"/>
                    <a:pt x="124976" y="5360"/>
                    <a:pt x="124976" y="4669"/>
                  </a:cubicBezTo>
                  <a:cubicBezTo>
                    <a:pt x="124357" y="-1951"/>
                    <a:pt x="117332" y="409"/>
                    <a:pt x="112470" y="409"/>
                  </a:cubicBezTo>
                  <a:cubicBezTo>
                    <a:pt x="77247" y="409"/>
                    <a:pt x="42029" y="561"/>
                    <a:pt x="6732" y="643"/>
                  </a:cubicBezTo>
                  <a:cubicBezTo>
                    <a:pt x="2942" y="643"/>
                    <a:pt x="-218" y="643"/>
                    <a:pt x="12" y="4211"/>
                  </a:cubicBezTo>
                  <a:cubicBezTo>
                    <a:pt x="167" y="7557"/>
                    <a:pt x="1320" y="9305"/>
                    <a:pt x="7116" y="9234"/>
                  </a:cubicBezTo>
                  <a:cubicBezTo>
                    <a:pt x="25963" y="9000"/>
                    <a:pt x="44736" y="9163"/>
                    <a:pt x="63572" y="916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4" name="Google Shape;1774;p65"/>
            <p:cNvSpPr/>
            <p:nvPr/>
          </p:nvSpPr>
          <p:spPr>
            <a:xfrm>
              <a:off x="11812974" y="3281571"/>
              <a:ext cx="310660" cy="36458"/>
            </a:xfrm>
            <a:custGeom>
              <a:avLst/>
              <a:gdLst/>
              <a:ahLst/>
              <a:cxnLst/>
              <a:rect l="l" t="t" r="r" b="b"/>
              <a:pathLst>
                <a:path w="133617" h="15681" extrusionOk="0">
                  <a:moveTo>
                    <a:pt x="67575" y="15586"/>
                  </a:moveTo>
                  <a:cubicBezTo>
                    <a:pt x="87036" y="15586"/>
                    <a:pt x="106577" y="15431"/>
                    <a:pt x="126049" y="15666"/>
                  </a:cubicBezTo>
                  <a:cubicBezTo>
                    <a:pt x="131605" y="15666"/>
                    <a:pt x="133618" y="14221"/>
                    <a:pt x="133618" y="10794"/>
                  </a:cubicBezTo>
                  <a:cubicBezTo>
                    <a:pt x="133618" y="9435"/>
                    <a:pt x="133618" y="8134"/>
                    <a:pt x="133463" y="6769"/>
                  </a:cubicBezTo>
                  <a:cubicBezTo>
                    <a:pt x="132534" y="608"/>
                    <a:pt x="131296" y="0"/>
                    <a:pt x="122184" y="0"/>
                  </a:cubicBezTo>
                  <a:lnTo>
                    <a:pt x="10580" y="0"/>
                  </a:lnTo>
                  <a:cubicBezTo>
                    <a:pt x="1853" y="0"/>
                    <a:pt x="-2166" y="3497"/>
                    <a:pt x="1165" y="8966"/>
                  </a:cubicBezTo>
                  <a:cubicBezTo>
                    <a:pt x="2403" y="11018"/>
                    <a:pt x="471" y="14211"/>
                    <a:pt x="3401" y="15047"/>
                  </a:cubicBezTo>
                  <a:cubicBezTo>
                    <a:pt x="7031" y="16034"/>
                    <a:pt x="11594" y="15575"/>
                    <a:pt x="15683" y="15575"/>
                  </a:cubicBezTo>
                  <a:lnTo>
                    <a:pt x="67586" y="15575"/>
                  </a:lnTo>
                  <a:lnTo>
                    <a:pt x="67575" y="1558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5" name="Google Shape;1775;p65"/>
            <p:cNvSpPr/>
            <p:nvPr/>
          </p:nvSpPr>
          <p:spPr>
            <a:xfrm>
              <a:off x="11366546" y="3282134"/>
              <a:ext cx="307135" cy="39946"/>
            </a:xfrm>
            <a:custGeom>
              <a:avLst/>
              <a:gdLst/>
              <a:ahLst/>
              <a:cxnLst/>
              <a:rect l="l" t="t" r="r" b="b"/>
              <a:pathLst>
                <a:path w="132101" h="17181" extrusionOk="0">
                  <a:moveTo>
                    <a:pt x="66112" y="17103"/>
                  </a:moveTo>
                  <a:cubicBezTo>
                    <a:pt x="48573" y="17103"/>
                    <a:pt x="31044" y="17178"/>
                    <a:pt x="13515" y="17103"/>
                  </a:cubicBezTo>
                  <a:cubicBezTo>
                    <a:pt x="-624" y="17034"/>
                    <a:pt x="1154" y="18852"/>
                    <a:pt x="150" y="8207"/>
                  </a:cubicBezTo>
                  <a:cubicBezTo>
                    <a:pt x="-394" y="2808"/>
                    <a:pt x="150" y="2584"/>
                    <a:pt x="8568" y="2584"/>
                  </a:cubicBezTo>
                  <a:lnTo>
                    <a:pt x="98004" y="2584"/>
                  </a:lnTo>
                  <a:cubicBezTo>
                    <a:pt x="99782" y="2584"/>
                    <a:pt x="102178" y="2962"/>
                    <a:pt x="103107" y="2354"/>
                  </a:cubicBezTo>
                  <a:cubicBezTo>
                    <a:pt x="109523" y="-1910"/>
                    <a:pt x="117167" y="1059"/>
                    <a:pt x="124191" y="382"/>
                  </a:cubicBezTo>
                  <a:cubicBezTo>
                    <a:pt x="125659" y="228"/>
                    <a:pt x="128744" y="308"/>
                    <a:pt x="128434" y="2280"/>
                  </a:cubicBezTo>
                  <a:cubicBezTo>
                    <a:pt x="128055" y="4417"/>
                    <a:pt x="129982" y="5851"/>
                    <a:pt x="131060" y="7610"/>
                  </a:cubicBezTo>
                  <a:cubicBezTo>
                    <a:pt x="133921" y="12327"/>
                    <a:pt x="130596" y="17034"/>
                    <a:pt x="124644" y="17034"/>
                  </a:cubicBezTo>
                  <a:lnTo>
                    <a:pt x="66171" y="17034"/>
                  </a:lnTo>
                  <a:lnTo>
                    <a:pt x="66102" y="17103"/>
                  </a:lnTo>
                  <a:lnTo>
                    <a:pt x="66112" y="17103"/>
                  </a:lnTo>
                  <a:close/>
                  <a:moveTo>
                    <a:pt x="123881" y="13079"/>
                  </a:moveTo>
                  <a:cubicBezTo>
                    <a:pt x="125659" y="13079"/>
                    <a:pt x="128125" y="13537"/>
                    <a:pt x="128984" y="11858"/>
                  </a:cubicBezTo>
                  <a:cubicBezTo>
                    <a:pt x="129603" y="10638"/>
                    <a:pt x="127516" y="9279"/>
                    <a:pt x="127516" y="8586"/>
                  </a:cubicBezTo>
                  <a:cubicBezTo>
                    <a:pt x="126897" y="1965"/>
                    <a:pt x="119873" y="4327"/>
                    <a:pt x="115010" y="4327"/>
                  </a:cubicBezTo>
                  <a:cubicBezTo>
                    <a:pt x="79787" y="4327"/>
                    <a:pt x="44564" y="4476"/>
                    <a:pt x="9272" y="4561"/>
                  </a:cubicBezTo>
                  <a:cubicBezTo>
                    <a:pt x="5482" y="4561"/>
                    <a:pt x="2322" y="4561"/>
                    <a:pt x="2547" y="8127"/>
                  </a:cubicBezTo>
                  <a:cubicBezTo>
                    <a:pt x="2701" y="11475"/>
                    <a:pt x="3860" y="13223"/>
                    <a:pt x="9656" y="13148"/>
                  </a:cubicBezTo>
                  <a:cubicBezTo>
                    <a:pt x="28493" y="12924"/>
                    <a:pt x="47271" y="13079"/>
                    <a:pt x="66112" y="13079"/>
                  </a:cubicBezTo>
                  <a:lnTo>
                    <a:pt x="123881" y="1307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6" name="Google Shape;1776;p65"/>
            <p:cNvSpPr/>
            <p:nvPr/>
          </p:nvSpPr>
          <p:spPr>
            <a:xfrm>
              <a:off x="11282622" y="3291484"/>
              <a:ext cx="56653" cy="31476"/>
            </a:xfrm>
            <a:custGeom>
              <a:avLst/>
              <a:gdLst/>
              <a:ahLst/>
              <a:cxnLst/>
              <a:rect l="l" t="t" r="r" b="b"/>
              <a:pathLst>
                <a:path w="24367" h="13538" extrusionOk="0">
                  <a:moveTo>
                    <a:pt x="23630" y="2454"/>
                  </a:moveTo>
                  <a:cubicBezTo>
                    <a:pt x="23630" y="1382"/>
                    <a:pt x="23560" y="-211"/>
                    <a:pt x="21783" y="23"/>
                  </a:cubicBezTo>
                  <a:cubicBezTo>
                    <a:pt x="14604" y="1009"/>
                    <a:pt x="7190" y="-824"/>
                    <a:pt x="155" y="855"/>
                  </a:cubicBezTo>
                  <a:cubicBezTo>
                    <a:pt x="155" y="4351"/>
                    <a:pt x="80" y="7848"/>
                    <a:pt x="0" y="11350"/>
                  </a:cubicBezTo>
                  <a:cubicBezTo>
                    <a:pt x="6950" y="14543"/>
                    <a:pt x="15287" y="13557"/>
                    <a:pt x="22092" y="12640"/>
                  </a:cubicBezTo>
                  <a:cubicBezTo>
                    <a:pt x="26645" y="12027"/>
                    <a:pt x="22866" y="6558"/>
                    <a:pt x="23405" y="3285"/>
                  </a:cubicBezTo>
                  <a:cubicBezTo>
                    <a:pt x="23405" y="2982"/>
                    <a:pt x="23560" y="2672"/>
                    <a:pt x="23630" y="2454"/>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7" name="Google Shape;1777;p65"/>
            <p:cNvSpPr/>
            <p:nvPr/>
          </p:nvSpPr>
          <p:spPr>
            <a:xfrm>
              <a:off x="12193501" y="3277481"/>
              <a:ext cx="23176" cy="40099"/>
            </a:xfrm>
            <a:custGeom>
              <a:avLst/>
              <a:gdLst/>
              <a:ahLst/>
              <a:cxnLst/>
              <a:rect l="l" t="t" r="r" b="b"/>
              <a:pathLst>
                <a:path w="9968" h="17247" extrusionOk="0">
                  <a:moveTo>
                    <a:pt x="5017" y="17196"/>
                  </a:moveTo>
                  <a:cubicBezTo>
                    <a:pt x="7259" y="17196"/>
                    <a:pt x="9885" y="18182"/>
                    <a:pt x="9965" y="11561"/>
                  </a:cubicBezTo>
                  <a:cubicBezTo>
                    <a:pt x="10040" y="2441"/>
                    <a:pt x="8882" y="85"/>
                    <a:pt x="4243" y="0"/>
                  </a:cubicBezTo>
                  <a:cubicBezTo>
                    <a:pt x="384" y="0"/>
                    <a:pt x="0" y="682"/>
                    <a:pt x="0" y="6620"/>
                  </a:cubicBezTo>
                  <a:cubicBezTo>
                    <a:pt x="0" y="16129"/>
                    <a:pt x="539" y="17196"/>
                    <a:pt x="5092" y="17196"/>
                  </a:cubicBezTo>
                  <a:lnTo>
                    <a:pt x="5017" y="1719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8" name="Google Shape;1778;p65"/>
            <p:cNvSpPr/>
            <p:nvPr/>
          </p:nvSpPr>
          <p:spPr>
            <a:xfrm>
              <a:off x="10977344" y="3289356"/>
              <a:ext cx="45003" cy="32962"/>
            </a:xfrm>
            <a:custGeom>
              <a:avLst/>
              <a:gdLst/>
              <a:ahLst/>
              <a:cxnLst/>
              <a:rect l="l" t="t" r="r" b="b"/>
              <a:pathLst>
                <a:path w="19356" h="14177" extrusionOk="0">
                  <a:moveTo>
                    <a:pt x="10469" y="0"/>
                  </a:moveTo>
                  <a:cubicBezTo>
                    <a:pt x="1049" y="155"/>
                    <a:pt x="-270" y="837"/>
                    <a:pt x="40" y="5165"/>
                  </a:cubicBezTo>
                  <a:cubicBezTo>
                    <a:pt x="573" y="13230"/>
                    <a:pt x="2281" y="14440"/>
                    <a:pt x="14478" y="14136"/>
                  </a:cubicBezTo>
                  <a:cubicBezTo>
                    <a:pt x="20189" y="13981"/>
                    <a:pt x="19346" y="10709"/>
                    <a:pt x="19271" y="8209"/>
                  </a:cubicBezTo>
                  <a:cubicBezTo>
                    <a:pt x="19116" y="1519"/>
                    <a:pt x="17270" y="-80"/>
                    <a:pt x="10544" y="75"/>
                  </a:cubicBezTo>
                  <a:lnTo>
                    <a:pt x="1046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9" name="Google Shape;1779;p65"/>
            <p:cNvSpPr/>
            <p:nvPr/>
          </p:nvSpPr>
          <p:spPr>
            <a:xfrm>
              <a:off x="11728320" y="3283346"/>
              <a:ext cx="54282" cy="28563"/>
            </a:xfrm>
            <a:custGeom>
              <a:avLst/>
              <a:gdLst/>
              <a:ahLst/>
              <a:cxnLst/>
              <a:rect l="l" t="t" r="r" b="b"/>
              <a:pathLst>
                <a:path w="23347" h="12285" extrusionOk="0">
                  <a:moveTo>
                    <a:pt x="11" y="8672"/>
                  </a:moveTo>
                  <a:cubicBezTo>
                    <a:pt x="11" y="11183"/>
                    <a:pt x="1703" y="12548"/>
                    <a:pt x="5647" y="12244"/>
                  </a:cubicBezTo>
                  <a:cubicBezTo>
                    <a:pt x="6960" y="12169"/>
                    <a:pt x="8273" y="12244"/>
                    <a:pt x="9581" y="12244"/>
                  </a:cubicBezTo>
                  <a:cubicBezTo>
                    <a:pt x="23880" y="12244"/>
                    <a:pt x="26501" y="9200"/>
                    <a:pt x="19931" y="0"/>
                  </a:cubicBezTo>
                  <a:cubicBezTo>
                    <a:pt x="21938" y="1066"/>
                    <a:pt x="21089" y="1828"/>
                    <a:pt x="19157" y="2052"/>
                  </a:cubicBezTo>
                  <a:cubicBezTo>
                    <a:pt x="17224" y="2276"/>
                    <a:pt x="15223" y="2127"/>
                    <a:pt x="13291" y="2052"/>
                  </a:cubicBezTo>
                  <a:cubicBezTo>
                    <a:pt x="6341" y="2052"/>
                    <a:pt x="2098" y="4131"/>
                    <a:pt x="544" y="8289"/>
                  </a:cubicBezTo>
                  <a:cubicBezTo>
                    <a:pt x="544" y="8289"/>
                    <a:pt x="235" y="8438"/>
                    <a:pt x="0" y="8592"/>
                  </a:cubicBezTo>
                  <a:lnTo>
                    <a:pt x="0" y="8672"/>
                  </a:lnTo>
                  <a:lnTo>
                    <a:pt x="11" y="867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0" name="Google Shape;1780;p65"/>
            <p:cNvSpPr/>
            <p:nvPr/>
          </p:nvSpPr>
          <p:spPr>
            <a:xfrm>
              <a:off x="11206343" y="3289022"/>
              <a:ext cx="45477" cy="28865"/>
            </a:xfrm>
            <a:custGeom>
              <a:avLst/>
              <a:gdLst/>
              <a:ahLst/>
              <a:cxnLst/>
              <a:rect l="l" t="t" r="r" b="b"/>
              <a:pathLst>
                <a:path w="19560" h="12415" extrusionOk="0">
                  <a:moveTo>
                    <a:pt x="1569" y="155"/>
                  </a:moveTo>
                  <a:cubicBezTo>
                    <a:pt x="565" y="2734"/>
                    <a:pt x="-1138" y="5245"/>
                    <a:pt x="1104" y="7910"/>
                  </a:cubicBezTo>
                  <a:cubicBezTo>
                    <a:pt x="4040" y="9882"/>
                    <a:pt x="9831" y="9131"/>
                    <a:pt x="11224" y="10495"/>
                  </a:cubicBezTo>
                  <a:cubicBezTo>
                    <a:pt x="15783" y="15127"/>
                    <a:pt x="16786" y="9962"/>
                    <a:pt x="19418" y="9659"/>
                  </a:cubicBezTo>
                  <a:cubicBezTo>
                    <a:pt x="19802" y="6231"/>
                    <a:pt x="19572" y="2969"/>
                    <a:pt x="16711" y="0"/>
                  </a:cubicBezTo>
                  <a:cubicBezTo>
                    <a:pt x="11694" y="0"/>
                    <a:pt x="6671" y="69"/>
                    <a:pt x="1569" y="15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1" name="Google Shape;1781;p65"/>
            <p:cNvSpPr/>
            <p:nvPr/>
          </p:nvSpPr>
          <p:spPr>
            <a:xfrm>
              <a:off x="10862009" y="3287338"/>
              <a:ext cx="24780" cy="34459"/>
            </a:xfrm>
            <a:custGeom>
              <a:avLst/>
              <a:gdLst/>
              <a:ahLst/>
              <a:cxnLst/>
              <a:rect l="l" t="t" r="r" b="b"/>
              <a:pathLst>
                <a:path w="10658" h="14821" extrusionOk="0">
                  <a:moveTo>
                    <a:pt x="10658" y="8709"/>
                  </a:moveTo>
                  <a:cubicBezTo>
                    <a:pt x="6799" y="6657"/>
                    <a:pt x="12212" y="1337"/>
                    <a:pt x="4173" y="724"/>
                  </a:cubicBezTo>
                  <a:cubicBezTo>
                    <a:pt x="3709" y="724"/>
                    <a:pt x="3949" y="-800"/>
                    <a:pt x="2396" y="575"/>
                  </a:cubicBezTo>
                  <a:cubicBezTo>
                    <a:pt x="-2776" y="5138"/>
                    <a:pt x="1931" y="9402"/>
                    <a:pt x="2625" y="13650"/>
                  </a:cubicBezTo>
                  <a:cubicBezTo>
                    <a:pt x="2860" y="15094"/>
                    <a:pt x="6335" y="15244"/>
                    <a:pt x="7797" y="13874"/>
                  </a:cubicBezTo>
                  <a:cubicBezTo>
                    <a:pt x="9196" y="12509"/>
                    <a:pt x="9660" y="10612"/>
                    <a:pt x="10658" y="8709"/>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2" name="Google Shape;1782;p65"/>
            <p:cNvSpPr/>
            <p:nvPr/>
          </p:nvSpPr>
          <p:spPr>
            <a:xfrm>
              <a:off x="10676630" y="3290861"/>
              <a:ext cx="23606" cy="32648"/>
            </a:xfrm>
            <a:custGeom>
              <a:avLst/>
              <a:gdLst/>
              <a:ahLst/>
              <a:cxnLst/>
              <a:rect l="l" t="t" r="r" b="b"/>
              <a:pathLst>
                <a:path w="10153" h="14042" extrusionOk="0">
                  <a:moveTo>
                    <a:pt x="75" y="5685"/>
                  </a:moveTo>
                  <a:cubicBezTo>
                    <a:pt x="454" y="7284"/>
                    <a:pt x="918" y="8878"/>
                    <a:pt x="1313" y="10477"/>
                  </a:cubicBezTo>
                  <a:cubicBezTo>
                    <a:pt x="1623" y="12001"/>
                    <a:pt x="774" y="14043"/>
                    <a:pt x="4553" y="14043"/>
                  </a:cubicBezTo>
                  <a:cubicBezTo>
                    <a:pt x="8028" y="14043"/>
                    <a:pt x="9266" y="12145"/>
                    <a:pt x="9885" y="10312"/>
                  </a:cubicBezTo>
                  <a:cubicBezTo>
                    <a:pt x="10969" y="7119"/>
                    <a:pt x="8503" y="4235"/>
                    <a:pt x="7259" y="1266"/>
                  </a:cubicBezTo>
                  <a:cubicBezTo>
                    <a:pt x="6485" y="-488"/>
                    <a:pt x="3171" y="-402"/>
                    <a:pt x="1623" y="1415"/>
                  </a:cubicBezTo>
                  <a:cubicBezTo>
                    <a:pt x="619" y="2636"/>
                    <a:pt x="539" y="4235"/>
                    <a:pt x="0" y="5674"/>
                  </a:cubicBezTo>
                  <a:lnTo>
                    <a:pt x="75" y="5674"/>
                  </a:lnTo>
                  <a:lnTo>
                    <a:pt x="75" y="56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3" name="Google Shape;1783;p65"/>
            <p:cNvSpPr/>
            <p:nvPr/>
          </p:nvSpPr>
          <p:spPr>
            <a:xfrm>
              <a:off x="11150450" y="3283360"/>
              <a:ext cx="20051" cy="36156"/>
            </a:xfrm>
            <a:custGeom>
              <a:avLst/>
              <a:gdLst/>
              <a:ahLst/>
              <a:cxnLst/>
              <a:rect l="l" t="t" r="r" b="b"/>
              <a:pathLst>
                <a:path w="8624" h="15551" extrusionOk="0">
                  <a:moveTo>
                    <a:pt x="27" y="7914"/>
                  </a:moveTo>
                  <a:cubicBezTo>
                    <a:pt x="267" y="8980"/>
                    <a:pt x="806" y="10798"/>
                    <a:pt x="1031" y="12701"/>
                  </a:cubicBezTo>
                  <a:cubicBezTo>
                    <a:pt x="1185" y="14449"/>
                    <a:pt x="3657" y="14519"/>
                    <a:pt x="4964" y="15366"/>
                  </a:cubicBezTo>
                  <a:cubicBezTo>
                    <a:pt x="6043" y="16048"/>
                    <a:pt x="7051" y="14684"/>
                    <a:pt x="7660" y="13991"/>
                  </a:cubicBezTo>
                  <a:cubicBezTo>
                    <a:pt x="9592" y="12093"/>
                    <a:pt x="8439" y="1976"/>
                    <a:pt x="5813" y="532"/>
                  </a:cubicBezTo>
                  <a:cubicBezTo>
                    <a:pt x="3881" y="-454"/>
                    <a:pt x="1879" y="-81"/>
                    <a:pt x="950" y="1752"/>
                  </a:cubicBezTo>
                  <a:cubicBezTo>
                    <a:pt x="22" y="3416"/>
                    <a:pt x="-53" y="5169"/>
                    <a:pt x="22" y="7829"/>
                  </a:cubicBezTo>
                  <a:lnTo>
                    <a:pt x="22" y="7904"/>
                  </a:lnTo>
                  <a:lnTo>
                    <a:pt x="27" y="79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4" name="Google Shape;1784;p65"/>
            <p:cNvSpPr/>
            <p:nvPr/>
          </p:nvSpPr>
          <p:spPr>
            <a:xfrm>
              <a:off x="11723383" y="3279100"/>
              <a:ext cx="54089" cy="24580"/>
            </a:xfrm>
            <a:custGeom>
              <a:avLst/>
              <a:gdLst/>
              <a:ahLst/>
              <a:cxnLst/>
              <a:rect l="l" t="t" r="r" b="b"/>
              <a:pathLst>
                <a:path w="23264" h="10572" extrusionOk="0">
                  <a:moveTo>
                    <a:pt x="2171" y="10498"/>
                  </a:moveTo>
                  <a:cubicBezTo>
                    <a:pt x="2171" y="10498"/>
                    <a:pt x="2635" y="10349"/>
                    <a:pt x="2710" y="10194"/>
                  </a:cubicBezTo>
                  <a:cubicBezTo>
                    <a:pt x="4257" y="5983"/>
                    <a:pt x="8501" y="3910"/>
                    <a:pt x="15456" y="3963"/>
                  </a:cubicBezTo>
                  <a:cubicBezTo>
                    <a:pt x="17388" y="3963"/>
                    <a:pt x="19390" y="4112"/>
                    <a:pt x="21322" y="3963"/>
                  </a:cubicBezTo>
                  <a:cubicBezTo>
                    <a:pt x="23323" y="3739"/>
                    <a:pt x="24097" y="3046"/>
                    <a:pt x="22096" y="1905"/>
                  </a:cubicBezTo>
                  <a:cubicBezTo>
                    <a:pt x="22021" y="381"/>
                    <a:pt x="20713" y="-67"/>
                    <a:pt x="18696" y="8"/>
                  </a:cubicBezTo>
                  <a:lnTo>
                    <a:pt x="10897" y="8"/>
                  </a:lnTo>
                  <a:cubicBezTo>
                    <a:pt x="393" y="8"/>
                    <a:pt x="-2468" y="3430"/>
                    <a:pt x="2101" y="10572"/>
                  </a:cubicBezTo>
                  <a:lnTo>
                    <a:pt x="2171" y="1049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5" name="Google Shape;1785;p65"/>
            <p:cNvSpPr/>
            <p:nvPr/>
          </p:nvSpPr>
          <p:spPr>
            <a:xfrm>
              <a:off x="11282224" y="3297153"/>
              <a:ext cx="65386" cy="29172"/>
            </a:xfrm>
            <a:custGeom>
              <a:avLst/>
              <a:gdLst/>
              <a:ahLst/>
              <a:cxnLst/>
              <a:rect l="l" t="t" r="r" b="b"/>
              <a:pathLst>
                <a:path w="28123" h="12547" extrusionOk="0">
                  <a:moveTo>
                    <a:pt x="23795" y="0"/>
                  </a:moveTo>
                  <a:cubicBezTo>
                    <a:pt x="23795" y="0"/>
                    <a:pt x="23565" y="613"/>
                    <a:pt x="23565" y="837"/>
                  </a:cubicBezTo>
                  <a:cubicBezTo>
                    <a:pt x="23021" y="4099"/>
                    <a:pt x="26811" y="9499"/>
                    <a:pt x="22252" y="10192"/>
                  </a:cubicBezTo>
                  <a:cubicBezTo>
                    <a:pt x="15458" y="11178"/>
                    <a:pt x="7115" y="12089"/>
                    <a:pt x="160" y="8896"/>
                  </a:cubicBezTo>
                  <a:cubicBezTo>
                    <a:pt x="-529" y="11412"/>
                    <a:pt x="1009" y="12398"/>
                    <a:pt x="4718" y="12398"/>
                  </a:cubicBezTo>
                  <a:cubicBezTo>
                    <a:pt x="10355" y="12398"/>
                    <a:pt x="15997" y="12548"/>
                    <a:pt x="21633" y="12548"/>
                  </a:cubicBezTo>
                  <a:cubicBezTo>
                    <a:pt x="24339" y="12548"/>
                    <a:pt x="27275" y="11940"/>
                    <a:pt x="27499" y="9813"/>
                  </a:cubicBezTo>
                  <a:cubicBezTo>
                    <a:pt x="27814" y="6386"/>
                    <a:pt x="29971" y="2361"/>
                    <a:pt x="23864" y="0"/>
                  </a:cubicBezTo>
                  <a:lnTo>
                    <a:pt x="2379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6" name="Google Shape;1786;p65"/>
            <p:cNvSpPr/>
            <p:nvPr/>
          </p:nvSpPr>
          <p:spPr>
            <a:xfrm>
              <a:off x="11093929" y="3289531"/>
              <a:ext cx="17168" cy="31846"/>
            </a:xfrm>
            <a:custGeom>
              <a:avLst/>
              <a:gdLst/>
              <a:ahLst/>
              <a:cxnLst/>
              <a:rect l="l" t="t" r="r" b="b"/>
              <a:pathLst>
                <a:path w="7384" h="13697" extrusionOk="0">
                  <a:moveTo>
                    <a:pt x="11" y="4956"/>
                  </a:moveTo>
                  <a:cubicBezTo>
                    <a:pt x="320" y="7691"/>
                    <a:pt x="475" y="9743"/>
                    <a:pt x="785" y="11800"/>
                  </a:cubicBezTo>
                  <a:cubicBezTo>
                    <a:pt x="939" y="12632"/>
                    <a:pt x="939" y="13698"/>
                    <a:pt x="2792" y="13698"/>
                  </a:cubicBezTo>
                  <a:cubicBezTo>
                    <a:pt x="4254" y="13698"/>
                    <a:pt x="4959" y="13090"/>
                    <a:pt x="5722" y="12339"/>
                  </a:cubicBezTo>
                  <a:cubicBezTo>
                    <a:pt x="9512" y="8533"/>
                    <a:pt x="5722" y="4887"/>
                    <a:pt x="5103" y="1236"/>
                  </a:cubicBezTo>
                  <a:cubicBezTo>
                    <a:pt x="4948" y="473"/>
                    <a:pt x="3790" y="95"/>
                    <a:pt x="2706" y="15"/>
                  </a:cubicBezTo>
                  <a:cubicBezTo>
                    <a:pt x="774" y="-140"/>
                    <a:pt x="705" y="932"/>
                    <a:pt x="464" y="1763"/>
                  </a:cubicBezTo>
                  <a:cubicBezTo>
                    <a:pt x="155" y="3053"/>
                    <a:pt x="85" y="4418"/>
                    <a:pt x="0" y="5025"/>
                  </a:cubicBezTo>
                  <a:lnTo>
                    <a:pt x="0" y="4956"/>
                  </a:lnTo>
                  <a:lnTo>
                    <a:pt x="11" y="495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7" name="Google Shape;1787;p65"/>
            <p:cNvSpPr/>
            <p:nvPr/>
          </p:nvSpPr>
          <p:spPr>
            <a:xfrm>
              <a:off x="11208236" y="3307664"/>
              <a:ext cx="44252" cy="15315"/>
            </a:xfrm>
            <a:custGeom>
              <a:avLst/>
              <a:gdLst/>
              <a:ahLst/>
              <a:cxnLst/>
              <a:rect l="l" t="t" r="r" b="b"/>
              <a:pathLst>
                <a:path w="19033" h="6587" extrusionOk="0">
                  <a:moveTo>
                    <a:pt x="18640" y="1738"/>
                  </a:moveTo>
                  <a:cubicBezTo>
                    <a:pt x="16014" y="2041"/>
                    <a:pt x="15016" y="7206"/>
                    <a:pt x="10447" y="2580"/>
                  </a:cubicBezTo>
                  <a:cubicBezTo>
                    <a:pt x="9065" y="1210"/>
                    <a:pt x="3268" y="1903"/>
                    <a:pt x="338" y="0"/>
                  </a:cubicBezTo>
                  <a:cubicBezTo>
                    <a:pt x="407" y="2052"/>
                    <a:pt x="-1365" y="5096"/>
                    <a:pt x="2580" y="5773"/>
                  </a:cubicBezTo>
                  <a:cubicBezTo>
                    <a:pt x="7218" y="6540"/>
                    <a:pt x="12465" y="7137"/>
                    <a:pt x="17258" y="5773"/>
                  </a:cubicBezTo>
                  <a:cubicBezTo>
                    <a:pt x="19494" y="5096"/>
                    <a:pt x="19185" y="3347"/>
                    <a:pt x="18640" y="1818"/>
                  </a:cubicBezTo>
                  <a:lnTo>
                    <a:pt x="18640" y="173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8" name="Google Shape;1788;p65"/>
            <p:cNvSpPr/>
            <p:nvPr/>
          </p:nvSpPr>
          <p:spPr>
            <a:xfrm>
              <a:off x="11210026" y="3283043"/>
              <a:ext cx="35194" cy="6310"/>
            </a:xfrm>
            <a:custGeom>
              <a:avLst/>
              <a:gdLst/>
              <a:ahLst/>
              <a:cxnLst/>
              <a:rect l="l" t="t" r="r" b="b"/>
              <a:pathLst>
                <a:path w="15137" h="2714" extrusionOk="0">
                  <a:moveTo>
                    <a:pt x="0" y="2715"/>
                  </a:moveTo>
                  <a:cubicBezTo>
                    <a:pt x="5017" y="2715"/>
                    <a:pt x="10035" y="2640"/>
                    <a:pt x="15137" y="2560"/>
                  </a:cubicBezTo>
                  <a:cubicBezTo>
                    <a:pt x="14983" y="1878"/>
                    <a:pt x="14983" y="508"/>
                    <a:pt x="14673" y="508"/>
                  </a:cubicBezTo>
                  <a:cubicBezTo>
                    <a:pt x="9880" y="50"/>
                    <a:pt x="5097" y="-563"/>
                    <a:pt x="544" y="1036"/>
                  </a:cubicBezTo>
                  <a:cubicBezTo>
                    <a:pt x="80" y="1185"/>
                    <a:pt x="235" y="2102"/>
                    <a:pt x="80" y="2704"/>
                  </a:cubicBezTo>
                  <a:lnTo>
                    <a:pt x="5" y="2704"/>
                  </a:lnTo>
                  <a:lnTo>
                    <a:pt x="0" y="271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9" name="Google Shape;1789;p65"/>
            <p:cNvSpPr/>
            <p:nvPr/>
          </p:nvSpPr>
          <p:spPr>
            <a:xfrm>
              <a:off x="11272625" y="3293458"/>
              <a:ext cx="10018" cy="24401"/>
            </a:xfrm>
            <a:custGeom>
              <a:avLst/>
              <a:gdLst/>
              <a:ahLst/>
              <a:cxnLst/>
              <a:rect l="l" t="t" r="r" b="b"/>
              <a:pathLst>
                <a:path w="4309" h="10495" extrusionOk="0">
                  <a:moveTo>
                    <a:pt x="4155" y="10495"/>
                  </a:moveTo>
                  <a:cubicBezTo>
                    <a:pt x="4155" y="6999"/>
                    <a:pt x="4240" y="3502"/>
                    <a:pt x="4310" y="0"/>
                  </a:cubicBezTo>
                  <a:cubicBezTo>
                    <a:pt x="-1332" y="1754"/>
                    <a:pt x="-1487" y="7372"/>
                    <a:pt x="4155" y="1049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0" name="Google Shape;1790;p65"/>
            <p:cNvSpPr/>
            <p:nvPr/>
          </p:nvSpPr>
          <p:spPr>
            <a:xfrm>
              <a:off x="11372292" y="3291382"/>
              <a:ext cx="294259" cy="21474"/>
            </a:xfrm>
            <a:custGeom>
              <a:avLst/>
              <a:gdLst/>
              <a:ahLst/>
              <a:cxnLst/>
              <a:rect l="l" t="t" r="r" b="b"/>
              <a:pathLst>
                <a:path w="126563" h="9236" extrusionOk="0">
                  <a:moveTo>
                    <a:pt x="63577" y="9165"/>
                  </a:moveTo>
                  <a:lnTo>
                    <a:pt x="121346" y="9165"/>
                  </a:lnTo>
                  <a:cubicBezTo>
                    <a:pt x="123118" y="9165"/>
                    <a:pt x="125590" y="9618"/>
                    <a:pt x="126449" y="7945"/>
                  </a:cubicBezTo>
                  <a:cubicBezTo>
                    <a:pt x="127068" y="6724"/>
                    <a:pt x="124981" y="5359"/>
                    <a:pt x="124981" y="4667"/>
                  </a:cubicBezTo>
                  <a:cubicBezTo>
                    <a:pt x="124362" y="-1948"/>
                    <a:pt x="117338" y="408"/>
                    <a:pt x="112470" y="408"/>
                  </a:cubicBezTo>
                  <a:cubicBezTo>
                    <a:pt x="77252" y="408"/>
                    <a:pt x="42029" y="562"/>
                    <a:pt x="6737" y="642"/>
                  </a:cubicBezTo>
                  <a:cubicBezTo>
                    <a:pt x="2948" y="642"/>
                    <a:pt x="-218" y="642"/>
                    <a:pt x="12" y="4213"/>
                  </a:cubicBezTo>
                  <a:cubicBezTo>
                    <a:pt x="167" y="7556"/>
                    <a:pt x="1325" y="9304"/>
                    <a:pt x="7116" y="9235"/>
                  </a:cubicBezTo>
                  <a:cubicBezTo>
                    <a:pt x="25969" y="9000"/>
                    <a:pt x="44736" y="9165"/>
                    <a:pt x="63577" y="916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1" name="Google Shape;1791;p65"/>
            <p:cNvSpPr/>
            <p:nvPr/>
          </p:nvSpPr>
          <p:spPr>
            <a:xfrm>
              <a:off x="9177317" y="3646722"/>
              <a:ext cx="130193" cy="15312"/>
            </a:xfrm>
            <a:custGeom>
              <a:avLst/>
              <a:gdLst/>
              <a:ahLst/>
              <a:cxnLst/>
              <a:rect l="l" t="t" r="r" b="b"/>
              <a:pathLst>
                <a:path w="55997" h="6586" extrusionOk="0">
                  <a:moveTo>
                    <a:pt x="28306" y="6531"/>
                  </a:moveTo>
                  <a:cubicBezTo>
                    <a:pt x="36478" y="6531"/>
                    <a:pt x="44644" y="6477"/>
                    <a:pt x="52816" y="6547"/>
                  </a:cubicBezTo>
                  <a:cubicBezTo>
                    <a:pt x="55138" y="6568"/>
                    <a:pt x="55997" y="5950"/>
                    <a:pt x="55997" y="4505"/>
                  </a:cubicBezTo>
                  <a:cubicBezTo>
                    <a:pt x="55997" y="3946"/>
                    <a:pt x="55997" y="3375"/>
                    <a:pt x="55922" y="2815"/>
                  </a:cubicBezTo>
                  <a:cubicBezTo>
                    <a:pt x="55533" y="246"/>
                    <a:pt x="55015" y="-20"/>
                    <a:pt x="51204" y="1"/>
                  </a:cubicBezTo>
                  <a:lnTo>
                    <a:pt x="4447" y="1"/>
                  </a:lnTo>
                  <a:cubicBezTo>
                    <a:pt x="780" y="1"/>
                    <a:pt x="-912" y="1467"/>
                    <a:pt x="491" y="3775"/>
                  </a:cubicBezTo>
                  <a:cubicBezTo>
                    <a:pt x="1004" y="4638"/>
                    <a:pt x="192" y="5992"/>
                    <a:pt x="1420" y="6328"/>
                  </a:cubicBezTo>
                  <a:cubicBezTo>
                    <a:pt x="2936" y="6733"/>
                    <a:pt x="4847" y="6541"/>
                    <a:pt x="6582" y="6541"/>
                  </a:cubicBezTo>
                  <a:lnTo>
                    <a:pt x="28327" y="6541"/>
                  </a:lnTo>
                  <a:lnTo>
                    <a:pt x="28327" y="6520"/>
                  </a:lnTo>
                  <a:lnTo>
                    <a:pt x="28306" y="65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2" name="Google Shape;1792;p65"/>
            <p:cNvSpPr/>
            <p:nvPr/>
          </p:nvSpPr>
          <p:spPr>
            <a:xfrm>
              <a:off x="9370777" y="3645534"/>
              <a:ext cx="397870" cy="13669"/>
            </a:xfrm>
            <a:custGeom>
              <a:avLst/>
              <a:gdLst/>
              <a:ahLst/>
              <a:cxnLst/>
              <a:rect l="l" t="t" r="r" b="b"/>
              <a:pathLst>
                <a:path w="171127" h="5879" extrusionOk="0">
                  <a:moveTo>
                    <a:pt x="169587" y="5858"/>
                  </a:moveTo>
                  <a:cubicBezTo>
                    <a:pt x="172822" y="4973"/>
                    <a:pt x="170051" y="2052"/>
                    <a:pt x="169464" y="1210"/>
                  </a:cubicBezTo>
                  <a:cubicBezTo>
                    <a:pt x="168584" y="-21"/>
                    <a:pt x="162098" y="0"/>
                    <a:pt x="156643" y="0"/>
                  </a:cubicBezTo>
                  <a:lnTo>
                    <a:pt x="15608" y="0"/>
                  </a:lnTo>
                  <a:cubicBezTo>
                    <a:pt x="14161" y="0"/>
                    <a:pt x="-96" y="704"/>
                    <a:pt x="0" y="4483"/>
                  </a:cubicBezTo>
                  <a:cubicBezTo>
                    <a:pt x="1127" y="4941"/>
                    <a:pt x="1682" y="5421"/>
                    <a:pt x="2498" y="5879"/>
                  </a:cubicBezTo>
                  <a:lnTo>
                    <a:pt x="169576" y="5879"/>
                  </a:lnTo>
                  <a:lnTo>
                    <a:pt x="169576" y="5858"/>
                  </a:lnTo>
                  <a:lnTo>
                    <a:pt x="169587" y="585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3" name="Google Shape;1793;p65"/>
            <p:cNvSpPr/>
            <p:nvPr/>
          </p:nvSpPr>
          <p:spPr>
            <a:xfrm>
              <a:off x="8990080" y="3647154"/>
              <a:ext cx="128710" cy="16552"/>
            </a:xfrm>
            <a:custGeom>
              <a:avLst/>
              <a:gdLst/>
              <a:ahLst/>
              <a:cxnLst/>
              <a:rect l="l" t="t" r="r" b="b"/>
              <a:pathLst>
                <a:path w="55359" h="7119" extrusionOk="0">
                  <a:moveTo>
                    <a:pt x="27739" y="7096"/>
                  </a:moveTo>
                  <a:cubicBezTo>
                    <a:pt x="20378" y="7096"/>
                    <a:pt x="13044" y="7144"/>
                    <a:pt x="5689" y="7096"/>
                  </a:cubicBezTo>
                  <a:cubicBezTo>
                    <a:pt x="-252" y="7043"/>
                    <a:pt x="522" y="7837"/>
                    <a:pt x="58" y="3381"/>
                  </a:cubicBezTo>
                  <a:cubicBezTo>
                    <a:pt x="-156" y="1115"/>
                    <a:pt x="58" y="1046"/>
                    <a:pt x="3602" y="1046"/>
                  </a:cubicBezTo>
                  <a:lnTo>
                    <a:pt x="41093" y="1046"/>
                  </a:lnTo>
                  <a:cubicBezTo>
                    <a:pt x="41830" y="1046"/>
                    <a:pt x="42849" y="1217"/>
                    <a:pt x="43244" y="972"/>
                  </a:cubicBezTo>
                  <a:cubicBezTo>
                    <a:pt x="45908" y="-787"/>
                    <a:pt x="49142" y="444"/>
                    <a:pt x="52073" y="129"/>
                  </a:cubicBezTo>
                  <a:cubicBezTo>
                    <a:pt x="52681" y="60"/>
                    <a:pt x="53984" y="81"/>
                    <a:pt x="53829" y="924"/>
                  </a:cubicBezTo>
                  <a:cubicBezTo>
                    <a:pt x="53685" y="1840"/>
                    <a:pt x="54491" y="2416"/>
                    <a:pt x="54934" y="3141"/>
                  </a:cubicBezTo>
                  <a:cubicBezTo>
                    <a:pt x="56113" y="5092"/>
                    <a:pt x="54720" y="7085"/>
                    <a:pt x="52249" y="7085"/>
                  </a:cubicBezTo>
                  <a:lnTo>
                    <a:pt x="27739" y="7085"/>
                  </a:lnTo>
                  <a:lnTo>
                    <a:pt x="27739" y="7096"/>
                  </a:lnTo>
                  <a:close/>
                  <a:moveTo>
                    <a:pt x="51950" y="5385"/>
                  </a:moveTo>
                  <a:cubicBezTo>
                    <a:pt x="52703" y="5385"/>
                    <a:pt x="53738" y="5561"/>
                    <a:pt x="54101" y="4879"/>
                  </a:cubicBezTo>
                  <a:cubicBezTo>
                    <a:pt x="54368" y="4367"/>
                    <a:pt x="53487" y="3791"/>
                    <a:pt x="53471" y="3503"/>
                  </a:cubicBezTo>
                  <a:cubicBezTo>
                    <a:pt x="53220" y="737"/>
                    <a:pt x="50269" y="1728"/>
                    <a:pt x="48230" y="1728"/>
                  </a:cubicBezTo>
                  <a:cubicBezTo>
                    <a:pt x="33461" y="1728"/>
                    <a:pt x="18713" y="1776"/>
                    <a:pt x="3944" y="1798"/>
                  </a:cubicBezTo>
                  <a:cubicBezTo>
                    <a:pt x="2353" y="1798"/>
                    <a:pt x="1029" y="1798"/>
                    <a:pt x="1115" y="3312"/>
                  </a:cubicBezTo>
                  <a:cubicBezTo>
                    <a:pt x="1184" y="4703"/>
                    <a:pt x="1648" y="5428"/>
                    <a:pt x="4098" y="5406"/>
                  </a:cubicBezTo>
                  <a:cubicBezTo>
                    <a:pt x="11966" y="5305"/>
                    <a:pt x="19871" y="5358"/>
                    <a:pt x="27771" y="5358"/>
                  </a:cubicBezTo>
                  <a:cubicBezTo>
                    <a:pt x="35670" y="5358"/>
                    <a:pt x="43917" y="5374"/>
                    <a:pt x="51982" y="5358"/>
                  </a:cubicBezTo>
                  <a:lnTo>
                    <a:pt x="51961" y="5374"/>
                  </a:lnTo>
                  <a:lnTo>
                    <a:pt x="51950" y="53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4" name="Google Shape;1794;p65"/>
            <p:cNvSpPr/>
            <p:nvPr/>
          </p:nvSpPr>
          <p:spPr>
            <a:xfrm>
              <a:off x="8954868" y="3650889"/>
              <a:ext cx="23782" cy="13185"/>
            </a:xfrm>
            <a:custGeom>
              <a:avLst/>
              <a:gdLst/>
              <a:ahLst/>
              <a:cxnLst/>
              <a:rect l="l" t="t" r="r" b="b"/>
              <a:pathLst>
                <a:path w="10229" h="5671" extrusionOk="0">
                  <a:moveTo>
                    <a:pt x="9928" y="1018"/>
                  </a:moveTo>
                  <a:cubicBezTo>
                    <a:pt x="9928" y="581"/>
                    <a:pt x="9875" y="-91"/>
                    <a:pt x="9143" y="10"/>
                  </a:cubicBezTo>
                  <a:cubicBezTo>
                    <a:pt x="6138" y="447"/>
                    <a:pt x="3026" y="-358"/>
                    <a:pt x="75" y="346"/>
                  </a:cubicBezTo>
                  <a:cubicBezTo>
                    <a:pt x="75" y="1807"/>
                    <a:pt x="21" y="3283"/>
                    <a:pt x="0" y="4749"/>
                  </a:cubicBezTo>
                  <a:cubicBezTo>
                    <a:pt x="2914" y="6098"/>
                    <a:pt x="6416" y="5682"/>
                    <a:pt x="9277" y="5277"/>
                  </a:cubicBezTo>
                  <a:cubicBezTo>
                    <a:pt x="11188" y="5010"/>
                    <a:pt x="9597" y="2723"/>
                    <a:pt x="9811" y="1380"/>
                  </a:cubicBezTo>
                  <a:cubicBezTo>
                    <a:pt x="9811" y="1258"/>
                    <a:pt x="9885" y="1135"/>
                    <a:pt x="9917" y="1018"/>
                  </a:cubicBezTo>
                  <a:lnTo>
                    <a:pt x="9939" y="1018"/>
                  </a:lnTo>
                  <a:lnTo>
                    <a:pt x="9928" y="10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5" name="Google Shape;1795;p65"/>
            <p:cNvSpPr/>
            <p:nvPr/>
          </p:nvSpPr>
          <p:spPr>
            <a:xfrm>
              <a:off x="9336646" y="3645024"/>
              <a:ext cx="9735" cy="16789"/>
            </a:xfrm>
            <a:custGeom>
              <a:avLst/>
              <a:gdLst/>
              <a:ahLst/>
              <a:cxnLst/>
              <a:rect l="l" t="t" r="r" b="b"/>
              <a:pathLst>
                <a:path w="4187" h="7221" extrusionOk="0">
                  <a:moveTo>
                    <a:pt x="2130" y="7201"/>
                  </a:moveTo>
                  <a:cubicBezTo>
                    <a:pt x="3080" y="7201"/>
                    <a:pt x="4163" y="7606"/>
                    <a:pt x="4185" y="4840"/>
                  </a:cubicBezTo>
                  <a:cubicBezTo>
                    <a:pt x="4233" y="1018"/>
                    <a:pt x="3720" y="32"/>
                    <a:pt x="1788" y="0"/>
                  </a:cubicBezTo>
                  <a:cubicBezTo>
                    <a:pt x="176" y="0"/>
                    <a:pt x="0" y="267"/>
                    <a:pt x="0" y="2766"/>
                  </a:cubicBezTo>
                  <a:cubicBezTo>
                    <a:pt x="0" y="6764"/>
                    <a:pt x="219" y="7201"/>
                    <a:pt x="2130" y="7201"/>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6" name="Google Shape;1796;p65"/>
            <p:cNvSpPr/>
            <p:nvPr/>
          </p:nvSpPr>
          <p:spPr>
            <a:xfrm>
              <a:off x="9376334" y="3659155"/>
              <a:ext cx="388826" cy="2688"/>
            </a:xfrm>
            <a:custGeom>
              <a:avLst/>
              <a:gdLst/>
              <a:ahLst/>
              <a:cxnLst/>
              <a:rect l="l" t="t" r="r" b="b"/>
              <a:pathLst>
                <a:path w="167237" h="1156" extrusionOk="0">
                  <a:moveTo>
                    <a:pt x="167197" y="0"/>
                  </a:moveTo>
                  <a:lnTo>
                    <a:pt x="114" y="0"/>
                  </a:lnTo>
                  <a:cubicBezTo>
                    <a:pt x="-617" y="965"/>
                    <a:pt x="2243" y="1157"/>
                    <a:pt x="6748" y="1157"/>
                  </a:cubicBezTo>
                  <a:lnTo>
                    <a:pt x="159159" y="1157"/>
                  </a:lnTo>
                  <a:cubicBezTo>
                    <a:pt x="163220" y="1157"/>
                    <a:pt x="167773" y="1157"/>
                    <a:pt x="167186" y="0"/>
                  </a:cubicBezTo>
                  <a:lnTo>
                    <a:pt x="167208" y="0"/>
                  </a:lnTo>
                  <a:lnTo>
                    <a:pt x="167197"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7" name="Google Shape;1797;p65"/>
            <p:cNvSpPr/>
            <p:nvPr/>
          </p:nvSpPr>
          <p:spPr>
            <a:xfrm>
              <a:off x="8827079" y="3650000"/>
              <a:ext cx="18812" cy="13799"/>
            </a:xfrm>
            <a:custGeom>
              <a:avLst/>
              <a:gdLst/>
              <a:ahLst/>
              <a:cxnLst/>
              <a:rect l="l" t="t" r="r" b="b"/>
              <a:pathLst>
                <a:path w="8091" h="5935" extrusionOk="0">
                  <a:moveTo>
                    <a:pt x="4397" y="3"/>
                  </a:moveTo>
                  <a:cubicBezTo>
                    <a:pt x="437" y="72"/>
                    <a:pt x="-107" y="339"/>
                    <a:pt x="15" y="2167"/>
                  </a:cubicBezTo>
                  <a:cubicBezTo>
                    <a:pt x="245" y="5546"/>
                    <a:pt x="944" y="6042"/>
                    <a:pt x="6057" y="5919"/>
                  </a:cubicBezTo>
                  <a:cubicBezTo>
                    <a:pt x="8433" y="5850"/>
                    <a:pt x="8080" y="4475"/>
                    <a:pt x="8064" y="3420"/>
                  </a:cubicBezTo>
                  <a:cubicBezTo>
                    <a:pt x="8011" y="632"/>
                    <a:pt x="7237" y="-50"/>
                    <a:pt x="4397" y="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8" name="Google Shape;1798;p65"/>
            <p:cNvSpPr/>
            <p:nvPr/>
          </p:nvSpPr>
          <p:spPr>
            <a:xfrm>
              <a:off x="9141821" y="3647468"/>
              <a:ext cx="22799" cy="11944"/>
            </a:xfrm>
            <a:custGeom>
              <a:avLst/>
              <a:gdLst/>
              <a:ahLst/>
              <a:cxnLst/>
              <a:rect l="l" t="t" r="r" b="b"/>
              <a:pathLst>
                <a:path w="9806" h="5137" extrusionOk="0">
                  <a:moveTo>
                    <a:pt x="21" y="3614"/>
                  </a:moveTo>
                  <a:cubicBezTo>
                    <a:pt x="43" y="4669"/>
                    <a:pt x="758" y="5218"/>
                    <a:pt x="2397" y="5128"/>
                  </a:cubicBezTo>
                  <a:cubicBezTo>
                    <a:pt x="2936" y="5106"/>
                    <a:pt x="3502" y="5128"/>
                    <a:pt x="4030" y="5128"/>
                  </a:cubicBezTo>
                  <a:cubicBezTo>
                    <a:pt x="10019" y="5128"/>
                    <a:pt x="11124" y="3854"/>
                    <a:pt x="8391" y="0"/>
                  </a:cubicBezTo>
                  <a:cubicBezTo>
                    <a:pt x="9213" y="458"/>
                    <a:pt x="8871" y="773"/>
                    <a:pt x="8049" y="848"/>
                  </a:cubicBezTo>
                  <a:cubicBezTo>
                    <a:pt x="7243" y="949"/>
                    <a:pt x="6405" y="869"/>
                    <a:pt x="5578" y="869"/>
                  </a:cubicBezTo>
                  <a:cubicBezTo>
                    <a:pt x="2658" y="869"/>
                    <a:pt x="881" y="1743"/>
                    <a:pt x="219" y="3491"/>
                  </a:cubicBezTo>
                  <a:cubicBezTo>
                    <a:pt x="219" y="3491"/>
                    <a:pt x="75" y="3561"/>
                    <a:pt x="0" y="3614"/>
                  </a:cubicBezTo>
                  <a:lnTo>
                    <a:pt x="21" y="36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9" name="Google Shape;1799;p65"/>
            <p:cNvSpPr/>
            <p:nvPr/>
          </p:nvSpPr>
          <p:spPr>
            <a:xfrm>
              <a:off x="8922956" y="3649896"/>
              <a:ext cx="19025" cy="12130"/>
            </a:xfrm>
            <a:custGeom>
              <a:avLst/>
              <a:gdLst/>
              <a:ahLst/>
              <a:cxnLst/>
              <a:rect l="l" t="t" r="r" b="b"/>
              <a:pathLst>
                <a:path w="8183" h="5217" extrusionOk="0">
                  <a:moveTo>
                    <a:pt x="663" y="48"/>
                  </a:moveTo>
                  <a:cubicBezTo>
                    <a:pt x="247" y="1135"/>
                    <a:pt x="-485" y="2196"/>
                    <a:pt x="466" y="3321"/>
                  </a:cubicBezTo>
                  <a:cubicBezTo>
                    <a:pt x="1693" y="4136"/>
                    <a:pt x="4132" y="3822"/>
                    <a:pt x="4698" y="4413"/>
                  </a:cubicBezTo>
                  <a:cubicBezTo>
                    <a:pt x="6609" y="6364"/>
                    <a:pt x="7052" y="4168"/>
                    <a:pt x="8130" y="4046"/>
                  </a:cubicBezTo>
                  <a:cubicBezTo>
                    <a:pt x="8274" y="2623"/>
                    <a:pt x="8200" y="1231"/>
                    <a:pt x="6983" y="0"/>
                  </a:cubicBezTo>
                  <a:cubicBezTo>
                    <a:pt x="4874" y="0"/>
                    <a:pt x="2745" y="21"/>
                    <a:pt x="652" y="48"/>
                  </a:cubicBezTo>
                  <a:lnTo>
                    <a:pt x="674" y="48"/>
                  </a:lnTo>
                  <a:lnTo>
                    <a:pt x="663" y="4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0" name="Google Shape;1800;p65"/>
            <p:cNvSpPr/>
            <p:nvPr/>
          </p:nvSpPr>
          <p:spPr>
            <a:xfrm>
              <a:off x="8778755" y="3649070"/>
              <a:ext cx="10390" cy="14464"/>
            </a:xfrm>
            <a:custGeom>
              <a:avLst/>
              <a:gdLst/>
              <a:ahLst/>
              <a:cxnLst/>
              <a:rect l="l" t="t" r="r" b="b"/>
              <a:pathLst>
                <a:path w="4469" h="6221" extrusionOk="0">
                  <a:moveTo>
                    <a:pt x="4459" y="3665"/>
                  </a:moveTo>
                  <a:cubicBezTo>
                    <a:pt x="2847" y="2802"/>
                    <a:pt x="5121" y="584"/>
                    <a:pt x="1726" y="291"/>
                  </a:cubicBezTo>
                  <a:cubicBezTo>
                    <a:pt x="1529" y="291"/>
                    <a:pt x="1619" y="-327"/>
                    <a:pt x="990" y="238"/>
                  </a:cubicBezTo>
                  <a:cubicBezTo>
                    <a:pt x="-1156" y="2141"/>
                    <a:pt x="813" y="3921"/>
                    <a:pt x="1096" y="5728"/>
                  </a:cubicBezTo>
                  <a:cubicBezTo>
                    <a:pt x="1198" y="6330"/>
                    <a:pt x="2666" y="6400"/>
                    <a:pt x="3274" y="5835"/>
                  </a:cubicBezTo>
                  <a:cubicBezTo>
                    <a:pt x="3861" y="5254"/>
                    <a:pt x="4059" y="4481"/>
                    <a:pt x="4470" y="3665"/>
                  </a:cubicBezTo>
                  <a:lnTo>
                    <a:pt x="4459" y="36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1" name="Google Shape;1801;p65"/>
            <p:cNvSpPr/>
            <p:nvPr/>
          </p:nvSpPr>
          <p:spPr>
            <a:xfrm>
              <a:off x="8701151" y="3650668"/>
              <a:ext cx="9828" cy="13664"/>
            </a:xfrm>
            <a:custGeom>
              <a:avLst/>
              <a:gdLst/>
              <a:ahLst/>
              <a:cxnLst/>
              <a:rect l="l" t="t" r="r" b="b"/>
              <a:pathLst>
                <a:path w="4227" h="5877" extrusionOk="0">
                  <a:moveTo>
                    <a:pt x="0" y="2360"/>
                  </a:moveTo>
                  <a:cubicBezTo>
                    <a:pt x="176" y="3032"/>
                    <a:pt x="368" y="3714"/>
                    <a:pt x="518" y="4385"/>
                  </a:cubicBezTo>
                  <a:cubicBezTo>
                    <a:pt x="662" y="5014"/>
                    <a:pt x="299" y="5878"/>
                    <a:pt x="1857" y="5878"/>
                  </a:cubicBezTo>
                  <a:cubicBezTo>
                    <a:pt x="3325" y="5878"/>
                    <a:pt x="3843" y="5089"/>
                    <a:pt x="4110" y="4316"/>
                  </a:cubicBezTo>
                  <a:cubicBezTo>
                    <a:pt x="4574" y="2962"/>
                    <a:pt x="3544" y="1763"/>
                    <a:pt x="3037" y="532"/>
                  </a:cubicBezTo>
                  <a:cubicBezTo>
                    <a:pt x="2717" y="-209"/>
                    <a:pt x="1324" y="-161"/>
                    <a:pt x="689" y="585"/>
                  </a:cubicBezTo>
                  <a:cubicBezTo>
                    <a:pt x="245" y="1091"/>
                    <a:pt x="224" y="1763"/>
                    <a:pt x="11" y="2360"/>
                  </a:cubicBezTo>
                  <a:lnTo>
                    <a:pt x="0" y="236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2" name="Google Shape;1802;p65"/>
            <p:cNvSpPr/>
            <p:nvPr/>
          </p:nvSpPr>
          <p:spPr>
            <a:xfrm>
              <a:off x="8899514" y="3647554"/>
              <a:ext cx="8412" cy="15094"/>
            </a:xfrm>
            <a:custGeom>
              <a:avLst/>
              <a:gdLst/>
              <a:ahLst/>
              <a:cxnLst/>
              <a:rect l="l" t="t" r="r" b="b"/>
              <a:pathLst>
                <a:path w="3618" h="6492" extrusionOk="0">
                  <a:moveTo>
                    <a:pt x="37" y="3288"/>
                  </a:moveTo>
                  <a:cubicBezTo>
                    <a:pt x="138" y="3725"/>
                    <a:pt x="373" y="4519"/>
                    <a:pt x="448" y="5314"/>
                  </a:cubicBezTo>
                  <a:cubicBezTo>
                    <a:pt x="522" y="6033"/>
                    <a:pt x="1552" y="6087"/>
                    <a:pt x="2092" y="6422"/>
                  </a:cubicBezTo>
                  <a:cubicBezTo>
                    <a:pt x="2556" y="6689"/>
                    <a:pt x="2967" y="6129"/>
                    <a:pt x="3218" y="5863"/>
                  </a:cubicBezTo>
                  <a:cubicBezTo>
                    <a:pt x="4024" y="5047"/>
                    <a:pt x="3538" y="831"/>
                    <a:pt x="2433" y="229"/>
                  </a:cubicBezTo>
                  <a:cubicBezTo>
                    <a:pt x="1627" y="-209"/>
                    <a:pt x="789" y="-11"/>
                    <a:pt x="394" y="756"/>
                  </a:cubicBezTo>
                  <a:cubicBezTo>
                    <a:pt x="26" y="1481"/>
                    <a:pt x="-17" y="2201"/>
                    <a:pt x="4" y="3309"/>
                  </a:cubicBezTo>
                  <a:lnTo>
                    <a:pt x="26" y="3288"/>
                  </a:lnTo>
                  <a:lnTo>
                    <a:pt x="37" y="32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3" name="Google Shape;1803;p65"/>
            <p:cNvSpPr/>
            <p:nvPr/>
          </p:nvSpPr>
          <p:spPr>
            <a:xfrm>
              <a:off x="9139856" y="3645596"/>
              <a:ext cx="22583" cy="10309"/>
            </a:xfrm>
            <a:custGeom>
              <a:avLst/>
              <a:gdLst/>
              <a:ahLst/>
              <a:cxnLst/>
              <a:rect l="l" t="t" r="r" b="b"/>
              <a:pathLst>
                <a:path w="9713" h="4434" extrusionOk="0">
                  <a:moveTo>
                    <a:pt x="845" y="4424"/>
                  </a:moveTo>
                  <a:cubicBezTo>
                    <a:pt x="845" y="4424"/>
                    <a:pt x="1042" y="4350"/>
                    <a:pt x="1064" y="4302"/>
                  </a:cubicBezTo>
                  <a:cubicBezTo>
                    <a:pt x="1715" y="2553"/>
                    <a:pt x="3503" y="1679"/>
                    <a:pt x="6423" y="1679"/>
                  </a:cubicBezTo>
                  <a:cubicBezTo>
                    <a:pt x="7250" y="1679"/>
                    <a:pt x="8088" y="1727"/>
                    <a:pt x="8894" y="1658"/>
                  </a:cubicBezTo>
                  <a:cubicBezTo>
                    <a:pt x="9721" y="1556"/>
                    <a:pt x="10068" y="1269"/>
                    <a:pt x="9235" y="816"/>
                  </a:cubicBezTo>
                  <a:cubicBezTo>
                    <a:pt x="9182" y="181"/>
                    <a:pt x="8675" y="0"/>
                    <a:pt x="7821" y="0"/>
                  </a:cubicBezTo>
                  <a:lnTo>
                    <a:pt x="4565" y="0"/>
                  </a:lnTo>
                  <a:cubicBezTo>
                    <a:pt x="135" y="0"/>
                    <a:pt x="-1034" y="1445"/>
                    <a:pt x="898" y="4435"/>
                  </a:cubicBezTo>
                  <a:lnTo>
                    <a:pt x="845" y="4435"/>
                  </a:lnTo>
                  <a:lnTo>
                    <a:pt x="845" y="442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4" name="Google Shape;1804;p65"/>
            <p:cNvSpPr/>
            <p:nvPr/>
          </p:nvSpPr>
          <p:spPr>
            <a:xfrm>
              <a:off x="8954763" y="3653230"/>
              <a:ext cx="27316" cy="12211"/>
            </a:xfrm>
            <a:custGeom>
              <a:avLst/>
              <a:gdLst/>
              <a:ahLst/>
              <a:cxnLst/>
              <a:rect l="l" t="t" r="r" b="b"/>
              <a:pathLst>
                <a:path w="11749" h="5252" extrusionOk="0">
                  <a:moveTo>
                    <a:pt x="9978" y="11"/>
                  </a:moveTo>
                  <a:cubicBezTo>
                    <a:pt x="9957" y="133"/>
                    <a:pt x="9903" y="256"/>
                    <a:pt x="9877" y="368"/>
                  </a:cubicBezTo>
                  <a:cubicBezTo>
                    <a:pt x="9626" y="1738"/>
                    <a:pt x="11249" y="4008"/>
                    <a:pt x="9338" y="4264"/>
                  </a:cubicBezTo>
                  <a:cubicBezTo>
                    <a:pt x="6477" y="4680"/>
                    <a:pt x="3007" y="5053"/>
                    <a:pt x="72" y="3731"/>
                  </a:cubicBezTo>
                  <a:cubicBezTo>
                    <a:pt x="-227" y="4771"/>
                    <a:pt x="413" y="5197"/>
                    <a:pt x="1950" y="5197"/>
                  </a:cubicBezTo>
                  <a:cubicBezTo>
                    <a:pt x="4326" y="5197"/>
                    <a:pt x="6695" y="5266"/>
                    <a:pt x="9049" y="5250"/>
                  </a:cubicBezTo>
                  <a:cubicBezTo>
                    <a:pt x="10176" y="5250"/>
                    <a:pt x="11425" y="4984"/>
                    <a:pt x="11494" y="4120"/>
                  </a:cubicBezTo>
                  <a:cubicBezTo>
                    <a:pt x="11622" y="2676"/>
                    <a:pt x="12519" y="1007"/>
                    <a:pt x="9957" y="0"/>
                  </a:cubicBezTo>
                  <a:lnTo>
                    <a:pt x="9978" y="0"/>
                  </a:lnTo>
                  <a:lnTo>
                    <a:pt x="9978"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5" name="Google Shape;1805;p65"/>
            <p:cNvSpPr/>
            <p:nvPr/>
          </p:nvSpPr>
          <p:spPr>
            <a:xfrm>
              <a:off x="8875906" y="3649917"/>
              <a:ext cx="7231" cy="13399"/>
            </a:xfrm>
            <a:custGeom>
              <a:avLst/>
              <a:gdLst/>
              <a:ahLst/>
              <a:cxnLst/>
              <a:rect l="l" t="t" r="r" b="b"/>
              <a:pathLst>
                <a:path w="3110" h="5763" extrusionOk="0">
                  <a:moveTo>
                    <a:pt x="16" y="2102"/>
                  </a:moveTo>
                  <a:cubicBezTo>
                    <a:pt x="144" y="3258"/>
                    <a:pt x="214" y="4127"/>
                    <a:pt x="336" y="4970"/>
                  </a:cubicBezTo>
                  <a:cubicBezTo>
                    <a:pt x="390" y="5305"/>
                    <a:pt x="390" y="5764"/>
                    <a:pt x="1164" y="5764"/>
                  </a:cubicBezTo>
                  <a:cubicBezTo>
                    <a:pt x="1772" y="5764"/>
                    <a:pt x="2076" y="5519"/>
                    <a:pt x="2413" y="5183"/>
                  </a:cubicBezTo>
                  <a:cubicBezTo>
                    <a:pt x="4003" y="3568"/>
                    <a:pt x="2413" y="2070"/>
                    <a:pt x="2146" y="535"/>
                  </a:cubicBezTo>
                  <a:cubicBezTo>
                    <a:pt x="2092" y="199"/>
                    <a:pt x="1607" y="60"/>
                    <a:pt x="1126" y="7"/>
                  </a:cubicBezTo>
                  <a:cubicBezTo>
                    <a:pt x="320" y="-62"/>
                    <a:pt x="267" y="396"/>
                    <a:pt x="192" y="727"/>
                  </a:cubicBezTo>
                  <a:cubicBezTo>
                    <a:pt x="69" y="1286"/>
                    <a:pt x="16" y="1835"/>
                    <a:pt x="0" y="2102"/>
                  </a:cubicBezTo>
                  <a:lnTo>
                    <a:pt x="16" y="210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6" name="Google Shape;1806;p65"/>
            <p:cNvSpPr/>
            <p:nvPr/>
          </p:nvSpPr>
          <p:spPr>
            <a:xfrm>
              <a:off x="8923776" y="3657606"/>
              <a:ext cx="18463" cy="6398"/>
            </a:xfrm>
            <a:custGeom>
              <a:avLst/>
              <a:gdLst/>
              <a:ahLst/>
              <a:cxnLst/>
              <a:rect l="l" t="t" r="r" b="b"/>
              <a:pathLst>
                <a:path w="7941" h="2752" extrusionOk="0">
                  <a:moveTo>
                    <a:pt x="7798" y="720"/>
                  </a:moveTo>
                  <a:cubicBezTo>
                    <a:pt x="6726" y="842"/>
                    <a:pt x="6277" y="3006"/>
                    <a:pt x="4366" y="1087"/>
                  </a:cubicBezTo>
                  <a:cubicBezTo>
                    <a:pt x="3811" y="506"/>
                    <a:pt x="1361" y="794"/>
                    <a:pt x="134" y="0"/>
                  </a:cubicBezTo>
                  <a:cubicBezTo>
                    <a:pt x="187" y="864"/>
                    <a:pt x="-582" y="2143"/>
                    <a:pt x="1062" y="2409"/>
                  </a:cubicBezTo>
                  <a:cubicBezTo>
                    <a:pt x="3016" y="2724"/>
                    <a:pt x="5226" y="2990"/>
                    <a:pt x="7201" y="2409"/>
                  </a:cubicBezTo>
                  <a:cubicBezTo>
                    <a:pt x="8129" y="2143"/>
                    <a:pt x="8001" y="1370"/>
                    <a:pt x="7788" y="752"/>
                  </a:cubicBezTo>
                  <a:lnTo>
                    <a:pt x="7788" y="730"/>
                  </a:lnTo>
                  <a:lnTo>
                    <a:pt x="7798" y="72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7" name="Google Shape;1807;p65"/>
            <p:cNvSpPr/>
            <p:nvPr/>
          </p:nvSpPr>
          <p:spPr>
            <a:xfrm>
              <a:off x="8924509" y="3647350"/>
              <a:ext cx="14743" cy="2632"/>
            </a:xfrm>
            <a:custGeom>
              <a:avLst/>
              <a:gdLst/>
              <a:ahLst/>
              <a:cxnLst/>
              <a:rect l="l" t="t" r="r" b="b"/>
              <a:pathLst>
                <a:path w="6341" h="1132" extrusionOk="0">
                  <a:moveTo>
                    <a:pt x="0" y="1133"/>
                  </a:moveTo>
                  <a:cubicBezTo>
                    <a:pt x="2108" y="1133"/>
                    <a:pt x="4233" y="1112"/>
                    <a:pt x="6341" y="1080"/>
                  </a:cubicBezTo>
                  <a:cubicBezTo>
                    <a:pt x="6272" y="765"/>
                    <a:pt x="6272" y="216"/>
                    <a:pt x="6144" y="216"/>
                  </a:cubicBezTo>
                  <a:cubicBezTo>
                    <a:pt x="4142" y="24"/>
                    <a:pt x="2108" y="-242"/>
                    <a:pt x="208" y="440"/>
                  </a:cubicBezTo>
                  <a:cubicBezTo>
                    <a:pt x="11" y="515"/>
                    <a:pt x="64" y="898"/>
                    <a:pt x="11" y="1133"/>
                  </a:cubicBezTo>
                  <a:lnTo>
                    <a:pt x="0" y="11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8" name="Google Shape;1808;p65"/>
            <p:cNvSpPr/>
            <p:nvPr/>
          </p:nvSpPr>
          <p:spPr>
            <a:xfrm>
              <a:off x="8950789" y="3651693"/>
              <a:ext cx="4213" cy="10235"/>
            </a:xfrm>
            <a:custGeom>
              <a:avLst/>
              <a:gdLst/>
              <a:ahLst/>
              <a:cxnLst/>
              <a:rect l="l" t="t" r="r" b="b"/>
              <a:pathLst>
                <a:path w="1812" h="4402" extrusionOk="0">
                  <a:moveTo>
                    <a:pt x="1743" y="4403"/>
                  </a:moveTo>
                  <a:cubicBezTo>
                    <a:pt x="1743" y="2937"/>
                    <a:pt x="1791" y="1466"/>
                    <a:pt x="1812" y="0"/>
                  </a:cubicBezTo>
                  <a:cubicBezTo>
                    <a:pt x="-568" y="725"/>
                    <a:pt x="-616" y="3113"/>
                    <a:pt x="1743" y="4403"/>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09" name="Google Shape;1809;p65"/>
            <p:cNvSpPr/>
            <p:nvPr/>
          </p:nvSpPr>
          <p:spPr>
            <a:xfrm>
              <a:off x="8992526" y="3650812"/>
              <a:ext cx="123318" cy="8961"/>
            </a:xfrm>
            <a:custGeom>
              <a:avLst/>
              <a:gdLst/>
              <a:ahLst/>
              <a:cxnLst/>
              <a:rect l="l" t="t" r="r" b="b"/>
              <a:pathLst>
                <a:path w="53040" h="3854" extrusionOk="0">
                  <a:moveTo>
                    <a:pt x="26623" y="3833"/>
                  </a:moveTo>
                  <a:lnTo>
                    <a:pt x="50834" y="3833"/>
                  </a:lnTo>
                  <a:cubicBezTo>
                    <a:pt x="51597" y="3833"/>
                    <a:pt x="52617" y="4003"/>
                    <a:pt x="52990" y="3321"/>
                  </a:cubicBezTo>
                  <a:cubicBezTo>
                    <a:pt x="53257" y="2825"/>
                    <a:pt x="52382" y="2234"/>
                    <a:pt x="52361" y="1951"/>
                  </a:cubicBezTo>
                  <a:cubicBezTo>
                    <a:pt x="52115" y="-815"/>
                    <a:pt x="49158" y="171"/>
                    <a:pt x="47124" y="171"/>
                  </a:cubicBezTo>
                  <a:cubicBezTo>
                    <a:pt x="32355" y="171"/>
                    <a:pt x="17602" y="224"/>
                    <a:pt x="2833" y="240"/>
                  </a:cubicBezTo>
                  <a:cubicBezTo>
                    <a:pt x="1242" y="240"/>
                    <a:pt x="-81" y="240"/>
                    <a:pt x="4" y="1759"/>
                  </a:cubicBezTo>
                  <a:cubicBezTo>
                    <a:pt x="73" y="3161"/>
                    <a:pt x="543" y="3881"/>
                    <a:pt x="2988" y="3854"/>
                  </a:cubicBezTo>
                  <a:cubicBezTo>
                    <a:pt x="10861" y="3747"/>
                    <a:pt x="18760" y="3801"/>
                    <a:pt x="26660" y="3801"/>
                  </a:cubicBezTo>
                  <a:lnTo>
                    <a:pt x="26644" y="3822"/>
                  </a:lnTo>
                  <a:lnTo>
                    <a:pt x="26623" y="383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0" name="Google Shape;1810;p65"/>
            <p:cNvSpPr/>
            <p:nvPr/>
          </p:nvSpPr>
          <p:spPr>
            <a:xfrm>
              <a:off x="8285914" y="3655709"/>
              <a:ext cx="67086" cy="7910"/>
            </a:xfrm>
            <a:custGeom>
              <a:avLst/>
              <a:gdLst/>
              <a:ahLst/>
              <a:cxnLst/>
              <a:rect l="l" t="t" r="r" b="b"/>
              <a:pathLst>
                <a:path w="28854" h="3402" extrusionOk="0">
                  <a:moveTo>
                    <a:pt x="14566" y="3390"/>
                  </a:moveTo>
                  <a:cubicBezTo>
                    <a:pt x="18772" y="3390"/>
                    <a:pt x="23004" y="3369"/>
                    <a:pt x="27210" y="3390"/>
                  </a:cubicBezTo>
                  <a:cubicBezTo>
                    <a:pt x="28406" y="3390"/>
                    <a:pt x="28854" y="3076"/>
                    <a:pt x="28854" y="2329"/>
                  </a:cubicBezTo>
                  <a:cubicBezTo>
                    <a:pt x="28854" y="2047"/>
                    <a:pt x="28854" y="1754"/>
                    <a:pt x="28833" y="1466"/>
                  </a:cubicBezTo>
                  <a:cubicBezTo>
                    <a:pt x="28636" y="144"/>
                    <a:pt x="28369" y="0"/>
                    <a:pt x="26404" y="0"/>
                  </a:cubicBezTo>
                  <a:lnTo>
                    <a:pt x="2300" y="0"/>
                  </a:lnTo>
                  <a:cubicBezTo>
                    <a:pt x="416" y="0"/>
                    <a:pt x="-460" y="773"/>
                    <a:pt x="239" y="1956"/>
                  </a:cubicBezTo>
                  <a:cubicBezTo>
                    <a:pt x="512" y="2415"/>
                    <a:pt x="95" y="3081"/>
                    <a:pt x="725" y="3257"/>
                  </a:cubicBezTo>
                  <a:cubicBezTo>
                    <a:pt x="1510" y="3481"/>
                    <a:pt x="2492" y="3379"/>
                    <a:pt x="3394" y="3379"/>
                  </a:cubicBezTo>
                  <a:lnTo>
                    <a:pt x="14619" y="3379"/>
                  </a:lnTo>
                  <a:lnTo>
                    <a:pt x="14566" y="3401"/>
                  </a:lnTo>
                  <a:lnTo>
                    <a:pt x="14566" y="339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1" name="Google Shape;1811;p65"/>
            <p:cNvSpPr/>
            <p:nvPr/>
          </p:nvSpPr>
          <p:spPr>
            <a:xfrm>
              <a:off x="8385651" y="3655151"/>
              <a:ext cx="205225" cy="7038"/>
            </a:xfrm>
            <a:custGeom>
              <a:avLst/>
              <a:gdLst/>
              <a:ahLst/>
              <a:cxnLst/>
              <a:rect l="l" t="t" r="r" b="b"/>
              <a:pathLst>
                <a:path w="88269" h="3027" extrusionOk="0">
                  <a:moveTo>
                    <a:pt x="87473" y="3028"/>
                  </a:moveTo>
                  <a:cubicBezTo>
                    <a:pt x="89138" y="2569"/>
                    <a:pt x="87724" y="1077"/>
                    <a:pt x="87404" y="618"/>
                  </a:cubicBezTo>
                  <a:cubicBezTo>
                    <a:pt x="86961" y="0"/>
                    <a:pt x="83614" y="0"/>
                    <a:pt x="80801" y="0"/>
                  </a:cubicBezTo>
                  <a:lnTo>
                    <a:pt x="8044" y="0"/>
                  </a:lnTo>
                  <a:cubicBezTo>
                    <a:pt x="7292" y="0"/>
                    <a:pt x="-53" y="352"/>
                    <a:pt x="0" y="2308"/>
                  </a:cubicBezTo>
                  <a:cubicBezTo>
                    <a:pt x="587" y="2548"/>
                    <a:pt x="860" y="2782"/>
                    <a:pt x="1292" y="3028"/>
                  </a:cubicBezTo>
                  <a:lnTo>
                    <a:pt x="87473" y="302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2" name="Google Shape;1812;p65"/>
            <p:cNvSpPr/>
            <p:nvPr/>
          </p:nvSpPr>
          <p:spPr>
            <a:xfrm>
              <a:off x="8189322" y="3655911"/>
              <a:ext cx="66414" cy="8616"/>
            </a:xfrm>
            <a:custGeom>
              <a:avLst/>
              <a:gdLst/>
              <a:ahLst/>
              <a:cxnLst/>
              <a:rect l="l" t="t" r="r" b="b"/>
              <a:pathLst>
                <a:path w="28565" h="3706" extrusionOk="0">
                  <a:moveTo>
                    <a:pt x="14286" y="3682"/>
                  </a:moveTo>
                  <a:lnTo>
                    <a:pt x="2916" y="3682"/>
                  </a:lnTo>
                  <a:cubicBezTo>
                    <a:pt x="-142" y="3682"/>
                    <a:pt x="248" y="4071"/>
                    <a:pt x="34" y="1763"/>
                  </a:cubicBezTo>
                  <a:cubicBezTo>
                    <a:pt x="-89" y="579"/>
                    <a:pt x="34" y="553"/>
                    <a:pt x="1870" y="553"/>
                  </a:cubicBezTo>
                  <a:lnTo>
                    <a:pt x="21219" y="553"/>
                  </a:lnTo>
                  <a:cubicBezTo>
                    <a:pt x="21587" y="553"/>
                    <a:pt x="22127" y="654"/>
                    <a:pt x="22324" y="499"/>
                  </a:cubicBezTo>
                  <a:cubicBezTo>
                    <a:pt x="23696" y="-412"/>
                    <a:pt x="25382" y="238"/>
                    <a:pt x="26877" y="62"/>
                  </a:cubicBezTo>
                  <a:cubicBezTo>
                    <a:pt x="27197" y="41"/>
                    <a:pt x="27859" y="62"/>
                    <a:pt x="27784" y="473"/>
                  </a:cubicBezTo>
                  <a:cubicBezTo>
                    <a:pt x="27715" y="926"/>
                    <a:pt x="28126" y="1240"/>
                    <a:pt x="28345" y="1629"/>
                  </a:cubicBezTo>
                  <a:cubicBezTo>
                    <a:pt x="28953" y="2637"/>
                    <a:pt x="28243" y="3671"/>
                    <a:pt x="26952" y="3671"/>
                  </a:cubicBezTo>
                  <a:lnTo>
                    <a:pt x="14307" y="3671"/>
                  </a:lnTo>
                  <a:lnTo>
                    <a:pt x="14286" y="3682"/>
                  </a:lnTo>
                  <a:close/>
                  <a:moveTo>
                    <a:pt x="26786" y="2818"/>
                  </a:moveTo>
                  <a:cubicBezTo>
                    <a:pt x="27176" y="2818"/>
                    <a:pt x="27715" y="2919"/>
                    <a:pt x="27891" y="2557"/>
                  </a:cubicBezTo>
                  <a:cubicBezTo>
                    <a:pt x="28035" y="2290"/>
                    <a:pt x="27571" y="1997"/>
                    <a:pt x="27571" y="1853"/>
                  </a:cubicBezTo>
                  <a:cubicBezTo>
                    <a:pt x="27448" y="430"/>
                    <a:pt x="25906" y="937"/>
                    <a:pt x="24886" y="937"/>
                  </a:cubicBezTo>
                  <a:cubicBezTo>
                    <a:pt x="17280" y="937"/>
                    <a:pt x="9647" y="958"/>
                    <a:pt x="2046" y="990"/>
                  </a:cubicBezTo>
                  <a:cubicBezTo>
                    <a:pt x="1208" y="990"/>
                    <a:pt x="552" y="990"/>
                    <a:pt x="579" y="1763"/>
                  </a:cubicBezTo>
                  <a:cubicBezTo>
                    <a:pt x="600" y="2482"/>
                    <a:pt x="851" y="2850"/>
                    <a:pt x="2121" y="2850"/>
                  </a:cubicBezTo>
                  <a:cubicBezTo>
                    <a:pt x="6178" y="2797"/>
                    <a:pt x="10266" y="2850"/>
                    <a:pt x="14328" y="2850"/>
                  </a:cubicBezTo>
                  <a:lnTo>
                    <a:pt x="26824" y="2850"/>
                  </a:lnTo>
                  <a:lnTo>
                    <a:pt x="26808" y="2829"/>
                  </a:lnTo>
                  <a:lnTo>
                    <a:pt x="26786" y="281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3" name="Google Shape;1813;p65"/>
            <p:cNvSpPr/>
            <p:nvPr/>
          </p:nvSpPr>
          <p:spPr>
            <a:xfrm>
              <a:off x="8171156" y="3657869"/>
              <a:ext cx="12241" cy="6787"/>
            </a:xfrm>
            <a:custGeom>
              <a:avLst/>
              <a:gdLst/>
              <a:ahLst/>
              <a:cxnLst/>
              <a:rect l="l" t="t" r="r" b="b"/>
              <a:pathLst>
                <a:path w="5265" h="2919" extrusionOk="0">
                  <a:moveTo>
                    <a:pt x="5081" y="532"/>
                  </a:moveTo>
                  <a:cubicBezTo>
                    <a:pt x="5081" y="308"/>
                    <a:pt x="5081" y="-44"/>
                    <a:pt x="4692" y="4"/>
                  </a:cubicBezTo>
                  <a:cubicBezTo>
                    <a:pt x="3122" y="218"/>
                    <a:pt x="1532" y="-188"/>
                    <a:pt x="21" y="180"/>
                  </a:cubicBezTo>
                  <a:cubicBezTo>
                    <a:pt x="21" y="921"/>
                    <a:pt x="21" y="1694"/>
                    <a:pt x="0" y="2446"/>
                  </a:cubicBezTo>
                  <a:cubicBezTo>
                    <a:pt x="1521" y="3139"/>
                    <a:pt x="3304" y="2925"/>
                    <a:pt x="4772" y="2712"/>
                  </a:cubicBezTo>
                  <a:cubicBezTo>
                    <a:pt x="5754" y="2568"/>
                    <a:pt x="4948" y="1406"/>
                    <a:pt x="5060" y="687"/>
                  </a:cubicBezTo>
                  <a:cubicBezTo>
                    <a:pt x="5060" y="617"/>
                    <a:pt x="5081" y="564"/>
                    <a:pt x="5113" y="495"/>
                  </a:cubicBezTo>
                  <a:lnTo>
                    <a:pt x="5092" y="543"/>
                  </a:lnTo>
                  <a:lnTo>
                    <a:pt x="5081" y="5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4" name="Google Shape;1814;p65"/>
            <p:cNvSpPr/>
            <p:nvPr/>
          </p:nvSpPr>
          <p:spPr>
            <a:xfrm>
              <a:off x="8367953" y="3654953"/>
              <a:ext cx="5075" cy="8623"/>
            </a:xfrm>
            <a:custGeom>
              <a:avLst/>
              <a:gdLst/>
              <a:ahLst/>
              <a:cxnLst/>
              <a:rect l="l" t="t" r="r" b="b"/>
              <a:pathLst>
                <a:path w="2183" h="3709" extrusionOk="0">
                  <a:moveTo>
                    <a:pt x="1132" y="3689"/>
                  </a:moveTo>
                  <a:cubicBezTo>
                    <a:pt x="1617" y="3689"/>
                    <a:pt x="2183" y="3902"/>
                    <a:pt x="2183" y="2479"/>
                  </a:cubicBezTo>
                  <a:cubicBezTo>
                    <a:pt x="2183" y="506"/>
                    <a:pt x="1938" y="0"/>
                    <a:pt x="934" y="0"/>
                  </a:cubicBezTo>
                  <a:cubicBezTo>
                    <a:pt x="107" y="0"/>
                    <a:pt x="0" y="144"/>
                    <a:pt x="0" y="1423"/>
                  </a:cubicBezTo>
                  <a:cubicBezTo>
                    <a:pt x="0" y="3497"/>
                    <a:pt x="128" y="3710"/>
                    <a:pt x="1110" y="3710"/>
                  </a:cubicBezTo>
                  <a:lnTo>
                    <a:pt x="1132" y="368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5" name="Google Shape;1815;p65"/>
            <p:cNvSpPr/>
            <p:nvPr/>
          </p:nvSpPr>
          <p:spPr>
            <a:xfrm>
              <a:off x="8388534" y="3662192"/>
              <a:ext cx="200573" cy="1386"/>
            </a:xfrm>
            <a:custGeom>
              <a:avLst/>
              <a:gdLst/>
              <a:ahLst/>
              <a:cxnLst/>
              <a:rect l="l" t="t" r="r" b="b"/>
              <a:pathLst>
                <a:path w="86268" h="596" extrusionOk="0">
                  <a:moveTo>
                    <a:pt x="86239" y="0"/>
                  </a:moveTo>
                  <a:lnTo>
                    <a:pt x="58" y="0"/>
                  </a:lnTo>
                  <a:cubicBezTo>
                    <a:pt x="-316" y="480"/>
                    <a:pt x="1163" y="597"/>
                    <a:pt x="3474" y="597"/>
                  </a:cubicBezTo>
                  <a:lnTo>
                    <a:pt x="82107" y="597"/>
                  </a:lnTo>
                  <a:cubicBezTo>
                    <a:pt x="84216" y="597"/>
                    <a:pt x="86559" y="597"/>
                    <a:pt x="86239" y="0"/>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6" name="Google Shape;1816;p65"/>
            <p:cNvSpPr/>
            <p:nvPr/>
          </p:nvSpPr>
          <p:spPr>
            <a:xfrm>
              <a:off x="8105204" y="3657395"/>
              <a:ext cx="9688" cy="7105"/>
            </a:xfrm>
            <a:custGeom>
              <a:avLst/>
              <a:gdLst/>
              <a:ahLst/>
              <a:cxnLst/>
              <a:rect l="l" t="t" r="r" b="b"/>
              <a:pathLst>
                <a:path w="4167" h="3056" extrusionOk="0">
                  <a:moveTo>
                    <a:pt x="2262" y="11"/>
                  </a:moveTo>
                  <a:cubicBezTo>
                    <a:pt x="228" y="64"/>
                    <a:pt x="-60" y="187"/>
                    <a:pt x="9" y="1120"/>
                  </a:cubicBezTo>
                  <a:cubicBezTo>
                    <a:pt x="132" y="2847"/>
                    <a:pt x="495" y="3124"/>
                    <a:pt x="3121" y="3044"/>
                  </a:cubicBezTo>
                  <a:cubicBezTo>
                    <a:pt x="4349" y="3023"/>
                    <a:pt x="4172" y="2298"/>
                    <a:pt x="4140" y="1760"/>
                  </a:cubicBezTo>
                  <a:cubicBezTo>
                    <a:pt x="4119" y="315"/>
                    <a:pt x="3697" y="-15"/>
                    <a:pt x="2262" y="1"/>
                  </a:cubicBezTo>
                  <a:lnTo>
                    <a:pt x="2262"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7" name="Google Shape;1817;p65"/>
            <p:cNvSpPr/>
            <p:nvPr/>
          </p:nvSpPr>
          <p:spPr>
            <a:xfrm>
              <a:off x="8267444" y="3656107"/>
              <a:ext cx="11797" cy="6171"/>
            </a:xfrm>
            <a:custGeom>
              <a:avLst/>
              <a:gdLst/>
              <a:ahLst/>
              <a:cxnLst/>
              <a:rect l="l" t="t" r="r" b="b"/>
              <a:pathLst>
                <a:path w="5074" h="2654" extrusionOk="0">
                  <a:moveTo>
                    <a:pt x="0" y="1871"/>
                  </a:moveTo>
                  <a:cubicBezTo>
                    <a:pt x="0" y="2431"/>
                    <a:pt x="374" y="2713"/>
                    <a:pt x="1228" y="2644"/>
                  </a:cubicBezTo>
                  <a:lnTo>
                    <a:pt x="2087" y="2644"/>
                  </a:lnTo>
                  <a:cubicBezTo>
                    <a:pt x="5193" y="2644"/>
                    <a:pt x="5754" y="1972"/>
                    <a:pt x="4339" y="0"/>
                  </a:cubicBezTo>
                  <a:cubicBezTo>
                    <a:pt x="4782" y="240"/>
                    <a:pt x="4585" y="384"/>
                    <a:pt x="4163" y="437"/>
                  </a:cubicBezTo>
                  <a:cubicBezTo>
                    <a:pt x="3752" y="485"/>
                    <a:pt x="3304" y="437"/>
                    <a:pt x="2893" y="437"/>
                  </a:cubicBezTo>
                  <a:cubicBezTo>
                    <a:pt x="1393" y="437"/>
                    <a:pt x="475" y="885"/>
                    <a:pt x="133" y="1786"/>
                  </a:cubicBezTo>
                  <a:cubicBezTo>
                    <a:pt x="133" y="1786"/>
                    <a:pt x="64" y="1839"/>
                    <a:pt x="11" y="1839"/>
                  </a:cubicBezTo>
                  <a:lnTo>
                    <a:pt x="11" y="1887"/>
                  </a:lnTo>
                  <a:lnTo>
                    <a:pt x="0" y="18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8" name="Google Shape;1818;p65"/>
            <p:cNvSpPr/>
            <p:nvPr/>
          </p:nvSpPr>
          <p:spPr>
            <a:xfrm>
              <a:off x="8154665" y="3657309"/>
              <a:ext cx="9767" cy="6289"/>
            </a:xfrm>
            <a:custGeom>
              <a:avLst/>
              <a:gdLst/>
              <a:ahLst/>
              <a:cxnLst/>
              <a:rect l="l" t="t" r="r" b="b"/>
              <a:pathLst>
                <a:path w="4201" h="2705" extrusionOk="0">
                  <a:moveTo>
                    <a:pt x="345" y="53"/>
                  </a:moveTo>
                  <a:cubicBezTo>
                    <a:pt x="126" y="602"/>
                    <a:pt x="-248" y="1162"/>
                    <a:pt x="238" y="1732"/>
                  </a:cubicBezTo>
                  <a:cubicBezTo>
                    <a:pt x="878" y="2137"/>
                    <a:pt x="2117" y="1993"/>
                    <a:pt x="2415" y="2292"/>
                  </a:cubicBezTo>
                  <a:cubicBezTo>
                    <a:pt x="3398" y="3294"/>
                    <a:pt x="3616" y="2169"/>
                    <a:pt x="4172" y="2095"/>
                  </a:cubicBezTo>
                  <a:cubicBezTo>
                    <a:pt x="4246" y="1375"/>
                    <a:pt x="4225" y="650"/>
                    <a:pt x="3584" y="0"/>
                  </a:cubicBezTo>
                  <a:cubicBezTo>
                    <a:pt x="2480" y="0"/>
                    <a:pt x="1407" y="0"/>
                    <a:pt x="302" y="21"/>
                  </a:cubicBezTo>
                  <a:lnTo>
                    <a:pt x="323" y="43"/>
                  </a:lnTo>
                  <a:lnTo>
                    <a:pt x="345" y="5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9" name="Google Shape;1819;p65"/>
            <p:cNvSpPr/>
            <p:nvPr/>
          </p:nvSpPr>
          <p:spPr>
            <a:xfrm>
              <a:off x="8080144" y="3656972"/>
              <a:ext cx="5420" cy="7524"/>
            </a:xfrm>
            <a:custGeom>
              <a:avLst/>
              <a:gdLst/>
              <a:ahLst/>
              <a:cxnLst/>
              <a:rect l="l" t="t" r="r" b="b"/>
              <a:pathLst>
                <a:path w="2331" h="3236" extrusionOk="0">
                  <a:moveTo>
                    <a:pt x="2331" y="1883"/>
                  </a:moveTo>
                  <a:cubicBezTo>
                    <a:pt x="1504" y="1446"/>
                    <a:pt x="2673" y="300"/>
                    <a:pt x="917" y="156"/>
                  </a:cubicBezTo>
                  <a:cubicBezTo>
                    <a:pt x="810" y="156"/>
                    <a:pt x="863" y="-180"/>
                    <a:pt x="522" y="134"/>
                  </a:cubicBezTo>
                  <a:cubicBezTo>
                    <a:pt x="-605" y="1121"/>
                    <a:pt x="420" y="2037"/>
                    <a:pt x="575" y="2976"/>
                  </a:cubicBezTo>
                  <a:cubicBezTo>
                    <a:pt x="623" y="3290"/>
                    <a:pt x="1381" y="3338"/>
                    <a:pt x="1701" y="3023"/>
                  </a:cubicBezTo>
                  <a:cubicBezTo>
                    <a:pt x="1989" y="2709"/>
                    <a:pt x="2096" y="2320"/>
                    <a:pt x="2310" y="1915"/>
                  </a:cubicBezTo>
                  <a:lnTo>
                    <a:pt x="2331" y="1893"/>
                  </a:lnTo>
                  <a:lnTo>
                    <a:pt x="2331" y="18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0" name="Google Shape;1820;p65"/>
            <p:cNvSpPr/>
            <p:nvPr/>
          </p:nvSpPr>
          <p:spPr>
            <a:xfrm>
              <a:off x="8040203" y="3657744"/>
              <a:ext cx="5027" cy="7084"/>
            </a:xfrm>
            <a:custGeom>
              <a:avLst/>
              <a:gdLst/>
              <a:ahLst/>
              <a:cxnLst/>
              <a:rect l="l" t="t" r="r" b="b"/>
              <a:pathLst>
                <a:path w="2162" h="3047" extrusionOk="0">
                  <a:moveTo>
                    <a:pt x="0" y="1236"/>
                  </a:moveTo>
                  <a:cubicBezTo>
                    <a:pt x="101" y="1603"/>
                    <a:pt x="198" y="1939"/>
                    <a:pt x="267" y="2275"/>
                  </a:cubicBezTo>
                  <a:cubicBezTo>
                    <a:pt x="342" y="2611"/>
                    <a:pt x="144" y="3048"/>
                    <a:pt x="950" y="3048"/>
                  </a:cubicBezTo>
                  <a:cubicBezTo>
                    <a:pt x="1708" y="3048"/>
                    <a:pt x="1975" y="2643"/>
                    <a:pt x="2098" y="2232"/>
                  </a:cubicBezTo>
                  <a:cubicBezTo>
                    <a:pt x="2349" y="1534"/>
                    <a:pt x="1809" y="900"/>
                    <a:pt x="1543" y="281"/>
                  </a:cubicBezTo>
                  <a:cubicBezTo>
                    <a:pt x="1366" y="-108"/>
                    <a:pt x="662" y="-86"/>
                    <a:pt x="342" y="303"/>
                  </a:cubicBezTo>
                  <a:cubicBezTo>
                    <a:pt x="123" y="564"/>
                    <a:pt x="91" y="900"/>
                    <a:pt x="0" y="1214"/>
                  </a:cubicBezTo>
                  <a:lnTo>
                    <a:pt x="0" y="123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1" name="Google Shape;1821;p65"/>
            <p:cNvSpPr/>
            <p:nvPr/>
          </p:nvSpPr>
          <p:spPr>
            <a:xfrm>
              <a:off x="8142623" y="3656249"/>
              <a:ext cx="4359" cy="7726"/>
            </a:xfrm>
            <a:custGeom>
              <a:avLst/>
              <a:gdLst/>
              <a:ahLst/>
              <a:cxnLst/>
              <a:rect l="l" t="t" r="r" b="b"/>
              <a:pathLst>
                <a:path w="1875" h="3323" extrusionOk="0">
                  <a:moveTo>
                    <a:pt x="0" y="1666"/>
                  </a:moveTo>
                  <a:cubicBezTo>
                    <a:pt x="53" y="1879"/>
                    <a:pt x="176" y="2290"/>
                    <a:pt x="219" y="2706"/>
                  </a:cubicBezTo>
                  <a:cubicBezTo>
                    <a:pt x="272" y="3073"/>
                    <a:pt x="790" y="3089"/>
                    <a:pt x="1078" y="3287"/>
                  </a:cubicBezTo>
                  <a:cubicBezTo>
                    <a:pt x="1324" y="3425"/>
                    <a:pt x="1521" y="3143"/>
                    <a:pt x="1665" y="2999"/>
                  </a:cubicBezTo>
                  <a:cubicBezTo>
                    <a:pt x="2082" y="2594"/>
                    <a:pt x="1841" y="398"/>
                    <a:pt x="1276" y="115"/>
                  </a:cubicBezTo>
                  <a:cubicBezTo>
                    <a:pt x="859" y="-103"/>
                    <a:pt x="416" y="-8"/>
                    <a:pt x="219" y="376"/>
                  </a:cubicBezTo>
                  <a:cubicBezTo>
                    <a:pt x="21" y="744"/>
                    <a:pt x="0" y="1117"/>
                    <a:pt x="21" y="1698"/>
                  </a:cubicBezTo>
                  <a:lnTo>
                    <a:pt x="0" y="1677"/>
                  </a:lnTo>
                  <a:lnTo>
                    <a:pt x="0" y="166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2" name="Google Shape;1822;p65"/>
            <p:cNvSpPr/>
            <p:nvPr/>
          </p:nvSpPr>
          <p:spPr>
            <a:xfrm>
              <a:off x="8266482" y="3655232"/>
              <a:ext cx="11671" cy="5322"/>
            </a:xfrm>
            <a:custGeom>
              <a:avLst/>
              <a:gdLst/>
              <a:ahLst/>
              <a:cxnLst/>
              <a:rect l="l" t="t" r="r" b="b"/>
              <a:pathLst>
                <a:path w="5020" h="2289" extrusionOk="0">
                  <a:moveTo>
                    <a:pt x="446" y="2246"/>
                  </a:moveTo>
                  <a:cubicBezTo>
                    <a:pt x="446" y="2246"/>
                    <a:pt x="536" y="2230"/>
                    <a:pt x="568" y="2198"/>
                  </a:cubicBezTo>
                  <a:cubicBezTo>
                    <a:pt x="910" y="1303"/>
                    <a:pt x="1828" y="845"/>
                    <a:pt x="3328" y="845"/>
                  </a:cubicBezTo>
                  <a:cubicBezTo>
                    <a:pt x="3750" y="845"/>
                    <a:pt x="4182" y="866"/>
                    <a:pt x="4598" y="845"/>
                  </a:cubicBezTo>
                  <a:cubicBezTo>
                    <a:pt x="5020" y="797"/>
                    <a:pt x="5207" y="653"/>
                    <a:pt x="4774" y="418"/>
                  </a:cubicBezTo>
                  <a:cubicBezTo>
                    <a:pt x="4774" y="104"/>
                    <a:pt x="4481" y="-19"/>
                    <a:pt x="4038" y="2"/>
                  </a:cubicBezTo>
                  <a:lnTo>
                    <a:pt x="2356" y="2"/>
                  </a:lnTo>
                  <a:cubicBezTo>
                    <a:pt x="83" y="2"/>
                    <a:pt x="-526" y="754"/>
                    <a:pt x="446" y="2289"/>
                  </a:cubicBezTo>
                  <a:lnTo>
                    <a:pt x="446" y="2236"/>
                  </a:lnTo>
                  <a:lnTo>
                    <a:pt x="446" y="224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3" name="Google Shape;1823;p65"/>
            <p:cNvSpPr/>
            <p:nvPr/>
          </p:nvSpPr>
          <p:spPr>
            <a:xfrm>
              <a:off x="8171066" y="3659092"/>
              <a:ext cx="14164" cy="6354"/>
            </a:xfrm>
            <a:custGeom>
              <a:avLst/>
              <a:gdLst/>
              <a:ahLst/>
              <a:cxnLst/>
              <a:rect l="l" t="t" r="r" b="b"/>
              <a:pathLst>
                <a:path w="6092" h="2733" extrusionOk="0">
                  <a:moveTo>
                    <a:pt x="5147" y="11"/>
                  </a:moveTo>
                  <a:cubicBezTo>
                    <a:pt x="5147" y="11"/>
                    <a:pt x="5099" y="133"/>
                    <a:pt x="5099" y="203"/>
                  </a:cubicBezTo>
                  <a:cubicBezTo>
                    <a:pt x="4971" y="906"/>
                    <a:pt x="5809" y="2084"/>
                    <a:pt x="4811" y="2228"/>
                  </a:cubicBezTo>
                  <a:cubicBezTo>
                    <a:pt x="3343" y="2452"/>
                    <a:pt x="1523" y="2633"/>
                    <a:pt x="33" y="1962"/>
                  </a:cubicBezTo>
                  <a:cubicBezTo>
                    <a:pt x="-111" y="2489"/>
                    <a:pt x="210" y="2734"/>
                    <a:pt x="1016" y="2702"/>
                  </a:cubicBezTo>
                  <a:cubicBezTo>
                    <a:pt x="2249" y="2702"/>
                    <a:pt x="3466" y="2756"/>
                    <a:pt x="4683" y="2724"/>
                  </a:cubicBezTo>
                  <a:cubicBezTo>
                    <a:pt x="5275" y="2724"/>
                    <a:pt x="5916" y="2580"/>
                    <a:pt x="5953" y="2143"/>
                  </a:cubicBezTo>
                  <a:cubicBezTo>
                    <a:pt x="6028" y="1402"/>
                    <a:pt x="6492" y="528"/>
                    <a:pt x="5168" y="21"/>
                  </a:cubicBezTo>
                  <a:lnTo>
                    <a:pt x="5147" y="0"/>
                  </a:lnTo>
                  <a:lnTo>
                    <a:pt x="5147" y="1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4" name="Google Shape;1824;p65"/>
            <p:cNvSpPr/>
            <p:nvPr/>
          </p:nvSpPr>
          <p:spPr>
            <a:xfrm>
              <a:off x="8130385" y="3657430"/>
              <a:ext cx="3748" cy="6954"/>
            </a:xfrm>
            <a:custGeom>
              <a:avLst/>
              <a:gdLst/>
              <a:ahLst/>
              <a:cxnLst/>
              <a:rect l="l" t="t" r="r" b="b"/>
              <a:pathLst>
                <a:path w="1612" h="2991" extrusionOk="0">
                  <a:moveTo>
                    <a:pt x="0" y="1088"/>
                  </a:moveTo>
                  <a:cubicBezTo>
                    <a:pt x="69" y="1691"/>
                    <a:pt x="101" y="2128"/>
                    <a:pt x="176" y="2586"/>
                  </a:cubicBezTo>
                  <a:cubicBezTo>
                    <a:pt x="198" y="2757"/>
                    <a:pt x="198" y="2991"/>
                    <a:pt x="619" y="2991"/>
                  </a:cubicBezTo>
                  <a:cubicBezTo>
                    <a:pt x="939" y="2991"/>
                    <a:pt x="1084" y="2869"/>
                    <a:pt x="1249" y="2677"/>
                  </a:cubicBezTo>
                  <a:cubicBezTo>
                    <a:pt x="2076" y="1861"/>
                    <a:pt x="1249" y="1062"/>
                    <a:pt x="1126" y="267"/>
                  </a:cubicBezTo>
                  <a:cubicBezTo>
                    <a:pt x="1105" y="97"/>
                    <a:pt x="838" y="22"/>
                    <a:pt x="619" y="1"/>
                  </a:cubicBezTo>
                  <a:cubicBezTo>
                    <a:pt x="198" y="-15"/>
                    <a:pt x="176" y="198"/>
                    <a:pt x="123" y="369"/>
                  </a:cubicBezTo>
                  <a:cubicBezTo>
                    <a:pt x="48" y="651"/>
                    <a:pt x="48" y="950"/>
                    <a:pt x="21" y="1062"/>
                  </a:cubicBezTo>
                  <a:lnTo>
                    <a:pt x="0" y="1083"/>
                  </a:lnTo>
                  <a:lnTo>
                    <a:pt x="0" y="10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5" name="Google Shape;1825;p65"/>
            <p:cNvSpPr/>
            <p:nvPr/>
          </p:nvSpPr>
          <p:spPr>
            <a:xfrm>
              <a:off x="8155177" y="3661422"/>
              <a:ext cx="9528" cy="3322"/>
            </a:xfrm>
            <a:custGeom>
              <a:avLst/>
              <a:gdLst/>
              <a:ahLst/>
              <a:cxnLst/>
              <a:rect l="l" t="t" r="r" b="b"/>
              <a:pathLst>
                <a:path w="4098" h="1429" extrusionOk="0">
                  <a:moveTo>
                    <a:pt x="4006" y="357"/>
                  </a:moveTo>
                  <a:cubicBezTo>
                    <a:pt x="3435" y="426"/>
                    <a:pt x="3221" y="1535"/>
                    <a:pt x="2250" y="549"/>
                  </a:cubicBezTo>
                  <a:cubicBezTo>
                    <a:pt x="1951" y="256"/>
                    <a:pt x="681" y="410"/>
                    <a:pt x="67" y="0"/>
                  </a:cubicBezTo>
                  <a:cubicBezTo>
                    <a:pt x="88" y="458"/>
                    <a:pt x="-291" y="1109"/>
                    <a:pt x="552" y="1253"/>
                  </a:cubicBezTo>
                  <a:cubicBezTo>
                    <a:pt x="1556" y="1423"/>
                    <a:pt x="2714" y="1546"/>
                    <a:pt x="3718" y="1253"/>
                  </a:cubicBezTo>
                  <a:cubicBezTo>
                    <a:pt x="4198" y="1109"/>
                    <a:pt x="4129" y="725"/>
                    <a:pt x="4017" y="389"/>
                  </a:cubicBezTo>
                  <a:lnTo>
                    <a:pt x="4017" y="368"/>
                  </a:lnTo>
                  <a:lnTo>
                    <a:pt x="4006" y="35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6" name="Google Shape;1826;p65"/>
            <p:cNvSpPr/>
            <p:nvPr/>
          </p:nvSpPr>
          <p:spPr>
            <a:xfrm>
              <a:off x="8155430" y="3656051"/>
              <a:ext cx="7631" cy="1407"/>
            </a:xfrm>
            <a:custGeom>
              <a:avLst/>
              <a:gdLst/>
              <a:ahLst/>
              <a:cxnLst/>
              <a:rect l="l" t="t" r="r" b="b"/>
              <a:pathLst>
                <a:path w="3282" h="605" extrusionOk="0">
                  <a:moveTo>
                    <a:pt x="11" y="594"/>
                  </a:moveTo>
                  <a:cubicBezTo>
                    <a:pt x="1116" y="594"/>
                    <a:pt x="2188" y="594"/>
                    <a:pt x="3283" y="573"/>
                  </a:cubicBezTo>
                  <a:cubicBezTo>
                    <a:pt x="3267" y="429"/>
                    <a:pt x="3235" y="147"/>
                    <a:pt x="3181" y="115"/>
                  </a:cubicBezTo>
                  <a:cubicBezTo>
                    <a:pt x="2162" y="13"/>
                    <a:pt x="1105" y="-131"/>
                    <a:pt x="123" y="237"/>
                  </a:cubicBezTo>
                  <a:cubicBezTo>
                    <a:pt x="21" y="259"/>
                    <a:pt x="53" y="482"/>
                    <a:pt x="21" y="605"/>
                  </a:cubicBezTo>
                  <a:lnTo>
                    <a:pt x="0" y="605"/>
                  </a:lnTo>
                  <a:lnTo>
                    <a:pt x="11" y="59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7" name="Google Shape;1827;p65"/>
            <p:cNvSpPr/>
            <p:nvPr/>
          </p:nvSpPr>
          <p:spPr>
            <a:xfrm>
              <a:off x="8169008" y="3658299"/>
              <a:ext cx="2146" cy="5266"/>
            </a:xfrm>
            <a:custGeom>
              <a:avLst/>
              <a:gdLst/>
              <a:ahLst/>
              <a:cxnLst/>
              <a:rect l="l" t="t" r="r" b="b"/>
              <a:pathLst>
                <a:path w="923" h="2265" extrusionOk="0">
                  <a:moveTo>
                    <a:pt x="902" y="2265"/>
                  </a:moveTo>
                  <a:cubicBezTo>
                    <a:pt x="902" y="1524"/>
                    <a:pt x="902" y="752"/>
                    <a:pt x="924" y="0"/>
                  </a:cubicBezTo>
                  <a:cubicBezTo>
                    <a:pt x="-288" y="389"/>
                    <a:pt x="-320" y="1583"/>
                    <a:pt x="902" y="226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8" name="Google Shape;1828;p65"/>
            <p:cNvSpPr/>
            <p:nvPr/>
          </p:nvSpPr>
          <p:spPr>
            <a:xfrm>
              <a:off x="8190579" y="3657892"/>
              <a:ext cx="63591" cy="4643"/>
            </a:xfrm>
            <a:custGeom>
              <a:avLst/>
              <a:gdLst/>
              <a:ahLst/>
              <a:cxnLst/>
              <a:rect l="l" t="t" r="r" b="b"/>
              <a:pathLst>
                <a:path w="27351" h="1997" extrusionOk="0">
                  <a:moveTo>
                    <a:pt x="13718" y="1971"/>
                  </a:moveTo>
                  <a:lnTo>
                    <a:pt x="26213" y="1971"/>
                  </a:lnTo>
                  <a:cubicBezTo>
                    <a:pt x="26608" y="1971"/>
                    <a:pt x="27148" y="2072"/>
                    <a:pt x="27324" y="1705"/>
                  </a:cubicBezTo>
                  <a:cubicBezTo>
                    <a:pt x="27468" y="1438"/>
                    <a:pt x="27004" y="1156"/>
                    <a:pt x="27004" y="1001"/>
                  </a:cubicBezTo>
                  <a:cubicBezTo>
                    <a:pt x="26875" y="-422"/>
                    <a:pt x="25338" y="90"/>
                    <a:pt x="24308" y="90"/>
                  </a:cubicBezTo>
                  <a:cubicBezTo>
                    <a:pt x="16702" y="90"/>
                    <a:pt x="9069" y="111"/>
                    <a:pt x="1468" y="138"/>
                  </a:cubicBezTo>
                  <a:cubicBezTo>
                    <a:pt x="641" y="138"/>
                    <a:pt x="-21" y="138"/>
                    <a:pt x="1" y="910"/>
                  </a:cubicBezTo>
                  <a:cubicBezTo>
                    <a:pt x="22" y="1635"/>
                    <a:pt x="273" y="1998"/>
                    <a:pt x="1543" y="1998"/>
                  </a:cubicBezTo>
                  <a:cubicBezTo>
                    <a:pt x="5600" y="1950"/>
                    <a:pt x="9688" y="1998"/>
                    <a:pt x="13750" y="1998"/>
                  </a:cubicBezTo>
                  <a:lnTo>
                    <a:pt x="13729" y="1982"/>
                  </a:lnTo>
                  <a:lnTo>
                    <a:pt x="13718" y="19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9" name="Google Shape;1829;p65"/>
            <p:cNvSpPr/>
            <p:nvPr/>
          </p:nvSpPr>
          <p:spPr>
            <a:xfrm>
              <a:off x="11571786" y="2619649"/>
              <a:ext cx="250891" cy="29720"/>
            </a:xfrm>
            <a:custGeom>
              <a:avLst/>
              <a:gdLst/>
              <a:ahLst/>
              <a:cxnLst/>
              <a:rect l="l" t="t" r="r" b="b"/>
              <a:pathLst>
                <a:path w="107910" h="12783" extrusionOk="0">
                  <a:moveTo>
                    <a:pt x="53349" y="114"/>
                  </a:moveTo>
                  <a:cubicBezTo>
                    <a:pt x="37609" y="114"/>
                    <a:pt x="21868" y="196"/>
                    <a:pt x="6128" y="2"/>
                  </a:cubicBezTo>
                  <a:cubicBezTo>
                    <a:pt x="1644" y="-59"/>
                    <a:pt x="5" y="1182"/>
                    <a:pt x="5" y="3937"/>
                  </a:cubicBezTo>
                  <a:cubicBezTo>
                    <a:pt x="5" y="5025"/>
                    <a:pt x="-37" y="6093"/>
                    <a:pt x="117" y="7180"/>
                  </a:cubicBezTo>
                  <a:cubicBezTo>
                    <a:pt x="849" y="12153"/>
                    <a:pt x="1863" y="12641"/>
                    <a:pt x="9186" y="12641"/>
                  </a:cubicBezTo>
                  <a:cubicBezTo>
                    <a:pt x="39253" y="12641"/>
                    <a:pt x="69277" y="12702"/>
                    <a:pt x="99338" y="12783"/>
                  </a:cubicBezTo>
                  <a:cubicBezTo>
                    <a:pt x="106400" y="12783"/>
                    <a:pt x="109645" y="9936"/>
                    <a:pt x="106987" y="5513"/>
                  </a:cubicBezTo>
                  <a:cubicBezTo>
                    <a:pt x="106010" y="3846"/>
                    <a:pt x="107537" y="1232"/>
                    <a:pt x="105204" y="602"/>
                  </a:cubicBezTo>
                  <a:cubicBezTo>
                    <a:pt x="102290" y="-201"/>
                    <a:pt x="98602" y="196"/>
                    <a:pt x="95287" y="175"/>
                  </a:cubicBezTo>
                  <a:cubicBezTo>
                    <a:pt x="81292" y="144"/>
                    <a:pt x="67339" y="144"/>
                    <a:pt x="53381" y="114"/>
                  </a:cubicBezTo>
                  <a:lnTo>
                    <a:pt x="53344" y="114"/>
                  </a:lnTo>
                  <a:lnTo>
                    <a:pt x="53349" y="11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0" name="Google Shape;1830;p65"/>
            <p:cNvSpPr/>
            <p:nvPr/>
          </p:nvSpPr>
          <p:spPr>
            <a:xfrm>
              <a:off x="11496600" y="2619926"/>
              <a:ext cx="18835" cy="32311"/>
            </a:xfrm>
            <a:custGeom>
              <a:avLst/>
              <a:gdLst/>
              <a:ahLst/>
              <a:cxnLst/>
              <a:rect l="l" t="t" r="r" b="b"/>
              <a:pathLst>
                <a:path w="8101" h="13897" extrusionOk="0">
                  <a:moveTo>
                    <a:pt x="3981" y="39"/>
                  </a:moveTo>
                  <a:cubicBezTo>
                    <a:pt x="2192" y="39"/>
                    <a:pt x="84" y="-734"/>
                    <a:pt x="4" y="4584"/>
                  </a:cubicBezTo>
                  <a:cubicBezTo>
                    <a:pt x="-71" y="11935"/>
                    <a:pt x="879" y="13898"/>
                    <a:pt x="4669" y="13898"/>
                  </a:cubicBezTo>
                  <a:cubicBezTo>
                    <a:pt x="7770" y="13898"/>
                    <a:pt x="8101" y="13379"/>
                    <a:pt x="8101" y="8580"/>
                  </a:cubicBezTo>
                  <a:cubicBezTo>
                    <a:pt x="8101" y="883"/>
                    <a:pt x="7695" y="49"/>
                    <a:pt x="4018" y="49"/>
                  </a:cubicBezTo>
                  <a:lnTo>
                    <a:pt x="3981" y="49"/>
                  </a:lnTo>
                  <a:lnTo>
                    <a:pt x="3981" y="3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1" name="Google Shape;1831;p65"/>
            <p:cNvSpPr/>
            <p:nvPr/>
          </p:nvSpPr>
          <p:spPr>
            <a:xfrm>
              <a:off x="10247345" y="1997687"/>
              <a:ext cx="8163" cy="5982"/>
            </a:xfrm>
            <a:custGeom>
              <a:avLst/>
              <a:gdLst/>
              <a:ahLst/>
              <a:cxnLst/>
              <a:rect l="l" t="t" r="r" b="b"/>
              <a:pathLst>
                <a:path w="3511" h="2573" extrusionOk="0">
                  <a:moveTo>
                    <a:pt x="1618" y="2531"/>
                  </a:moveTo>
                  <a:cubicBezTo>
                    <a:pt x="3332" y="2501"/>
                    <a:pt x="3545" y="2389"/>
                    <a:pt x="3508" y="1616"/>
                  </a:cubicBezTo>
                  <a:cubicBezTo>
                    <a:pt x="3391" y="152"/>
                    <a:pt x="3102" y="-51"/>
                    <a:pt x="914" y="9"/>
                  </a:cubicBezTo>
                  <a:cubicBezTo>
                    <a:pt x="-137" y="9"/>
                    <a:pt x="7" y="640"/>
                    <a:pt x="7" y="1107"/>
                  </a:cubicBezTo>
                  <a:cubicBezTo>
                    <a:pt x="7" y="2317"/>
                    <a:pt x="364" y="2602"/>
                    <a:pt x="1608" y="2572"/>
                  </a:cubicBezTo>
                  <a:lnTo>
                    <a:pt x="1608" y="2541"/>
                  </a:lnTo>
                  <a:lnTo>
                    <a:pt x="1618" y="253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2" name="Google Shape;1832;p65"/>
            <p:cNvSpPr/>
            <p:nvPr/>
          </p:nvSpPr>
          <p:spPr>
            <a:xfrm>
              <a:off x="10271774" y="1997662"/>
              <a:ext cx="4524" cy="6296"/>
            </a:xfrm>
            <a:custGeom>
              <a:avLst/>
              <a:gdLst/>
              <a:ahLst/>
              <a:cxnLst/>
              <a:rect l="l" t="t" r="r" b="b"/>
              <a:pathLst>
                <a:path w="1946" h="2708" extrusionOk="0">
                  <a:moveTo>
                    <a:pt x="27" y="1132"/>
                  </a:moveTo>
                  <a:cubicBezTo>
                    <a:pt x="721" y="1508"/>
                    <a:pt x="-261" y="2454"/>
                    <a:pt x="1196" y="2596"/>
                  </a:cubicBezTo>
                  <a:cubicBezTo>
                    <a:pt x="1270" y="2596"/>
                    <a:pt x="1238" y="2850"/>
                    <a:pt x="1527" y="2596"/>
                  </a:cubicBezTo>
                  <a:cubicBezTo>
                    <a:pt x="2439" y="1762"/>
                    <a:pt x="1601" y="989"/>
                    <a:pt x="1457" y="206"/>
                  </a:cubicBezTo>
                  <a:cubicBezTo>
                    <a:pt x="1415" y="-47"/>
                    <a:pt x="806" y="-78"/>
                    <a:pt x="545" y="176"/>
                  </a:cubicBezTo>
                  <a:cubicBezTo>
                    <a:pt x="256" y="430"/>
                    <a:pt x="181" y="745"/>
                    <a:pt x="0" y="1122"/>
                  </a:cubicBezTo>
                  <a:lnTo>
                    <a:pt x="37" y="1122"/>
                  </a:lnTo>
                  <a:lnTo>
                    <a:pt x="27" y="113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3" name="Google Shape;1833;p65"/>
            <p:cNvSpPr/>
            <p:nvPr/>
          </p:nvSpPr>
          <p:spPr>
            <a:xfrm>
              <a:off x="10305593" y="1997348"/>
              <a:ext cx="4197" cy="5933"/>
            </a:xfrm>
            <a:custGeom>
              <a:avLst/>
              <a:gdLst/>
              <a:ahLst/>
              <a:cxnLst/>
              <a:rect l="l" t="t" r="r" b="b"/>
              <a:pathLst>
                <a:path w="1805" h="2552" extrusionOk="0">
                  <a:moveTo>
                    <a:pt x="1805" y="1522"/>
                  </a:moveTo>
                  <a:cubicBezTo>
                    <a:pt x="1736" y="1238"/>
                    <a:pt x="1661" y="954"/>
                    <a:pt x="1586" y="660"/>
                  </a:cubicBezTo>
                  <a:cubicBezTo>
                    <a:pt x="1517" y="375"/>
                    <a:pt x="1661" y="0"/>
                    <a:pt x="1010" y="0"/>
                  </a:cubicBezTo>
                  <a:cubicBezTo>
                    <a:pt x="359" y="0"/>
                    <a:pt x="172" y="345"/>
                    <a:pt x="60" y="690"/>
                  </a:cubicBezTo>
                  <a:cubicBezTo>
                    <a:pt x="-159" y="1258"/>
                    <a:pt x="279" y="1806"/>
                    <a:pt x="492" y="2324"/>
                  </a:cubicBezTo>
                  <a:cubicBezTo>
                    <a:pt x="636" y="2638"/>
                    <a:pt x="1229" y="2618"/>
                    <a:pt x="1517" y="2324"/>
                  </a:cubicBezTo>
                  <a:cubicBezTo>
                    <a:pt x="1704" y="2091"/>
                    <a:pt x="1736" y="1806"/>
                    <a:pt x="1805" y="1553"/>
                  </a:cubicBezTo>
                  <a:lnTo>
                    <a:pt x="1805" y="1522"/>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4" name="Google Shape;1834;p65"/>
            <p:cNvSpPr/>
            <p:nvPr/>
          </p:nvSpPr>
          <p:spPr>
            <a:xfrm>
              <a:off x="10231261" y="1997820"/>
              <a:ext cx="3104" cy="5810"/>
            </a:xfrm>
            <a:custGeom>
              <a:avLst/>
              <a:gdLst/>
              <a:ahLst/>
              <a:cxnLst/>
              <a:rect l="l" t="t" r="r" b="b"/>
              <a:pathLst>
                <a:path w="1335" h="2499" extrusionOk="0">
                  <a:moveTo>
                    <a:pt x="1330" y="1583"/>
                  </a:moveTo>
                  <a:cubicBezTo>
                    <a:pt x="1255" y="1096"/>
                    <a:pt x="1212" y="721"/>
                    <a:pt x="1186" y="345"/>
                  </a:cubicBezTo>
                  <a:cubicBezTo>
                    <a:pt x="1186" y="203"/>
                    <a:pt x="1180" y="0"/>
                    <a:pt x="823" y="0"/>
                  </a:cubicBezTo>
                  <a:cubicBezTo>
                    <a:pt x="567" y="0"/>
                    <a:pt x="465" y="111"/>
                    <a:pt x="321" y="254"/>
                  </a:cubicBezTo>
                  <a:cubicBezTo>
                    <a:pt x="-410" y="943"/>
                    <a:pt x="321" y="1603"/>
                    <a:pt x="433" y="2263"/>
                  </a:cubicBezTo>
                  <a:cubicBezTo>
                    <a:pt x="433" y="2405"/>
                    <a:pt x="647" y="2466"/>
                    <a:pt x="865" y="2496"/>
                  </a:cubicBezTo>
                  <a:cubicBezTo>
                    <a:pt x="1191" y="2527"/>
                    <a:pt x="1223" y="2324"/>
                    <a:pt x="1266" y="2182"/>
                  </a:cubicBezTo>
                  <a:cubicBezTo>
                    <a:pt x="1335" y="1948"/>
                    <a:pt x="1335" y="1694"/>
                    <a:pt x="1335" y="1583"/>
                  </a:cubicBezTo>
                  <a:lnTo>
                    <a:pt x="1330" y="158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5" name="Google Shape;1835;p65"/>
            <p:cNvSpPr/>
            <p:nvPr/>
          </p:nvSpPr>
          <p:spPr>
            <a:xfrm>
              <a:off x="9176411" y="1707228"/>
              <a:ext cx="242625" cy="28521"/>
            </a:xfrm>
            <a:custGeom>
              <a:avLst/>
              <a:gdLst/>
              <a:ahLst/>
              <a:cxnLst/>
              <a:rect l="l" t="t" r="r" b="b"/>
              <a:pathLst>
                <a:path w="104355" h="12267" extrusionOk="0">
                  <a:moveTo>
                    <a:pt x="52885" y="76"/>
                  </a:moveTo>
                  <a:lnTo>
                    <a:pt x="12292" y="76"/>
                  </a:lnTo>
                  <a:cubicBezTo>
                    <a:pt x="9009" y="76"/>
                    <a:pt x="5476" y="-270"/>
                    <a:pt x="2636" y="513"/>
                  </a:cubicBezTo>
                  <a:cubicBezTo>
                    <a:pt x="346" y="1123"/>
                    <a:pt x="1830" y="3563"/>
                    <a:pt x="891" y="5221"/>
                  </a:cubicBezTo>
                  <a:cubicBezTo>
                    <a:pt x="-1692" y="9481"/>
                    <a:pt x="1510" y="12267"/>
                    <a:pt x="8326" y="12267"/>
                  </a:cubicBezTo>
                  <a:lnTo>
                    <a:pt x="95495" y="12267"/>
                  </a:lnTo>
                  <a:cubicBezTo>
                    <a:pt x="102556" y="12267"/>
                    <a:pt x="103549" y="11749"/>
                    <a:pt x="104243" y="6959"/>
                  </a:cubicBezTo>
                  <a:cubicBezTo>
                    <a:pt x="104355" y="5913"/>
                    <a:pt x="104355" y="4875"/>
                    <a:pt x="104355" y="3828"/>
                  </a:cubicBezTo>
                  <a:cubicBezTo>
                    <a:pt x="104355" y="1133"/>
                    <a:pt x="102754" y="5"/>
                    <a:pt x="98414" y="5"/>
                  </a:cubicBezTo>
                  <a:cubicBezTo>
                    <a:pt x="83224" y="86"/>
                    <a:pt x="67915" y="5"/>
                    <a:pt x="52719" y="5"/>
                  </a:cubicBezTo>
                  <a:lnTo>
                    <a:pt x="52906" y="86"/>
                  </a:lnTo>
                  <a:lnTo>
                    <a:pt x="52885" y="76"/>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6" name="Google Shape;1836;p65"/>
            <p:cNvSpPr/>
            <p:nvPr/>
          </p:nvSpPr>
          <p:spPr>
            <a:xfrm>
              <a:off x="9537087" y="1712251"/>
              <a:ext cx="742047" cy="25508"/>
            </a:xfrm>
            <a:custGeom>
              <a:avLst/>
              <a:gdLst/>
              <a:ahLst/>
              <a:cxnLst/>
              <a:rect l="l" t="t" r="r" b="b"/>
              <a:pathLst>
                <a:path w="319160" h="10971" extrusionOk="0">
                  <a:moveTo>
                    <a:pt x="4698" y="0"/>
                  </a:moveTo>
                  <a:cubicBezTo>
                    <a:pt x="3198" y="875"/>
                    <a:pt x="2115" y="1739"/>
                    <a:pt x="1" y="2613"/>
                  </a:cubicBezTo>
                  <a:cubicBezTo>
                    <a:pt x="-186" y="9670"/>
                    <a:pt x="26347" y="10971"/>
                    <a:pt x="29118" y="10971"/>
                  </a:cubicBezTo>
                  <a:lnTo>
                    <a:pt x="292171" y="10971"/>
                  </a:lnTo>
                  <a:cubicBezTo>
                    <a:pt x="302334" y="10971"/>
                    <a:pt x="314440" y="10971"/>
                    <a:pt x="316041" y="8704"/>
                  </a:cubicBezTo>
                  <a:cubicBezTo>
                    <a:pt x="317167" y="7047"/>
                    <a:pt x="322307" y="1648"/>
                    <a:pt x="316297" y="0"/>
                  </a:cubicBezTo>
                  <a:lnTo>
                    <a:pt x="4698"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7" name="Google Shape;1837;p65"/>
            <p:cNvSpPr/>
            <p:nvPr/>
          </p:nvSpPr>
          <p:spPr>
            <a:xfrm>
              <a:off x="8827159" y="1703777"/>
              <a:ext cx="239989" cy="31127"/>
            </a:xfrm>
            <a:custGeom>
              <a:avLst/>
              <a:gdLst/>
              <a:ahLst/>
              <a:cxnLst/>
              <a:rect l="l" t="t" r="r" b="b"/>
              <a:pathLst>
                <a:path w="103221" h="13388" extrusionOk="0">
                  <a:moveTo>
                    <a:pt x="97387" y="87"/>
                  </a:moveTo>
                  <a:cubicBezTo>
                    <a:pt x="102052" y="87"/>
                    <a:pt x="104635" y="3829"/>
                    <a:pt x="102415" y="7479"/>
                  </a:cubicBezTo>
                  <a:cubicBezTo>
                    <a:pt x="101609" y="8872"/>
                    <a:pt x="100125" y="10000"/>
                    <a:pt x="100370" y="11658"/>
                  </a:cubicBezTo>
                  <a:cubicBezTo>
                    <a:pt x="100659" y="13143"/>
                    <a:pt x="98251" y="13224"/>
                    <a:pt x="97125" y="13143"/>
                  </a:cubicBezTo>
                  <a:cubicBezTo>
                    <a:pt x="91734" y="12532"/>
                    <a:pt x="85612" y="14881"/>
                    <a:pt x="80653" y="11576"/>
                  </a:cubicBezTo>
                  <a:cubicBezTo>
                    <a:pt x="79959" y="11048"/>
                    <a:pt x="77990" y="11404"/>
                    <a:pt x="76677" y="11404"/>
                  </a:cubicBezTo>
                  <a:lnTo>
                    <a:pt x="6749" y="11404"/>
                  </a:lnTo>
                  <a:cubicBezTo>
                    <a:pt x="119" y="11404"/>
                    <a:pt x="-313" y="11322"/>
                    <a:pt x="119" y="7052"/>
                  </a:cubicBezTo>
                  <a:cubicBezTo>
                    <a:pt x="883" y="-1306"/>
                    <a:pt x="-500" y="87"/>
                    <a:pt x="10538" y="87"/>
                  </a:cubicBezTo>
                  <a:lnTo>
                    <a:pt x="97376" y="87"/>
                  </a:lnTo>
                  <a:lnTo>
                    <a:pt x="97387" y="87"/>
                  </a:lnTo>
                  <a:close/>
                  <a:moveTo>
                    <a:pt x="96949" y="3137"/>
                  </a:moveTo>
                  <a:lnTo>
                    <a:pt x="51761" y="3137"/>
                  </a:lnTo>
                  <a:cubicBezTo>
                    <a:pt x="37077" y="3137"/>
                    <a:pt x="22313" y="3310"/>
                    <a:pt x="7640" y="3137"/>
                  </a:cubicBezTo>
                  <a:cubicBezTo>
                    <a:pt x="3044" y="3137"/>
                    <a:pt x="2132" y="4439"/>
                    <a:pt x="2062" y="7052"/>
                  </a:cubicBezTo>
                  <a:cubicBezTo>
                    <a:pt x="1988" y="9838"/>
                    <a:pt x="4352" y="9838"/>
                    <a:pt x="7379" y="9838"/>
                  </a:cubicBezTo>
                  <a:cubicBezTo>
                    <a:pt x="34857" y="9919"/>
                    <a:pt x="62441" y="10010"/>
                    <a:pt x="89946" y="10010"/>
                  </a:cubicBezTo>
                  <a:cubicBezTo>
                    <a:pt x="93666" y="10010"/>
                    <a:pt x="99244" y="11841"/>
                    <a:pt x="99677" y="6706"/>
                  </a:cubicBezTo>
                  <a:cubicBezTo>
                    <a:pt x="99677" y="6177"/>
                    <a:pt x="101353" y="5140"/>
                    <a:pt x="100845" y="4184"/>
                  </a:cubicBezTo>
                  <a:cubicBezTo>
                    <a:pt x="100226" y="2883"/>
                    <a:pt x="98251" y="3229"/>
                    <a:pt x="96837" y="3229"/>
                  </a:cubicBezTo>
                  <a:lnTo>
                    <a:pt x="96949" y="3148"/>
                  </a:lnTo>
                  <a:lnTo>
                    <a:pt x="96949" y="3137"/>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8" name="Google Shape;1838;p65"/>
            <p:cNvSpPr/>
            <p:nvPr/>
          </p:nvSpPr>
          <p:spPr>
            <a:xfrm>
              <a:off x="8761679" y="1703438"/>
              <a:ext cx="44280" cy="24478"/>
            </a:xfrm>
            <a:custGeom>
              <a:avLst/>
              <a:gdLst/>
              <a:ahLst/>
              <a:cxnLst/>
              <a:rect l="l" t="t" r="r" b="b"/>
              <a:pathLst>
                <a:path w="19045" h="10528" extrusionOk="0">
                  <a:moveTo>
                    <a:pt x="18511" y="8774"/>
                  </a:moveTo>
                  <a:cubicBezTo>
                    <a:pt x="18399" y="8510"/>
                    <a:pt x="18324" y="8337"/>
                    <a:pt x="18324" y="8073"/>
                  </a:cubicBezTo>
                  <a:cubicBezTo>
                    <a:pt x="17892" y="5460"/>
                    <a:pt x="20806" y="1291"/>
                    <a:pt x="17272" y="762"/>
                  </a:cubicBezTo>
                  <a:cubicBezTo>
                    <a:pt x="11951" y="-21"/>
                    <a:pt x="5498" y="-804"/>
                    <a:pt x="0" y="1718"/>
                  </a:cubicBezTo>
                  <a:cubicBezTo>
                    <a:pt x="117" y="4412"/>
                    <a:pt x="117" y="7199"/>
                    <a:pt x="117" y="9903"/>
                  </a:cubicBezTo>
                  <a:cubicBezTo>
                    <a:pt x="5578" y="11204"/>
                    <a:pt x="11342" y="9730"/>
                    <a:pt x="16984" y="10513"/>
                  </a:cubicBezTo>
                  <a:cubicBezTo>
                    <a:pt x="18409" y="10686"/>
                    <a:pt x="18409" y="9385"/>
                    <a:pt x="18409" y="8602"/>
                  </a:cubicBezTo>
                  <a:lnTo>
                    <a:pt x="18522" y="8774"/>
                  </a:lnTo>
                  <a:lnTo>
                    <a:pt x="18511" y="877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9" name="Google Shape;1839;p65"/>
            <p:cNvSpPr/>
            <p:nvPr/>
          </p:nvSpPr>
          <p:spPr>
            <a:xfrm>
              <a:off x="9473195" y="1707214"/>
              <a:ext cx="18302" cy="31155"/>
            </a:xfrm>
            <a:custGeom>
              <a:avLst/>
              <a:gdLst/>
              <a:ahLst/>
              <a:cxnLst/>
              <a:rect l="l" t="t" r="r" b="b"/>
              <a:pathLst>
                <a:path w="7872" h="13400" extrusionOk="0">
                  <a:moveTo>
                    <a:pt x="3976" y="0"/>
                  </a:moveTo>
                  <a:cubicBezTo>
                    <a:pt x="448" y="0"/>
                    <a:pt x="0" y="783"/>
                    <a:pt x="0" y="8266"/>
                  </a:cubicBezTo>
                  <a:cubicBezTo>
                    <a:pt x="0" y="12882"/>
                    <a:pt x="363" y="13401"/>
                    <a:pt x="3357" y="13401"/>
                  </a:cubicBezTo>
                  <a:cubicBezTo>
                    <a:pt x="7003" y="13401"/>
                    <a:pt x="7873" y="11571"/>
                    <a:pt x="7873" y="4433"/>
                  </a:cubicBezTo>
                  <a:cubicBezTo>
                    <a:pt x="7873" y="-701"/>
                    <a:pt x="5829" y="82"/>
                    <a:pt x="4083" y="82"/>
                  </a:cubicBezTo>
                  <a:lnTo>
                    <a:pt x="3966" y="0"/>
                  </a:lnTo>
                  <a:lnTo>
                    <a:pt x="3976"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0" name="Google Shape;1840;p65"/>
            <p:cNvSpPr/>
            <p:nvPr/>
          </p:nvSpPr>
          <p:spPr>
            <a:xfrm>
              <a:off x="9547597" y="1707214"/>
              <a:ext cx="725191" cy="5057"/>
            </a:xfrm>
            <a:custGeom>
              <a:avLst/>
              <a:gdLst/>
              <a:ahLst/>
              <a:cxnLst/>
              <a:rect l="l" t="t" r="r" b="b"/>
              <a:pathLst>
                <a:path w="311910" h="2175" extrusionOk="0">
                  <a:moveTo>
                    <a:pt x="296864" y="0"/>
                  </a:moveTo>
                  <a:lnTo>
                    <a:pt x="12561" y="0"/>
                  </a:lnTo>
                  <a:cubicBezTo>
                    <a:pt x="4187" y="0"/>
                    <a:pt x="-1146" y="437"/>
                    <a:pt x="210" y="2176"/>
                  </a:cubicBezTo>
                  <a:lnTo>
                    <a:pt x="311809" y="2176"/>
                  </a:lnTo>
                  <a:cubicBezTo>
                    <a:pt x="312935" y="0"/>
                    <a:pt x="304443" y="0"/>
                    <a:pt x="296874" y="0"/>
                  </a:cubicBezTo>
                  <a:lnTo>
                    <a:pt x="296864"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1" name="Google Shape;1841;p65"/>
            <p:cNvSpPr/>
            <p:nvPr/>
          </p:nvSpPr>
          <p:spPr>
            <a:xfrm>
              <a:off x="8523174" y="1703838"/>
              <a:ext cx="35012" cy="25608"/>
            </a:xfrm>
            <a:custGeom>
              <a:avLst/>
              <a:gdLst/>
              <a:ahLst/>
              <a:cxnLst/>
              <a:rect l="l" t="t" r="r" b="b"/>
              <a:pathLst>
                <a:path w="15059" h="11014" extrusionOk="0">
                  <a:moveTo>
                    <a:pt x="14991" y="4655"/>
                  </a:moveTo>
                  <a:cubicBezTo>
                    <a:pt x="15061" y="2743"/>
                    <a:pt x="15680" y="130"/>
                    <a:pt x="11271" y="39"/>
                  </a:cubicBezTo>
                  <a:cubicBezTo>
                    <a:pt x="1797" y="-226"/>
                    <a:pt x="489" y="730"/>
                    <a:pt x="41" y="7004"/>
                  </a:cubicBezTo>
                  <a:cubicBezTo>
                    <a:pt x="-248" y="10400"/>
                    <a:pt x="847" y="10837"/>
                    <a:pt x="8170" y="11010"/>
                  </a:cubicBezTo>
                  <a:cubicBezTo>
                    <a:pt x="13390" y="11101"/>
                    <a:pt x="14874" y="9881"/>
                    <a:pt x="14991" y="465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2" name="Google Shape;1842;p65"/>
            <p:cNvSpPr/>
            <p:nvPr/>
          </p:nvSpPr>
          <p:spPr>
            <a:xfrm>
              <a:off x="9109959" y="1711755"/>
              <a:ext cx="42608" cy="22362"/>
            </a:xfrm>
            <a:custGeom>
              <a:avLst/>
              <a:gdLst/>
              <a:ahLst/>
              <a:cxnLst/>
              <a:rect l="l" t="t" r="r" b="b"/>
              <a:pathLst>
                <a:path w="18326" h="9618" extrusionOk="0">
                  <a:moveTo>
                    <a:pt x="0" y="3009"/>
                  </a:moveTo>
                  <a:cubicBezTo>
                    <a:pt x="187" y="3009"/>
                    <a:pt x="432" y="3182"/>
                    <a:pt x="432" y="3182"/>
                  </a:cubicBezTo>
                  <a:cubicBezTo>
                    <a:pt x="1676" y="6436"/>
                    <a:pt x="5033" y="8052"/>
                    <a:pt x="10456" y="8052"/>
                  </a:cubicBezTo>
                  <a:cubicBezTo>
                    <a:pt x="11951" y="8052"/>
                    <a:pt x="13510" y="7880"/>
                    <a:pt x="15052" y="8052"/>
                  </a:cubicBezTo>
                  <a:cubicBezTo>
                    <a:pt x="16547" y="8225"/>
                    <a:pt x="17241" y="8744"/>
                    <a:pt x="15671" y="9618"/>
                  </a:cubicBezTo>
                  <a:cubicBezTo>
                    <a:pt x="20774" y="2481"/>
                    <a:pt x="18767" y="40"/>
                    <a:pt x="7510" y="40"/>
                  </a:cubicBezTo>
                  <a:lnTo>
                    <a:pt x="4452" y="40"/>
                  </a:lnTo>
                  <a:cubicBezTo>
                    <a:pt x="1356" y="-224"/>
                    <a:pt x="11" y="823"/>
                    <a:pt x="11" y="2826"/>
                  </a:cubicBezTo>
                  <a:lnTo>
                    <a:pt x="11" y="2999"/>
                  </a:lnTo>
                  <a:lnTo>
                    <a:pt x="0" y="300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3" name="Google Shape;1843;p65"/>
            <p:cNvSpPr/>
            <p:nvPr/>
          </p:nvSpPr>
          <p:spPr>
            <a:xfrm>
              <a:off x="8702110" y="1707119"/>
              <a:ext cx="35342" cy="22736"/>
            </a:xfrm>
            <a:custGeom>
              <a:avLst/>
              <a:gdLst/>
              <a:ahLst/>
              <a:cxnLst/>
              <a:rect l="l" t="t" r="r" b="b"/>
              <a:pathLst>
                <a:path w="15201" h="9779" extrusionOk="0">
                  <a:moveTo>
                    <a:pt x="1215" y="9688"/>
                  </a:moveTo>
                  <a:cubicBezTo>
                    <a:pt x="5117" y="9780"/>
                    <a:pt x="9083" y="9780"/>
                    <a:pt x="12990" y="9780"/>
                  </a:cubicBezTo>
                  <a:cubicBezTo>
                    <a:pt x="15280" y="7431"/>
                    <a:pt x="15354" y="4818"/>
                    <a:pt x="15104" y="2205"/>
                  </a:cubicBezTo>
                  <a:cubicBezTo>
                    <a:pt x="13059" y="1950"/>
                    <a:pt x="12264" y="-2147"/>
                    <a:pt x="8730" y="1513"/>
                  </a:cubicBezTo>
                  <a:cubicBezTo>
                    <a:pt x="7679" y="2561"/>
                    <a:pt x="3153" y="2042"/>
                    <a:pt x="863" y="3516"/>
                  </a:cubicBezTo>
                  <a:cubicBezTo>
                    <a:pt x="-883" y="5611"/>
                    <a:pt x="430" y="7614"/>
                    <a:pt x="1226" y="9607"/>
                  </a:cubicBezTo>
                  <a:lnTo>
                    <a:pt x="1226" y="9688"/>
                  </a:lnTo>
                  <a:lnTo>
                    <a:pt x="1215" y="9688"/>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4" name="Google Shape;1844;p65"/>
            <p:cNvSpPr/>
            <p:nvPr/>
          </p:nvSpPr>
          <p:spPr>
            <a:xfrm>
              <a:off x="8432778" y="1703803"/>
              <a:ext cx="19542" cy="27175"/>
            </a:xfrm>
            <a:custGeom>
              <a:avLst/>
              <a:gdLst/>
              <a:ahLst/>
              <a:cxnLst/>
              <a:rect l="l" t="t" r="r" b="b"/>
              <a:pathLst>
                <a:path w="8405" h="11688" extrusionOk="0">
                  <a:moveTo>
                    <a:pt x="8336" y="4771"/>
                  </a:moveTo>
                  <a:cubicBezTo>
                    <a:pt x="7530" y="3297"/>
                    <a:pt x="7167" y="1904"/>
                    <a:pt x="6116" y="765"/>
                  </a:cubicBezTo>
                  <a:cubicBezTo>
                    <a:pt x="4990" y="-364"/>
                    <a:pt x="2209" y="-191"/>
                    <a:pt x="2033" y="938"/>
                  </a:cubicBezTo>
                  <a:cubicBezTo>
                    <a:pt x="1531" y="4334"/>
                    <a:pt x="-2189" y="7638"/>
                    <a:pt x="1889" y="11207"/>
                  </a:cubicBezTo>
                  <a:cubicBezTo>
                    <a:pt x="3132" y="12336"/>
                    <a:pt x="2945" y="11126"/>
                    <a:pt x="3276" y="11126"/>
                  </a:cubicBezTo>
                  <a:cubicBezTo>
                    <a:pt x="9649" y="10597"/>
                    <a:pt x="5422" y="6428"/>
                    <a:pt x="8406" y="4863"/>
                  </a:cubicBezTo>
                  <a:lnTo>
                    <a:pt x="8336" y="477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5" name="Google Shape;1845;p65"/>
            <p:cNvSpPr/>
            <p:nvPr/>
          </p:nvSpPr>
          <p:spPr>
            <a:xfrm>
              <a:off x="8288280" y="1702712"/>
              <a:ext cx="18221" cy="25598"/>
            </a:xfrm>
            <a:custGeom>
              <a:avLst/>
              <a:gdLst/>
              <a:ahLst/>
              <a:cxnLst/>
              <a:rect l="l" t="t" r="r" b="b"/>
              <a:pathLst>
                <a:path w="7837" h="11010" extrusionOk="0">
                  <a:moveTo>
                    <a:pt x="0" y="6619"/>
                  </a:moveTo>
                  <a:cubicBezTo>
                    <a:pt x="358" y="7748"/>
                    <a:pt x="432" y="8968"/>
                    <a:pt x="1238" y="9924"/>
                  </a:cubicBezTo>
                  <a:cubicBezTo>
                    <a:pt x="2365" y="11317"/>
                    <a:pt x="4959" y="11398"/>
                    <a:pt x="5578" y="10005"/>
                  </a:cubicBezTo>
                  <a:cubicBezTo>
                    <a:pt x="6528" y="7737"/>
                    <a:pt x="8487" y="5481"/>
                    <a:pt x="7622" y="2959"/>
                  </a:cubicBezTo>
                  <a:cubicBezTo>
                    <a:pt x="7147" y="1474"/>
                    <a:pt x="6197" y="0"/>
                    <a:pt x="3469" y="0"/>
                  </a:cubicBezTo>
                  <a:cubicBezTo>
                    <a:pt x="512" y="0"/>
                    <a:pt x="1249" y="1566"/>
                    <a:pt x="993" y="2786"/>
                  </a:cubicBezTo>
                  <a:cubicBezTo>
                    <a:pt x="699" y="4006"/>
                    <a:pt x="368" y="5226"/>
                    <a:pt x="11" y="6528"/>
                  </a:cubicBezTo>
                  <a:lnTo>
                    <a:pt x="11" y="6609"/>
                  </a:lnTo>
                  <a:lnTo>
                    <a:pt x="0" y="6619"/>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6" name="Google Shape;1846;p65"/>
            <p:cNvSpPr/>
            <p:nvPr/>
          </p:nvSpPr>
          <p:spPr>
            <a:xfrm>
              <a:off x="8658269" y="1705861"/>
              <a:ext cx="15787" cy="27993"/>
            </a:xfrm>
            <a:custGeom>
              <a:avLst/>
              <a:gdLst/>
              <a:ahLst/>
              <a:cxnLst/>
              <a:rect l="l" t="t" r="r" b="b"/>
              <a:pathLst>
                <a:path w="6790" h="12040" extrusionOk="0">
                  <a:moveTo>
                    <a:pt x="123" y="5885"/>
                  </a:moveTo>
                  <a:cubicBezTo>
                    <a:pt x="11" y="7970"/>
                    <a:pt x="123" y="9362"/>
                    <a:pt x="817" y="10674"/>
                  </a:cubicBezTo>
                  <a:cubicBezTo>
                    <a:pt x="1553" y="12067"/>
                    <a:pt x="3112" y="12412"/>
                    <a:pt x="4638" y="11630"/>
                  </a:cubicBezTo>
                  <a:cubicBezTo>
                    <a:pt x="6645" y="10582"/>
                    <a:pt x="7553" y="2662"/>
                    <a:pt x="6021" y="1187"/>
                  </a:cubicBezTo>
                  <a:cubicBezTo>
                    <a:pt x="5519" y="669"/>
                    <a:pt x="4825" y="-378"/>
                    <a:pt x="3907" y="140"/>
                  </a:cubicBezTo>
                  <a:cubicBezTo>
                    <a:pt x="2850" y="832"/>
                    <a:pt x="993" y="923"/>
                    <a:pt x="806" y="2235"/>
                  </a:cubicBezTo>
                  <a:cubicBezTo>
                    <a:pt x="619" y="3709"/>
                    <a:pt x="187" y="5194"/>
                    <a:pt x="0" y="5977"/>
                  </a:cubicBezTo>
                  <a:lnTo>
                    <a:pt x="117" y="5895"/>
                  </a:lnTo>
                  <a:lnTo>
                    <a:pt x="123" y="588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7" name="Google Shape;1847;p65"/>
            <p:cNvSpPr/>
            <p:nvPr/>
          </p:nvSpPr>
          <p:spPr>
            <a:xfrm>
              <a:off x="9106345" y="1717904"/>
              <a:ext cx="42271" cy="19239"/>
            </a:xfrm>
            <a:custGeom>
              <a:avLst/>
              <a:gdLst/>
              <a:ahLst/>
              <a:cxnLst/>
              <a:rect l="l" t="t" r="r" b="b"/>
              <a:pathLst>
                <a:path w="18181" h="8275" extrusionOk="0">
                  <a:moveTo>
                    <a:pt x="1629" y="0"/>
                  </a:moveTo>
                  <a:cubicBezTo>
                    <a:pt x="-1904" y="5572"/>
                    <a:pt x="273" y="8266"/>
                    <a:pt x="8520" y="8266"/>
                  </a:cubicBezTo>
                  <a:lnTo>
                    <a:pt x="14600" y="8266"/>
                  </a:lnTo>
                  <a:cubicBezTo>
                    <a:pt x="16201" y="8348"/>
                    <a:pt x="17268" y="7921"/>
                    <a:pt x="17268" y="6792"/>
                  </a:cubicBezTo>
                  <a:cubicBezTo>
                    <a:pt x="18870" y="5918"/>
                    <a:pt x="18176" y="5399"/>
                    <a:pt x="16649" y="5226"/>
                  </a:cubicBezTo>
                  <a:cubicBezTo>
                    <a:pt x="15149" y="5145"/>
                    <a:pt x="13548" y="5226"/>
                    <a:pt x="12048" y="5226"/>
                  </a:cubicBezTo>
                  <a:cubicBezTo>
                    <a:pt x="6620" y="5226"/>
                    <a:pt x="3300" y="3600"/>
                    <a:pt x="2061" y="356"/>
                  </a:cubicBezTo>
                  <a:cubicBezTo>
                    <a:pt x="1949" y="275"/>
                    <a:pt x="1629" y="183"/>
                    <a:pt x="1629" y="183"/>
                  </a:cubicBezTo>
                  <a:lnTo>
                    <a:pt x="1629" y="10"/>
                  </a:lnTo>
                  <a:lnTo>
                    <a:pt x="1629"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8" name="Google Shape;1848;p65"/>
            <p:cNvSpPr/>
            <p:nvPr/>
          </p:nvSpPr>
          <p:spPr>
            <a:xfrm>
              <a:off x="8761116" y="1700473"/>
              <a:ext cx="51185" cy="22887"/>
            </a:xfrm>
            <a:custGeom>
              <a:avLst/>
              <a:gdLst/>
              <a:ahLst/>
              <a:cxnLst/>
              <a:rect l="l" t="t" r="r" b="b"/>
              <a:pathLst>
                <a:path w="22015" h="9844" extrusionOk="0">
                  <a:moveTo>
                    <a:pt x="18684" y="9773"/>
                  </a:moveTo>
                  <a:cubicBezTo>
                    <a:pt x="23455" y="7943"/>
                    <a:pt x="21779" y="4812"/>
                    <a:pt x="21523" y="2107"/>
                  </a:cubicBezTo>
                  <a:cubicBezTo>
                    <a:pt x="21336" y="541"/>
                    <a:pt x="19041" y="23"/>
                    <a:pt x="16927" y="23"/>
                  </a:cubicBezTo>
                  <a:cubicBezTo>
                    <a:pt x="12513" y="-58"/>
                    <a:pt x="8072" y="104"/>
                    <a:pt x="3663" y="104"/>
                  </a:cubicBezTo>
                  <a:cubicBezTo>
                    <a:pt x="749" y="23"/>
                    <a:pt x="-414" y="887"/>
                    <a:pt x="130" y="2799"/>
                  </a:cubicBezTo>
                  <a:cubicBezTo>
                    <a:pt x="5521" y="358"/>
                    <a:pt x="12049" y="1060"/>
                    <a:pt x="17370" y="1843"/>
                  </a:cubicBezTo>
                  <a:cubicBezTo>
                    <a:pt x="20973" y="2372"/>
                    <a:pt x="17990" y="6632"/>
                    <a:pt x="18422" y="9153"/>
                  </a:cubicBezTo>
                  <a:cubicBezTo>
                    <a:pt x="18422" y="9418"/>
                    <a:pt x="18609" y="9845"/>
                    <a:pt x="18609" y="9845"/>
                  </a:cubicBezTo>
                  <a:lnTo>
                    <a:pt x="18684" y="9763"/>
                  </a:lnTo>
                  <a:lnTo>
                    <a:pt x="18684" y="9773"/>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9" name="Google Shape;1849;p65"/>
            <p:cNvSpPr/>
            <p:nvPr/>
          </p:nvSpPr>
          <p:spPr>
            <a:xfrm>
              <a:off x="8614244" y="1704382"/>
              <a:ext cx="13555" cy="25098"/>
            </a:xfrm>
            <a:custGeom>
              <a:avLst/>
              <a:gdLst/>
              <a:ahLst/>
              <a:cxnLst/>
              <a:rect l="l" t="t" r="r" b="b"/>
              <a:pathLst>
                <a:path w="5830" h="10795" extrusionOk="0">
                  <a:moveTo>
                    <a:pt x="107" y="6965"/>
                  </a:moveTo>
                  <a:cubicBezTo>
                    <a:pt x="176" y="7402"/>
                    <a:pt x="176" y="8449"/>
                    <a:pt x="438" y="9486"/>
                  </a:cubicBezTo>
                  <a:cubicBezTo>
                    <a:pt x="619" y="10097"/>
                    <a:pt x="726" y="10879"/>
                    <a:pt x="2220" y="10788"/>
                  </a:cubicBezTo>
                  <a:cubicBezTo>
                    <a:pt x="3026" y="10706"/>
                    <a:pt x="3966" y="10442"/>
                    <a:pt x="4083" y="9832"/>
                  </a:cubicBezTo>
                  <a:cubicBezTo>
                    <a:pt x="4516" y="6954"/>
                    <a:pt x="7510" y="4087"/>
                    <a:pt x="4516" y="1128"/>
                  </a:cubicBezTo>
                  <a:cubicBezTo>
                    <a:pt x="3896" y="437"/>
                    <a:pt x="3347" y="0"/>
                    <a:pt x="2220" y="0"/>
                  </a:cubicBezTo>
                  <a:cubicBezTo>
                    <a:pt x="726" y="0"/>
                    <a:pt x="726" y="864"/>
                    <a:pt x="619" y="1474"/>
                  </a:cubicBezTo>
                  <a:cubicBezTo>
                    <a:pt x="363" y="3132"/>
                    <a:pt x="262" y="4698"/>
                    <a:pt x="0" y="6873"/>
                  </a:cubicBezTo>
                  <a:lnTo>
                    <a:pt x="117" y="6954"/>
                  </a:lnTo>
                  <a:lnTo>
                    <a:pt x="107" y="6965"/>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50" name="Google Shape;1850;p65"/>
            <p:cNvSpPr/>
            <p:nvPr/>
          </p:nvSpPr>
          <p:spPr>
            <a:xfrm>
              <a:off x="8703754" y="1703124"/>
              <a:ext cx="34505" cy="11988"/>
            </a:xfrm>
            <a:custGeom>
              <a:avLst/>
              <a:gdLst/>
              <a:ahLst/>
              <a:cxnLst/>
              <a:rect l="l" t="t" r="r" b="b"/>
              <a:pathLst>
                <a:path w="14841" h="5156" extrusionOk="0">
                  <a:moveTo>
                    <a:pt x="14583" y="3764"/>
                  </a:moveTo>
                  <a:cubicBezTo>
                    <a:pt x="14941" y="2544"/>
                    <a:pt x="15202" y="1151"/>
                    <a:pt x="13414" y="632"/>
                  </a:cubicBezTo>
                  <a:cubicBezTo>
                    <a:pt x="9811" y="-415"/>
                    <a:pt x="5658" y="22"/>
                    <a:pt x="2013" y="632"/>
                  </a:cubicBezTo>
                  <a:cubicBezTo>
                    <a:pt x="-1088" y="1161"/>
                    <a:pt x="337" y="3509"/>
                    <a:pt x="268" y="5156"/>
                  </a:cubicBezTo>
                  <a:cubicBezTo>
                    <a:pt x="2456" y="3682"/>
                    <a:pt x="7084" y="4201"/>
                    <a:pt x="8135" y="3154"/>
                  </a:cubicBezTo>
                  <a:cubicBezTo>
                    <a:pt x="11669" y="-415"/>
                    <a:pt x="12475" y="3591"/>
                    <a:pt x="14476" y="3845"/>
                  </a:cubicBezTo>
                  <a:lnTo>
                    <a:pt x="14588" y="3764"/>
                  </a:lnTo>
                  <a:lnTo>
                    <a:pt x="14583" y="3764"/>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51" name="Google Shape;1851;p65"/>
            <p:cNvSpPr/>
            <p:nvPr/>
          </p:nvSpPr>
          <p:spPr>
            <a:xfrm>
              <a:off x="8704909" y="1729486"/>
              <a:ext cx="27375" cy="4969"/>
            </a:xfrm>
            <a:custGeom>
              <a:avLst/>
              <a:gdLst/>
              <a:ahLst/>
              <a:cxnLst/>
              <a:rect l="l" t="t" r="r" b="b"/>
              <a:pathLst>
                <a:path w="11774" h="2137" extrusionOk="0">
                  <a:moveTo>
                    <a:pt x="374" y="1301"/>
                  </a:moveTo>
                  <a:cubicBezTo>
                    <a:pt x="3902" y="2603"/>
                    <a:pt x="7697" y="2084"/>
                    <a:pt x="11412" y="1739"/>
                  </a:cubicBezTo>
                  <a:cubicBezTo>
                    <a:pt x="11599" y="1657"/>
                    <a:pt x="11673" y="610"/>
                    <a:pt x="11775" y="81"/>
                  </a:cubicBezTo>
                  <a:cubicBezTo>
                    <a:pt x="7878" y="0"/>
                    <a:pt x="3902" y="0"/>
                    <a:pt x="0" y="0"/>
                  </a:cubicBezTo>
                  <a:cubicBezTo>
                    <a:pt x="112" y="437"/>
                    <a:pt x="0" y="1220"/>
                    <a:pt x="363" y="1301"/>
                  </a:cubicBezTo>
                  <a:lnTo>
                    <a:pt x="374" y="1301"/>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52" name="Google Shape;1852;p65"/>
            <p:cNvSpPr/>
            <p:nvPr/>
          </p:nvSpPr>
          <p:spPr>
            <a:xfrm>
              <a:off x="8753980" y="1707214"/>
              <a:ext cx="7796" cy="19030"/>
            </a:xfrm>
            <a:custGeom>
              <a:avLst/>
              <a:gdLst/>
              <a:ahLst/>
              <a:cxnLst/>
              <a:rect l="l" t="t" r="r" b="b"/>
              <a:pathLst>
                <a:path w="3353" h="8185" extrusionOk="0">
                  <a:moveTo>
                    <a:pt x="3354" y="8185"/>
                  </a:moveTo>
                  <a:cubicBezTo>
                    <a:pt x="3284" y="5481"/>
                    <a:pt x="3284" y="2705"/>
                    <a:pt x="3284" y="0"/>
                  </a:cubicBezTo>
                  <a:cubicBezTo>
                    <a:pt x="-1157" y="2440"/>
                    <a:pt x="-1055" y="6782"/>
                    <a:pt x="3354" y="8185"/>
                  </a:cubicBez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53" name="Google Shape;1853;p65"/>
            <p:cNvSpPr/>
            <p:nvPr/>
          </p:nvSpPr>
          <p:spPr>
            <a:xfrm>
              <a:off x="8831726" y="1711053"/>
              <a:ext cx="229908" cy="16717"/>
            </a:xfrm>
            <a:custGeom>
              <a:avLst/>
              <a:gdLst/>
              <a:ahLst/>
              <a:cxnLst/>
              <a:rect l="l" t="t" r="r" b="b"/>
              <a:pathLst>
                <a:path w="98885" h="7190" extrusionOk="0">
                  <a:moveTo>
                    <a:pt x="49705" y="0"/>
                  </a:moveTo>
                  <a:cubicBezTo>
                    <a:pt x="35016" y="0"/>
                    <a:pt x="20258" y="173"/>
                    <a:pt x="5579" y="0"/>
                  </a:cubicBezTo>
                  <a:cubicBezTo>
                    <a:pt x="984" y="0"/>
                    <a:pt x="119" y="1301"/>
                    <a:pt x="1" y="3915"/>
                  </a:cubicBezTo>
                  <a:cubicBezTo>
                    <a:pt x="-68" y="6700"/>
                    <a:pt x="2339" y="6700"/>
                    <a:pt x="5323" y="6700"/>
                  </a:cubicBezTo>
                  <a:cubicBezTo>
                    <a:pt x="32838" y="6782"/>
                    <a:pt x="60418" y="6873"/>
                    <a:pt x="87891" y="6873"/>
                  </a:cubicBezTo>
                  <a:cubicBezTo>
                    <a:pt x="91611" y="6873"/>
                    <a:pt x="97189" y="8703"/>
                    <a:pt x="97621" y="3569"/>
                  </a:cubicBezTo>
                  <a:cubicBezTo>
                    <a:pt x="97621" y="3040"/>
                    <a:pt x="99297" y="2003"/>
                    <a:pt x="98790" y="1047"/>
                  </a:cubicBezTo>
                  <a:cubicBezTo>
                    <a:pt x="98171" y="-254"/>
                    <a:pt x="96239" y="91"/>
                    <a:pt x="94813" y="91"/>
                  </a:cubicBezTo>
                  <a:lnTo>
                    <a:pt x="49625" y="91"/>
                  </a:lnTo>
                  <a:lnTo>
                    <a:pt x="49695" y="10"/>
                  </a:lnTo>
                  <a:lnTo>
                    <a:pt x="49705" y="0"/>
                  </a:lnTo>
                  <a:close/>
                </a:path>
              </a:pathLst>
            </a:custGeom>
            <a:solidFill>
              <a:srgbClr val="FFFFFF">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854" name="Google Shape;1854;p65"/>
          <p:cNvSpPr txBox="1">
            <a:spLocks noGrp="1"/>
          </p:cNvSpPr>
          <p:nvPr>
            <p:ph type="title"/>
          </p:nvPr>
        </p:nvSpPr>
        <p:spPr>
          <a:xfrm>
            <a:off x="571500" y="1200150"/>
            <a:ext cx="1920300" cy="9900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000"/>
              <a:buFont typeface="Arial"/>
              <a:buNone/>
              <a:defRPr sz="3000" b="0"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55" name="Google Shape;1855;p65"/>
          <p:cNvSpPr>
            <a:spLocks noGrp="1"/>
          </p:cNvSpPr>
          <p:nvPr>
            <p:ph type="pic" idx="2"/>
          </p:nvPr>
        </p:nvSpPr>
        <p:spPr>
          <a:xfrm>
            <a:off x="4682543" y="441883"/>
            <a:ext cx="1348800" cy="1350000"/>
          </a:xfrm>
          <a:prstGeom prst="ellipse">
            <a:avLst/>
          </a:prstGeom>
          <a:noFill/>
          <a:ln>
            <a:noFill/>
          </a:ln>
        </p:spPr>
      </p:sp>
      <p:sp>
        <p:nvSpPr>
          <p:cNvPr id="1856" name="Google Shape;1856;p65"/>
          <p:cNvSpPr txBox="1">
            <a:spLocks noGrp="1"/>
          </p:cNvSpPr>
          <p:nvPr>
            <p:ph type="body" idx="1"/>
          </p:nvPr>
        </p:nvSpPr>
        <p:spPr>
          <a:xfrm>
            <a:off x="4636925" y="1908128"/>
            <a:ext cx="1440300" cy="2238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57" name="Google Shape;1857;p65"/>
          <p:cNvSpPr txBox="1">
            <a:spLocks noGrp="1"/>
          </p:cNvSpPr>
          <p:nvPr>
            <p:ph type="body" idx="3"/>
          </p:nvPr>
        </p:nvSpPr>
        <p:spPr>
          <a:xfrm>
            <a:off x="4636925" y="2168982"/>
            <a:ext cx="1440300" cy="186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58" name="Google Shape;1858;p65"/>
          <p:cNvSpPr>
            <a:spLocks noGrp="1"/>
          </p:cNvSpPr>
          <p:nvPr>
            <p:ph type="pic" idx="4"/>
          </p:nvPr>
        </p:nvSpPr>
        <p:spPr>
          <a:xfrm>
            <a:off x="6790853" y="441883"/>
            <a:ext cx="1348800" cy="1350000"/>
          </a:xfrm>
          <a:prstGeom prst="ellipse">
            <a:avLst/>
          </a:prstGeom>
          <a:noFill/>
          <a:ln>
            <a:noFill/>
          </a:ln>
        </p:spPr>
      </p:sp>
      <p:sp>
        <p:nvSpPr>
          <p:cNvPr id="1859" name="Google Shape;1859;p65"/>
          <p:cNvSpPr txBox="1">
            <a:spLocks noGrp="1"/>
          </p:cNvSpPr>
          <p:nvPr>
            <p:ph type="body" idx="5"/>
          </p:nvPr>
        </p:nvSpPr>
        <p:spPr>
          <a:xfrm>
            <a:off x="6745235" y="1908128"/>
            <a:ext cx="1440300" cy="2238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60" name="Google Shape;1860;p65"/>
          <p:cNvSpPr txBox="1">
            <a:spLocks noGrp="1"/>
          </p:cNvSpPr>
          <p:nvPr>
            <p:ph type="body" idx="6"/>
          </p:nvPr>
        </p:nvSpPr>
        <p:spPr>
          <a:xfrm>
            <a:off x="6745235" y="2168982"/>
            <a:ext cx="1440300" cy="186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61" name="Google Shape;1861;p65"/>
          <p:cNvSpPr>
            <a:spLocks noGrp="1"/>
          </p:cNvSpPr>
          <p:nvPr>
            <p:ph type="pic" idx="7"/>
          </p:nvPr>
        </p:nvSpPr>
        <p:spPr>
          <a:xfrm>
            <a:off x="4682543" y="2654195"/>
            <a:ext cx="1348800" cy="1350000"/>
          </a:xfrm>
          <a:prstGeom prst="ellipse">
            <a:avLst/>
          </a:prstGeom>
          <a:noFill/>
          <a:ln>
            <a:noFill/>
          </a:ln>
        </p:spPr>
      </p:sp>
      <p:sp>
        <p:nvSpPr>
          <p:cNvPr id="1862" name="Google Shape;1862;p65"/>
          <p:cNvSpPr txBox="1">
            <a:spLocks noGrp="1"/>
          </p:cNvSpPr>
          <p:nvPr>
            <p:ph type="body" idx="8"/>
          </p:nvPr>
        </p:nvSpPr>
        <p:spPr>
          <a:xfrm>
            <a:off x="4636925" y="4137924"/>
            <a:ext cx="1440300" cy="2238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63" name="Google Shape;1863;p65"/>
          <p:cNvSpPr txBox="1">
            <a:spLocks noGrp="1"/>
          </p:cNvSpPr>
          <p:nvPr>
            <p:ph type="body" idx="9"/>
          </p:nvPr>
        </p:nvSpPr>
        <p:spPr>
          <a:xfrm>
            <a:off x="4636925" y="4398779"/>
            <a:ext cx="1440300" cy="186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64" name="Google Shape;1864;p65"/>
          <p:cNvSpPr>
            <a:spLocks noGrp="1"/>
          </p:cNvSpPr>
          <p:nvPr>
            <p:ph type="pic" idx="13"/>
          </p:nvPr>
        </p:nvSpPr>
        <p:spPr>
          <a:xfrm>
            <a:off x="6790853" y="2654195"/>
            <a:ext cx="1348800" cy="1350000"/>
          </a:xfrm>
          <a:prstGeom prst="ellipse">
            <a:avLst/>
          </a:prstGeom>
          <a:noFill/>
          <a:ln>
            <a:noFill/>
          </a:ln>
        </p:spPr>
      </p:sp>
      <p:sp>
        <p:nvSpPr>
          <p:cNvPr id="1865" name="Google Shape;1865;p65"/>
          <p:cNvSpPr txBox="1">
            <a:spLocks noGrp="1"/>
          </p:cNvSpPr>
          <p:nvPr>
            <p:ph type="body" idx="14"/>
          </p:nvPr>
        </p:nvSpPr>
        <p:spPr>
          <a:xfrm>
            <a:off x="6745235" y="4137924"/>
            <a:ext cx="1440300" cy="2238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66" name="Google Shape;1866;p65"/>
          <p:cNvSpPr txBox="1">
            <a:spLocks noGrp="1"/>
          </p:cNvSpPr>
          <p:nvPr>
            <p:ph type="body" idx="15"/>
          </p:nvPr>
        </p:nvSpPr>
        <p:spPr>
          <a:xfrm>
            <a:off x="6745235" y="4398779"/>
            <a:ext cx="1440300" cy="18690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500"/>
              </a:spcBef>
              <a:spcAft>
                <a:spcPts val="0"/>
              </a:spcAft>
              <a:buClr>
                <a:schemeClr val="lt1"/>
              </a:buClr>
              <a:buSzPts val="1100"/>
              <a:buNone/>
              <a:defRPr sz="110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67" name="Google Shape;1867;p65"/>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68" name="Google Shape;1868;p65"/>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69" name="Google Shape;1869;p65"/>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870" name="Google Shape;1870;p65"/>
          <p:cNvPicPr preferRelativeResize="0"/>
          <p:nvPr/>
        </p:nvPicPr>
        <p:blipFill rotWithShape="1">
          <a:blip r:embed="rId2">
            <a:alphaModFix/>
          </a:blip>
          <a:srcRect/>
          <a:stretch/>
        </p:blipFill>
        <p:spPr>
          <a:xfrm>
            <a:off x="8387334" y="4766310"/>
            <a:ext cx="377190" cy="377190"/>
          </a:xfrm>
          <a:prstGeom prst="rect">
            <a:avLst/>
          </a:prstGeom>
          <a:noFill/>
          <a:ln>
            <a:noFill/>
          </a:ln>
        </p:spPr>
      </p:pic>
      <p:cxnSp>
        <p:nvCxnSpPr>
          <p:cNvPr id="1871" name="Google Shape;1871;p65"/>
          <p:cNvCxnSpPr/>
          <p:nvPr/>
        </p:nvCxnSpPr>
        <p:spPr>
          <a:xfrm rot="10800000">
            <a:off x="571500" y="2409732"/>
            <a:ext cx="243000" cy="0"/>
          </a:xfrm>
          <a:prstGeom prst="straightConnector1">
            <a:avLst/>
          </a:prstGeom>
          <a:noFill/>
          <a:ln w="28575" cap="flat" cmpd="sng">
            <a:solidFill>
              <a:schemeClr val="accent1"/>
            </a:solidFill>
            <a:prstDash val="solid"/>
            <a:round/>
            <a:headEnd type="none" w="sm" len="sm"/>
            <a:tailEnd type="none" w="sm" len="sm"/>
          </a:ln>
        </p:spPr>
      </p:cxnSp>
      <p:sp>
        <p:nvSpPr>
          <p:cNvPr id="1872" name="Google Shape;1872;p65"/>
          <p:cNvSpPr/>
          <p:nvPr/>
        </p:nvSpPr>
        <p:spPr>
          <a:xfrm>
            <a:off x="8433918" y="441359"/>
            <a:ext cx="404402" cy="374959"/>
          </a:xfrm>
          <a:custGeom>
            <a:avLst/>
            <a:gdLst/>
            <a:ahLst/>
            <a:cxnLst/>
            <a:rect l="l" t="t" r="r" b="b"/>
            <a:pathLst>
              <a:path w="304062" h="281924" extrusionOk="0">
                <a:moveTo>
                  <a:pt x="304062" y="126701"/>
                </a:moveTo>
                <a:lnTo>
                  <a:pt x="304062" y="155223"/>
                </a:lnTo>
                <a:lnTo>
                  <a:pt x="0" y="281924"/>
                </a:lnTo>
                <a:lnTo>
                  <a:pt x="0" y="245438"/>
                </a:lnTo>
                <a:lnTo>
                  <a:pt x="257593" y="141295"/>
                </a:lnTo>
                <a:lnTo>
                  <a:pt x="0" y="37147"/>
                </a:lnTo>
                <a:lnTo>
                  <a:pt x="0" y="0"/>
                </a:lnTo>
                <a:lnTo>
                  <a:pt x="304062" y="1267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3" name="Google Shape;1873;p65"/>
          <p:cNvSpPr/>
          <p:nvPr/>
        </p:nvSpPr>
        <p:spPr>
          <a:xfrm>
            <a:off x="4278335" y="804431"/>
            <a:ext cx="262381" cy="279807"/>
          </a:xfrm>
          <a:custGeom>
            <a:avLst/>
            <a:gdLst/>
            <a:ahLst/>
            <a:cxnLst/>
            <a:rect l="l" t="t" r="r" b="b"/>
            <a:pathLst>
              <a:path w="250483" h="267119" extrusionOk="0">
                <a:moveTo>
                  <a:pt x="12148" y="207007"/>
                </a:moveTo>
                <a:lnTo>
                  <a:pt x="0" y="185638"/>
                </a:lnTo>
                <a:lnTo>
                  <a:pt x="108023" y="123534"/>
                </a:lnTo>
                <a:lnTo>
                  <a:pt x="4051" y="73458"/>
                </a:lnTo>
                <a:lnTo>
                  <a:pt x="16872" y="52089"/>
                </a:lnTo>
                <a:lnTo>
                  <a:pt x="125578" y="113519"/>
                </a:lnTo>
                <a:lnTo>
                  <a:pt x="117475" y="0"/>
                </a:lnTo>
                <a:lnTo>
                  <a:pt x="142461" y="0"/>
                </a:lnTo>
                <a:lnTo>
                  <a:pt x="142461" y="124883"/>
                </a:lnTo>
                <a:lnTo>
                  <a:pt x="238330" y="60112"/>
                </a:lnTo>
                <a:lnTo>
                  <a:pt x="250483" y="81481"/>
                </a:lnTo>
                <a:lnTo>
                  <a:pt x="141778" y="144249"/>
                </a:lnTo>
                <a:lnTo>
                  <a:pt x="246432" y="193660"/>
                </a:lnTo>
                <a:lnTo>
                  <a:pt x="233611" y="215030"/>
                </a:lnTo>
                <a:lnTo>
                  <a:pt x="124905" y="153600"/>
                </a:lnTo>
                <a:lnTo>
                  <a:pt x="133008" y="267119"/>
                </a:lnTo>
                <a:lnTo>
                  <a:pt x="108023" y="267119"/>
                </a:lnTo>
                <a:lnTo>
                  <a:pt x="108023" y="142921"/>
                </a:lnTo>
                <a:lnTo>
                  <a:pt x="12148" y="207028"/>
                </a:lnTo>
                <a:lnTo>
                  <a:pt x="12148" y="207007"/>
                </a:lnTo>
                <a:close/>
              </a:path>
            </a:pathLst>
          </a:custGeom>
          <a:solidFill>
            <a:srgbClr val="FBAD1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ission Statement">
  <p:cSld name="Mission Statement">
    <p:spTree>
      <p:nvGrpSpPr>
        <p:cNvPr id="1" name="Shape 1874"/>
        <p:cNvGrpSpPr/>
        <p:nvPr/>
      </p:nvGrpSpPr>
      <p:grpSpPr>
        <a:xfrm>
          <a:off x="0" y="0"/>
          <a:ext cx="0" cy="0"/>
          <a:chOff x="0" y="0"/>
          <a:chExt cx="0" cy="0"/>
        </a:xfrm>
      </p:grpSpPr>
      <p:pic>
        <p:nvPicPr>
          <p:cNvPr id="1875" name="Google Shape;1875;p66"/>
          <p:cNvPicPr preferRelativeResize="0"/>
          <p:nvPr/>
        </p:nvPicPr>
        <p:blipFill rotWithShape="1">
          <a:blip r:embed="rId2">
            <a:alphaModFix/>
          </a:blip>
          <a:srcRect/>
          <a:stretch/>
        </p:blipFill>
        <p:spPr>
          <a:xfrm>
            <a:off x="0" y="0"/>
            <a:ext cx="9143999" cy="5143501"/>
          </a:xfrm>
          <a:prstGeom prst="rect">
            <a:avLst/>
          </a:prstGeom>
          <a:noFill/>
          <a:ln>
            <a:noFill/>
          </a:ln>
        </p:spPr>
      </p:pic>
      <p:sp>
        <p:nvSpPr>
          <p:cNvPr id="1876" name="Google Shape;1876;p66"/>
          <p:cNvSpPr txBox="1"/>
          <p:nvPr/>
        </p:nvSpPr>
        <p:spPr>
          <a:xfrm>
            <a:off x="576657" y="1371600"/>
            <a:ext cx="4805400" cy="17097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2300"/>
              <a:buFont typeface="Arial"/>
              <a:buNone/>
            </a:pPr>
            <a:r>
              <a:rPr lang="en-US" sz="2300" b="0" i="0" u="none" strike="noStrike" cap="none">
                <a:solidFill>
                  <a:schemeClr val="lt1"/>
                </a:solidFill>
                <a:latin typeface="Arial"/>
                <a:ea typeface="Arial"/>
                <a:cs typeface="Arial"/>
                <a:sym typeface="Arial"/>
              </a:rPr>
              <a:t>Our mission is to help people see data in new ways, discover insights,</a:t>
            </a:r>
            <a:br>
              <a:rPr lang="en-US" sz="2300" b="0" i="0" u="none" strike="noStrike" cap="none">
                <a:solidFill>
                  <a:schemeClr val="lt1"/>
                </a:solidFill>
                <a:latin typeface="Arial"/>
                <a:ea typeface="Arial"/>
                <a:cs typeface="Arial"/>
                <a:sym typeface="Arial"/>
              </a:rPr>
            </a:br>
            <a:r>
              <a:rPr lang="en-US" sz="2300" b="0" i="0" u="none" strike="noStrike" cap="none">
                <a:solidFill>
                  <a:schemeClr val="lt1"/>
                </a:solidFill>
                <a:latin typeface="Arial"/>
                <a:ea typeface="Arial"/>
                <a:cs typeface="Arial"/>
                <a:sym typeface="Arial"/>
              </a:rPr>
              <a:t>unlock endless possibilities.</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Light - Thank You_Pillar">
  <p:cSld name="Light - Thank You_Pillar">
    <p:bg>
      <p:bgPr>
        <a:solidFill>
          <a:srgbClr val="F1EFED"/>
        </a:solidFill>
        <a:effectLst/>
      </p:bgPr>
    </p:bg>
    <p:spTree>
      <p:nvGrpSpPr>
        <p:cNvPr id="1" name="Shape 1877"/>
        <p:cNvGrpSpPr/>
        <p:nvPr/>
      </p:nvGrpSpPr>
      <p:grpSpPr>
        <a:xfrm>
          <a:off x="0" y="0"/>
          <a:ext cx="0" cy="0"/>
          <a:chOff x="0" y="0"/>
          <a:chExt cx="0" cy="0"/>
        </a:xfrm>
      </p:grpSpPr>
      <p:pic>
        <p:nvPicPr>
          <p:cNvPr id="1878" name="Google Shape;1878;p67"/>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1879" name="Google Shape;1879;p67"/>
          <p:cNvSpPr txBox="1">
            <a:spLocks noGrp="1"/>
          </p:cNvSpPr>
          <p:nvPr>
            <p:ph type="title"/>
          </p:nvPr>
        </p:nvSpPr>
        <p:spPr>
          <a:xfrm>
            <a:off x="576656" y="2611673"/>
            <a:ext cx="37668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880" name="Google Shape;1880;p67"/>
          <p:cNvCxnSpPr/>
          <p:nvPr/>
        </p:nvCxnSpPr>
        <p:spPr>
          <a:xfrm rot="10800000">
            <a:off x="576377" y="3381546"/>
            <a:ext cx="226200" cy="0"/>
          </a:xfrm>
          <a:prstGeom prst="straightConnector1">
            <a:avLst/>
          </a:prstGeom>
          <a:noFill/>
          <a:ln w="28575" cap="flat" cmpd="sng">
            <a:solidFill>
              <a:schemeClr val="accent1"/>
            </a:solidFill>
            <a:prstDash val="solid"/>
            <a:round/>
            <a:headEnd type="none" w="sm" len="sm"/>
            <a:tailEnd type="none" w="sm" len="sm"/>
          </a:ln>
        </p:spPr>
      </p:cxnSp>
      <p:sp>
        <p:nvSpPr>
          <p:cNvPr id="1881" name="Google Shape;1881;p67"/>
          <p:cNvSpPr txBox="1">
            <a:spLocks noGrp="1"/>
          </p:cNvSpPr>
          <p:nvPr>
            <p:ph type="body" idx="1"/>
          </p:nvPr>
        </p:nvSpPr>
        <p:spPr>
          <a:xfrm>
            <a:off x="571500" y="3580189"/>
            <a:ext cx="37719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b="1"/>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82" name="Google Shape;1882;p67"/>
          <p:cNvSpPr txBox="1">
            <a:spLocks noGrp="1"/>
          </p:cNvSpPr>
          <p:nvPr>
            <p:ph type="body" idx="2"/>
          </p:nvPr>
        </p:nvSpPr>
        <p:spPr>
          <a:xfrm>
            <a:off x="571500" y="3833384"/>
            <a:ext cx="37719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83" name="Google Shape;1883;p67"/>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84" name="Google Shape;1884;p67"/>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85" name="Google Shape;1885;p67"/>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886" name="Google Shape;1886;p67"/>
          <p:cNvPicPr preferRelativeResize="0"/>
          <p:nvPr/>
        </p:nvPicPr>
        <p:blipFill rotWithShape="1">
          <a:blip r:embed="rId3">
            <a:alphaModFix/>
          </a:blip>
          <a:srcRect/>
          <a:stretch/>
        </p:blipFill>
        <p:spPr>
          <a:xfrm>
            <a:off x="5429583" y="1072682"/>
            <a:ext cx="3707684" cy="184371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ark - Thank You_Pillar">
  <p:cSld name="Dark - Thank You_Pillar">
    <p:bg>
      <p:bgPr>
        <a:solidFill>
          <a:schemeClr val="accent4"/>
        </a:solidFill>
        <a:effectLst/>
      </p:bgPr>
    </p:bg>
    <p:spTree>
      <p:nvGrpSpPr>
        <p:cNvPr id="1" name="Shape 1887"/>
        <p:cNvGrpSpPr/>
        <p:nvPr/>
      </p:nvGrpSpPr>
      <p:grpSpPr>
        <a:xfrm>
          <a:off x="0" y="0"/>
          <a:ext cx="0" cy="0"/>
          <a:chOff x="0" y="0"/>
          <a:chExt cx="0" cy="0"/>
        </a:xfrm>
      </p:grpSpPr>
      <p:sp>
        <p:nvSpPr>
          <p:cNvPr id="1888" name="Google Shape;1888;p68"/>
          <p:cNvSpPr txBox="1">
            <a:spLocks noGrp="1"/>
          </p:cNvSpPr>
          <p:nvPr>
            <p:ph type="title"/>
          </p:nvPr>
        </p:nvSpPr>
        <p:spPr>
          <a:xfrm>
            <a:off x="576656" y="2612980"/>
            <a:ext cx="37719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889" name="Google Shape;1889;p68"/>
          <p:cNvCxnSpPr/>
          <p:nvPr/>
        </p:nvCxnSpPr>
        <p:spPr>
          <a:xfrm rot="10800000">
            <a:off x="576377" y="3381546"/>
            <a:ext cx="226200" cy="0"/>
          </a:xfrm>
          <a:prstGeom prst="straightConnector1">
            <a:avLst/>
          </a:prstGeom>
          <a:noFill/>
          <a:ln w="28575" cap="flat" cmpd="sng">
            <a:solidFill>
              <a:schemeClr val="accent1"/>
            </a:solidFill>
            <a:prstDash val="solid"/>
            <a:round/>
            <a:headEnd type="none" w="sm" len="sm"/>
            <a:tailEnd type="none" w="sm" len="sm"/>
          </a:ln>
        </p:spPr>
      </p:cxnSp>
      <p:sp>
        <p:nvSpPr>
          <p:cNvPr id="1890" name="Google Shape;1890;p68"/>
          <p:cNvSpPr txBox="1">
            <a:spLocks noGrp="1"/>
          </p:cNvSpPr>
          <p:nvPr>
            <p:ph type="body" idx="1"/>
          </p:nvPr>
        </p:nvSpPr>
        <p:spPr>
          <a:xfrm>
            <a:off x="571500" y="3580189"/>
            <a:ext cx="37719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b="1"/>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91" name="Google Shape;1891;p68"/>
          <p:cNvSpPr txBox="1">
            <a:spLocks noGrp="1"/>
          </p:cNvSpPr>
          <p:nvPr>
            <p:ph type="body" idx="2"/>
          </p:nvPr>
        </p:nvSpPr>
        <p:spPr>
          <a:xfrm>
            <a:off x="571500" y="3833384"/>
            <a:ext cx="37719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892" name="Google Shape;1892;p68"/>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93" name="Google Shape;1893;p68"/>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4" name="Google Shape;1894;p68"/>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895" name="Google Shape;1895;p68"/>
          <p:cNvPicPr preferRelativeResize="0"/>
          <p:nvPr/>
        </p:nvPicPr>
        <p:blipFill rotWithShape="1">
          <a:blip r:embed="rId2">
            <a:alphaModFix/>
          </a:blip>
          <a:srcRect/>
          <a:stretch/>
        </p:blipFill>
        <p:spPr>
          <a:xfrm>
            <a:off x="8387334" y="4766310"/>
            <a:ext cx="377190" cy="377190"/>
          </a:xfrm>
          <a:prstGeom prst="rect">
            <a:avLst/>
          </a:prstGeom>
          <a:noFill/>
          <a:ln>
            <a:noFill/>
          </a:ln>
        </p:spPr>
      </p:pic>
      <p:pic>
        <p:nvPicPr>
          <p:cNvPr id="1896" name="Google Shape;1896;p68"/>
          <p:cNvPicPr preferRelativeResize="0"/>
          <p:nvPr/>
        </p:nvPicPr>
        <p:blipFill rotWithShape="1">
          <a:blip r:embed="rId3">
            <a:alphaModFix/>
          </a:blip>
          <a:srcRect/>
          <a:stretch/>
        </p:blipFill>
        <p:spPr>
          <a:xfrm>
            <a:off x="4766099" y="1160086"/>
            <a:ext cx="4072375" cy="184371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Light - Thank You_Pillar">
  <p:cSld name="1_Light - Thank You_Pillar">
    <p:bg>
      <p:bgPr>
        <a:solidFill>
          <a:srgbClr val="F1EFED"/>
        </a:solidFill>
        <a:effectLst/>
      </p:bgPr>
    </p:bg>
    <p:spTree>
      <p:nvGrpSpPr>
        <p:cNvPr id="1" name="Shape 1897"/>
        <p:cNvGrpSpPr/>
        <p:nvPr/>
      </p:nvGrpSpPr>
      <p:grpSpPr>
        <a:xfrm>
          <a:off x="0" y="0"/>
          <a:ext cx="0" cy="0"/>
          <a:chOff x="0" y="0"/>
          <a:chExt cx="0" cy="0"/>
        </a:xfrm>
      </p:grpSpPr>
      <p:pic>
        <p:nvPicPr>
          <p:cNvPr id="1898" name="Google Shape;1898;p69"/>
          <p:cNvPicPr preferRelativeResize="0"/>
          <p:nvPr/>
        </p:nvPicPr>
        <p:blipFill rotWithShape="1">
          <a:blip r:embed="rId2">
            <a:alphaModFix/>
          </a:blip>
          <a:srcRect/>
          <a:stretch/>
        </p:blipFill>
        <p:spPr>
          <a:xfrm>
            <a:off x="8387334" y="4766310"/>
            <a:ext cx="377190" cy="377190"/>
          </a:xfrm>
          <a:prstGeom prst="rect">
            <a:avLst/>
          </a:prstGeom>
          <a:noFill/>
          <a:ln>
            <a:noFill/>
          </a:ln>
        </p:spPr>
      </p:pic>
      <p:sp>
        <p:nvSpPr>
          <p:cNvPr id="1899" name="Google Shape;1899;p69"/>
          <p:cNvSpPr txBox="1">
            <a:spLocks noGrp="1"/>
          </p:cNvSpPr>
          <p:nvPr>
            <p:ph type="title"/>
          </p:nvPr>
        </p:nvSpPr>
        <p:spPr>
          <a:xfrm>
            <a:off x="576656" y="2611673"/>
            <a:ext cx="37668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900" name="Google Shape;1900;p69"/>
          <p:cNvCxnSpPr/>
          <p:nvPr/>
        </p:nvCxnSpPr>
        <p:spPr>
          <a:xfrm rot="10800000">
            <a:off x="576377" y="3381546"/>
            <a:ext cx="226200" cy="0"/>
          </a:xfrm>
          <a:prstGeom prst="straightConnector1">
            <a:avLst/>
          </a:prstGeom>
          <a:noFill/>
          <a:ln w="28575" cap="flat" cmpd="sng">
            <a:solidFill>
              <a:schemeClr val="accent1"/>
            </a:solidFill>
            <a:prstDash val="solid"/>
            <a:round/>
            <a:headEnd type="none" w="sm" len="sm"/>
            <a:tailEnd type="none" w="sm" len="sm"/>
          </a:ln>
        </p:spPr>
      </p:cxnSp>
      <p:sp>
        <p:nvSpPr>
          <p:cNvPr id="1901" name="Google Shape;1901;p69"/>
          <p:cNvSpPr txBox="1">
            <a:spLocks noGrp="1"/>
          </p:cNvSpPr>
          <p:nvPr>
            <p:ph type="body" idx="1"/>
          </p:nvPr>
        </p:nvSpPr>
        <p:spPr>
          <a:xfrm>
            <a:off x="571500" y="3580189"/>
            <a:ext cx="37719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b="1"/>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02" name="Google Shape;1902;p69"/>
          <p:cNvSpPr txBox="1">
            <a:spLocks noGrp="1"/>
          </p:cNvSpPr>
          <p:nvPr>
            <p:ph type="body" idx="2"/>
          </p:nvPr>
        </p:nvSpPr>
        <p:spPr>
          <a:xfrm>
            <a:off x="571500" y="3833384"/>
            <a:ext cx="37719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400"/>
              <a:buNone/>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03" name="Google Shape;1903;p69"/>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04" name="Google Shape;1904;p69"/>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5" name="Google Shape;1905;p69"/>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906" name="Google Shape;1906;p69"/>
          <p:cNvPicPr preferRelativeResize="0"/>
          <p:nvPr/>
        </p:nvPicPr>
        <p:blipFill rotWithShape="1">
          <a:blip r:embed="rId3">
            <a:alphaModFix/>
          </a:blip>
          <a:srcRect/>
          <a:stretch/>
        </p:blipFill>
        <p:spPr>
          <a:xfrm rot="10800000" flipH="1">
            <a:off x="4517994" y="0"/>
            <a:ext cx="4629537" cy="2179985"/>
          </a:xfrm>
          <a:prstGeom prst="rect">
            <a:avLst/>
          </a:prstGeom>
          <a:noFill/>
          <a:ln>
            <a:noFill/>
          </a:ln>
        </p:spPr>
      </p:pic>
      <p:pic>
        <p:nvPicPr>
          <p:cNvPr id="1907" name="Google Shape;1907;p69"/>
          <p:cNvPicPr preferRelativeResize="0"/>
          <p:nvPr/>
        </p:nvPicPr>
        <p:blipFill rotWithShape="1">
          <a:blip r:embed="rId4">
            <a:alphaModFix/>
          </a:blip>
          <a:srcRect/>
          <a:stretch/>
        </p:blipFill>
        <p:spPr>
          <a:xfrm>
            <a:off x="5328084" y="1300507"/>
            <a:ext cx="3164504" cy="143268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Dark - Thank You_Pillar">
  <p:cSld name="1_Dark - Thank You_Pillar">
    <p:bg>
      <p:bgPr>
        <a:solidFill>
          <a:schemeClr val="accent4"/>
        </a:solidFill>
        <a:effectLst/>
      </p:bgPr>
    </p:bg>
    <p:spTree>
      <p:nvGrpSpPr>
        <p:cNvPr id="1" name="Shape 1908"/>
        <p:cNvGrpSpPr/>
        <p:nvPr/>
      </p:nvGrpSpPr>
      <p:grpSpPr>
        <a:xfrm>
          <a:off x="0" y="0"/>
          <a:ext cx="0" cy="0"/>
          <a:chOff x="0" y="0"/>
          <a:chExt cx="0" cy="0"/>
        </a:xfrm>
      </p:grpSpPr>
      <p:sp>
        <p:nvSpPr>
          <p:cNvPr id="1909" name="Google Shape;1909;p70"/>
          <p:cNvSpPr txBox="1">
            <a:spLocks noGrp="1"/>
          </p:cNvSpPr>
          <p:nvPr>
            <p:ph type="title"/>
          </p:nvPr>
        </p:nvSpPr>
        <p:spPr>
          <a:xfrm>
            <a:off x="576656" y="2612980"/>
            <a:ext cx="37719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910" name="Google Shape;1910;p70"/>
          <p:cNvCxnSpPr/>
          <p:nvPr/>
        </p:nvCxnSpPr>
        <p:spPr>
          <a:xfrm rot="10800000">
            <a:off x="576377" y="3381546"/>
            <a:ext cx="226200" cy="0"/>
          </a:xfrm>
          <a:prstGeom prst="straightConnector1">
            <a:avLst/>
          </a:prstGeom>
          <a:noFill/>
          <a:ln w="28575" cap="flat" cmpd="sng">
            <a:solidFill>
              <a:schemeClr val="accent1"/>
            </a:solidFill>
            <a:prstDash val="solid"/>
            <a:round/>
            <a:headEnd type="none" w="sm" len="sm"/>
            <a:tailEnd type="none" w="sm" len="sm"/>
          </a:ln>
        </p:spPr>
      </p:cxnSp>
      <p:sp>
        <p:nvSpPr>
          <p:cNvPr id="1911" name="Google Shape;1911;p70"/>
          <p:cNvSpPr txBox="1">
            <a:spLocks noGrp="1"/>
          </p:cNvSpPr>
          <p:nvPr>
            <p:ph type="body" idx="1"/>
          </p:nvPr>
        </p:nvSpPr>
        <p:spPr>
          <a:xfrm>
            <a:off x="571500" y="3580189"/>
            <a:ext cx="3771900" cy="1998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b="1"/>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12" name="Google Shape;1912;p70"/>
          <p:cNvSpPr txBox="1">
            <a:spLocks noGrp="1"/>
          </p:cNvSpPr>
          <p:nvPr>
            <p:ph type="body" idx="2"/>
          </p:nvPr>
        </p:nvSpPr>
        <p:spPr>
          <a:xfrm>
            <a:off x="571500" y="3833384"/>
            <a:ext cx="3771900" cy="6714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400"/>
              <a:buNone/>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13" name="Google Shape;1913;p70"/>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14" name="Google Shape;1914;p70"/>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15" name="Google Shape;1915;p70"/>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916" name="Google Shape;1916;p70"/>
          <p:cNvPicPr preferRelativeResize="0"/>
          <p:nvPr/>
        </p:nvPicPr>
        <p:blipFill rotWithShape="1">
          <a:blip r:embed="rId2">
            <a:alphaModFix/>
          </a:blip>
          <a:srcRect/>
          <a:stretch/>
        </p:blipFill>
        <p:spPr>
          <a:xfrm>
            <a:off x="8387334" y="4766310"/>
            <a:ext cx="377190" cy="377190"/>
          </a:xfrm>
          <a:prstGeom prst="rect">
            <a:avLst/>
          </a:prstGeom>
          <a:noFill/>
          <a:ln>
            <a:noFill/>
          </a:ln>
        </p:spPr>
      </p:pic>
      <p:pic>
        <p:nvPicPr>
          <p:cNvPr id="1917" name="Google Shape;1917;p70"/>
          <p:cNvPicPr preferRelativeResize="0"/>
          <p:nvPr/>
        </p:nvPicPr>
        <p:blipFill rotWithShape="1">
          <a:blip r:embed="rId3">
            <a:alphaModFix/>
          </a:blip>
          <a:srcRect/>
          <a:stretch/>
        </p:blipFill>
        <p:spPr>
          <a:xfrm rot="10800000" flipH="1">
            <a:off x="4517994" y="0"/>
            <a:ext cx="4629537" cy="2179985"/>
          </a:xfrm>
          <a:prstGeom prst="rect">
            <a:avLst/>
          </a:prstGeom>
          <a:noFill/>
          <a:ln>
            <a:noFill/>
          </a:ln>
        </p:spPr>
      </p:pic>
      <p:pic>
        <p:nvPicPr>
          <p:cNvPr id="1918" name="Google Shape;1918;p70"/>
          <p:cNvPicPr preferRelativeResize="0"/>
          <p:nvPr/>
        </p:nvPicPr>
        <p:blipFill rotWithShape="1">
          <a:blip r:embed="rId4">
            <a:alphaModFix/>
          </a:blip>
          <a:srcRect/>
          <a:stretch/>
        </p:blipFill>
        <p:spPr>
          <a:xfrm>
            <a:off x="5025898" y="1293113"/>
            <a:ext cx="3164504" cy="143268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Light - Closing Slide">
  <p:cSld name="Light - Closing Slide">
    <p:spTree>
      <p:nvGrpSpPr>
        <p:cNvPr id="1" name="Shape 1919"/>
        <p:cNvGrpSpPr/>
        <p:nvPr/>
      </p:nvGrpSpPr>
      <p:grpSpPr>
        <a:xfrm>
          <a:off x="0" y="0"/>
          <a:ext cx="0" cy="0"/>
          <a:chOff x="0" y="0"/>
          <a:chExt cx="0" cy="0"/>
        </a:xfrm>
      </p:grpSpPr>
      <p:pic>
        <p:nvPicPr>
          <p:cNvPr id="1920" name="Google Shape;1920;p71" descr="Oracle Logo"/>
          <p:cNvPicPr preferRelativeResize="0"/>
          <p:nvPr/>
        </p:nvPicPr>
        <p:blipFill rotWithShape="1">
          <a:blip r:embed="rId2">
            <a:alphaModFix/>
          </a:blip>
          <a:srcRect/>
          <a:stretch/>
        </p:blipFill>
        <p:spPr>
          <a:xfrm>
            <a:off x="3032876" y="2248724"/>
            <a:ext cx="3078248" cy="64605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ark - Closing Slide">
  <p:cSld name="Dark - Closing Slide">
    <p:bg>
      <p:bgPr>
        <a:solidFill>
          <a:schemeClr val="accent4"/>
        </a:solidFill>
        <a:effectLst/>
      </p:bgPr>
    </p:bg>
    <p:spTree>
      <p:nvGrpSpPr>
        <p:cNvPr id="1" name="Shape 1921"/>
        <p:cNvGrpSpPr/>
        <p:nvPr/>
      </p:nvGrpSpPr>
      <p:grpSpPr>
        <a:xfrm>
          <a:off x="0" y="0"/>
          <a:ext cx="0" cy="0"/>
          <a:chOff x="0" y="0"/>
          <a:chExt cx="0" cy="0"/>
        </a:xfrm>
      </p:grpSpPr>
      <p:pic>
        <p:nvPicPr>
          <p:cNvPr id="1922" name="Google Shape;1922;p72" descr="Oracle Logo"/>
          <p:cNvPicPr preferRelativeResize="0"/>
          <p:nvPr/>
        </p:nvPicPr>
        <p:blipFill rotWithShape="1">
          <a:blip r:embed="rId2">
            <a:alphaModFix/>
          </a:blip>
          <a:srcRect/>
          <a:stretch/>
        </p:blipFill>
        <p:spPr>
          <a:xfrm>
            <a:off x="3032876" y="2248724"/>
            <a:ext cx="3078248" cy="64605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Light - Title/Subtitle">
  <p:cSld name="Light - Title/Subtitle">
    <p:bg>
      <p:bgPr>
        <a:solidFill>
          <a:srgbClr val="F1EFED"/>
        </a:solidFill>
        <a:effectLst/>
      </p:bgPr>
    </p:bg>
    <p:spTree>
      <p:nvGrpSpPr>
        <p:cNvPr id="1" name="Shape 1923"/>
        <p:cNvGrpSpPr/>
        <p:nvPr/>
      </p:nvGrpSpPr>
      <p:grpSpPr>
        <a:xfrm>
          <a:off x="0" y="0"/>
          <a:ext cx="0" cy="0"/>
          <a:chOff x="0" y="0"/>
          <a:chExt cx="0" cy="0"/>
        </a:xfrm>
      </p:grpSpPr>
      <p:sp>
        <p:nvSpPr>
          <p:cNvPr id="1924" name="Google Shape;1924;p73"/>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25" name="Google Shape;1925;p73"/>
          <p:cNvSpPr txBox="1">
            <a:spLocks noGrp="1"/>
          </p:cNvSpPr>
          <p:nvPr>
            <p:ph type="body" idx="1"/>
          </p:nvPr>
        </p:nvSpPr>
        <p:spPr>
          <a:xfrm>
            <a:off x="571500" y="768176"/>
            <a:ext cx="8003400" cy="248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dk1"/>
              </a:buClr>
              <a:buSzPts val="1500"/>
              <a:buNone/>
              <a:defRPr sz="1500" b="1" i="0">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26" name="Google Shape;1926;p73"/>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27" name="Google Shape;1927;p73"/>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28" name="Google Shape;1928;p73"/>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ark - Safe harbor_Pillar">
  <p:cSld name="Dark - Safe harbor_Pillar">
    <p:bg>
      <p:bgPr>
        <a:solidFill>
          <a:schemeClr val="dk2"/>
        </a:solidFill>
        <a:effectLst/>
      </p:bgPr>
    </p:bg>
    <p:spTree>
      <p:nvGrpSpPr>
        <p:cNvPr id="1" name="Shape 88"/>
        <p:cNvGrpSpPr/>
        <p:nvPr/>
      </p:nvGrpSpPr>
      <p:grpSpPr>
        <a:xfrm>
          <a:off x="0" y="0"/>
          <a:ext cx="0" cy="0"/>
          <a:chOff x="0" y="0"/>
          <a:chExt cx="0" cy="0"/>
        </a:xfrm>
      </p:grpSpPr>
      <p:sp>
        <p:nvSpPr>
          <p:cNvPr id="89" name="Google Shape;89;p11"/>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b="1"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11"/>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1" name="Google Shape;91;p11"/>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11"/>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11"/>
          <p:cNvSpPr txBox="1"/>
          <p:nvPr/>
        </p:nvSpPr>
        <p:spPr>
          <a:xfrm>
            <a:off x="571500" y="1758250"/>
            <a:ext cx="6640800" cy="1553700"/>
          </a:xfrm>
          <a:prstGeom prst="rect">
            <a:avLst/>
          </a:prstGeom>
          <a:noFill/>
          <a:ln>
            <a:noFill/>
          </a:ln>
        </p:spPr>
        <p:txBody>
          <a:bodyPr spcFirstLastPara="1" wrap="square" lIns="68575" tIns="34275" rIns="68575" bIns="34275" anchor="t" anchorCtr="0">
            <a:spAutoFit/>
          </a:bodyPr>
          <a:lstStyle/>
          <a:p>
            <a:pPr marL="0" marR="0" lvl="0" indent="0" algn="l" rtl="0">
              <a:lnSpc>
                <a:spcPct val="117777"/>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ark - Title/Subtitle">
  <p:cSld name="Dark - Title/Subtitle">
    <p:bg>
      <p:bgPr>
        <a:solidFill>
          <a:schemeClr val="accent4"/>
        </a:solidFill>
        <a:effectLst/>
      </p:bgPr>
    </p:bg>
    <p:spTree>
      <p:nvGrpSpPr>
        <p:cNvPr id="1" name="Shape 1929"/>
        <p:cNvGrpSpPr/>
        <p:nvPr/>
      </p:nvGrpSpPr>
      <p:grpSpPr>
        <a:xfrm>
          <a:off x="0" y="0"/>
          <a:ext cx="0" cy="0"/>
          <a:chOff x="0" y="0"/>
          <a:chExt cx="0" cy="0"/>
        </a:xfrm>
      </p:grpSpPr>
      <p:sp>
        <p:nvSpPr>
          <p:cNvPr id="1930" name="Google Shape;1930;p74"/>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31" name="Google Shape;1931;p74"/>
          <p:cNvSpPr txBox="1">
            <a:spLocks noGrp="1"/>
          </p:cNvSpPr>
          <p:nvPr>
            <p:ph type="body" idx="1"/>
          </p:nvPr>
        </p:nvSpPr>
        <p:spPr>
          <a:xfrm>
            <a:off x="571500" y="761238"/>
            <a:ext cx="8003400" cy="248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500"/>
              </a:spcBef>
              <a:spcAft>
                <a:spcPts val="0"/>
              </a:spcAft>
              <a:buClr>
                <a:schemeClr val="lt1"/>
              </a:buClr>
              <a:buSzPts val="1500"/>
              <a:buNone/>
              <a:defRPr sz="1500" b="1" i="0">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32" name="Google Shape;1932;p74"/>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33" name="Google Shape;1933;p74"/>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34" name="Google Shape;1934;p74"/>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ight - Safe harbor_Pillar">
  <p:cSld name="Light - Safe harbor_Pillar">
    <p:bg>
      <p:bgPr>
        <a:solidFill>
          <a:srgbClr val="F1EFED"/>
        </a:solidFill>
        <a:effectLst/>
      </p:bgPr>
    </p:bg>
    <p:spTree>
      <p:nvGrpSpPr>
        <p:cNvPr id="1" name="Shape 1935"/>
        <p:cNvGrpSpPr/>
        <p:nvPr/>
      </p:nvGrpSpPr>
      <p:grpSpPr>
        <a:xfrm>
          <a:off x="0" y="0"/>
          <a:ext cx="0" cy="0"/>
          <a:chOff x="0" y="0"/>
          <a:chExt cx="0" cy="0"/>
        </a:xfrm>
      </p:grpSpPr>
      <p:sp>
        <p:nvSpPr>
          <p:cNvPr id="1936" name="Google Shape;1936;p75"/>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37" name="Google Shape;1937;p75"/>
          <p:cNvSpPr/>
          <p:nvPr/>
        </p:nvSpPr>
        <p:spPr>
          <a:xfrm>
            <a:off x="571501" y="1463754"/>
            <a:ext cx="4468500" cy="1680600"/>
          </a:xfrm>
          <a:prstGeom prst="rect">
            <a:avLst/>
          </a:prstGeom>
          <a:noFill/>
          <a:ln>
            <a:noFill/>
          </a:ln>
        </p:spPr>
        <p:txBody>
          <a:bodyPr spcFirstLastPara="1" wrap="square" lIns="0" tIns="34275" rIns="68575" bIns="34275" anchor="t" anchorCtr="0">
            <a:noAutofit/>
          </a:bodyPr>
          <a:lstStyle/>
          <a:p>
            <a:pPr marL="0" marR="0" lvl="0" indent="0" algn="l" rtl="0">
              <a:lnSpc>
                <a:spcPct val="1325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The following is intended to outline our general product direction. It is intended for information purposes only, and may not be incorporated into any contract. It is not a commitment to deliver any material, code, or functionality, and should not be relied</a:t>
            </a:r>
            <a:br>
              <a:rPr lang="en-US" sz="1200" b="0"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upon in making purchasing decisions. The development, release, timing, and pricing of any features or functionality described for Oracle’s products may change and remains at the sole discretion of Oracle Corporation.</a:t>
            </a:r>
            <a:endParaRPr sz="1100" b="0" i="0" u="none" strike="noStrike" cap="none">
              <a:solidFill>
                <a:srgbClr val="000000"/>
              </a:solidFill>
              <a:latin typeface="Arial"/>
              <a:ea typeface="Arial"/>
              <a:cs typeface="Arial"/>
              <a:sym typeface="Arial"/>
            </a:endParaRPr>
          </a:p>
        </p:txBody>
      </p:sp>
      <p:sp>
        <p:nvSpPr>
          <p:cNvPr id="1938" name="Google Shape;1938;p75"/>
          <p:cNvSpPr txBox="1">
            <a:spLocks noGrp="1"/>
          </p:cNvSpPr>
          <p:nvPr>
            <p:ph type="sldNum" idx="12"/>
          </p:nvPr>
        </p:nvSpPr>
        <p:spPr>
          <a:xfrm>
            <a:off x="571500" y="4826426"/>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39" name="Google Shape;1939;p75"/>
          <p:cNvSpPr txBox="1">
            <a:spLocks noGrp="1"/>
          </p:cNvSpPr>
          <p:nvPr>
            <p:ph type="ftr" idx="11"/>
          </p:nvPr>
        </p:nvSpPr>
        <p:spPr>
          <a:xfrm>
            <a:off x="845819" y="4826665"/>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40" name="Google Shape;1940;p75"/>
          <p:cNvSpPr txBox="1">
            <a:spLocks noGrp="1"/>
          </p:cNvSpPr>
          <p:nvPr>
            <p:ph type="dt" idx="10"/>
          </p:nvPr>
        </p:nvSpPr>
        <p:spPr>
          <a:xfrm>
            <a:off x="5154854" y="4827884"/>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941" name="Google Shape;1941;p75"/>
          <p:cNvCxnSpPr/>
          <p:nvPr/>
        </p:nvCxnSpPr>
        <p:spPr>
          <a:xfrm rot="10800000">
            <a:off x="576656" y="1059582"/>
            <a:ext cx="216000" cy="0"/>
          </a:xfrm>
          <a:prstGeom prst="straightConnector1">
            <a:avLst/>
          </a:prstGeom>
          <a:noFill/>
          <a:ln w="28575" cap="flat" cmpd="sng">
            <a:solidFill>
              <a:schemeClr val="accent1"/>
            </a:solidFill>
            <a:prstDash val="solid"/>
            <a:round/>
            <a:headEnd type="none" w="sm" len="sm"/>
            <a:tailEnd type="none" w="sm" len="sm"/>
          </a:ln>
        </p:spPr>
      </p:cxnSp>
      <p:pic>
        <p:nvPicPr>
          <p:cNvPr id="1942" name="Google Shape;1942;p75"/>
          <p:cNvPicPr preferRelativeResize="0"/>
          <p:nvPr/>
        </p:nvPicPr>
        <p:blipFill rotWithShape="1">
          <a:blip r:embed="rId2">
            <a:alphaModFix/>
          </a:blip>
          <a:srcRect/>
          <a:stretch/>
        </p:blipFill>
        <p:spPr>
          <a:xfrm>
            <a:off x="5814138" y="1560309"/>
            <a:ext cx="3185314" cy="158395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ark - Title_Pillar">
  <p:cSld name="Dark - Title_Pillar">
    <p:bg>
      <p:bgPr>
        <a:blipFill>
          <a:blip r:embed="rId2">
            <a:alphaModFix/>
          </a:blip>
          <a:stretch>
            <a:fillRect/>
          </a:stretch>
        </a:blipFill>
        <a:effectLst/>
      </p:bgPr>
    </p:bg>
    <p:spTree>
      <p:nvGrpSpPr>
        <p:cNvPr id="1" name="Shape 1962"/>
        <p:cNvGrpSpPr/>
        <p:nvPr/>
      </p:nvGrpSpPr>
      <p:grpSpPr>
        <a:xfrm>
          <a:off x="0" y="0"/>
          <a:ext cx="0" cy="0"/>
          <a:chOff x="0" y="0"/>
          <a:chExt cx="0" cy="0"/>
        </a:xfrm>
      </p:grpSpPr>
      <p:sp>
        <p:nvSpPr>
          <p:cNvPr id="1963" name="Google Shape;1963;p79"/>
          <p:cNvSpPr txBox="1">
            <a:spLocks noGrp="1"/>
          </p:cNvSpPr>
          <p:nvPr>
            <p:ph type="ctrTitle"/>
          </p:nvPr>
        </p:nvSpPr>
        <p:spPr>
          <a:xfrm>
            <a:off x="594404" y="1611630"/>
            <a:ext cx="4251900" cy="960000"/>
          </a:xfrm>
          <a:prstGeom prst="rect">
            <a:avLst/>
          </a:prstGeom>
          <a:noFill/>
          <a:ln>
            <a:noFill/>
          </a:ln>
        </p:spPr>
        <p:txBody>
          <a:bodyPr spcFirstLastPara="1" wrap="square" lIns="0" tIns="0" rIns="0" bIns="68575" anchor="b" anchorCtr="0">
            <a:noAutofit/>
          </a:bodyPr>
          <a:lstStyle>
            <a:lvl1pPr lvl="0" algn="l">
              <a:lnSpc>
                <a:spcPct val="100000"/>
              </a:lnSpc>
              <a:spcBef>
                <a:spcPts val="0"/>
              </a:spcBef>
              <a:spcAft>
                <a:spcPts val="0"/>
              </a:spcAft>
              <a:buClr>
                <a:schemeClr val="lt1"/>
              </a:buClr>
              <a:buSzPts val="3000"/>
              <a:buFont typeface="Arial"/>
              <a:buNone/>
              <a:defRPr sz="3000" b="1" i="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64" name="Google Shape;1964;p79"/>
          <p:cNvSpPr txBox="1">
            <a:spLocks noGrp="1"/>
          </p:cNvSpPr>
          <p:nvPr>
            <p:ph type="body" idx="1"/>
          </p:nvPr>
        </p:nvSpPr>
        <p:spPr>
          <a:xfrm>
            <a:off x="594404" y="2639665"/>
            <a:ext cx="4251900" cy="2559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800"/>
              </a:spcBef>
              <a:spcAft>
                <a:spcPts val="0"/>
              </a:spcAft>
              <a:buClr>
                <a:schemeClr val="lt1"/>
              </a:buClr>
              <a:buSzPts val="1800"/>
              <a:buFont typeface="Arial"/>
              <a:buNone/>
              <a:defRPr sz="18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65" name="Google Shape;1965;p79"/>
          <p:cNvSpPr txBox="1">
            <a:spLocks noGrp="1"/>
          </p:cNvSpPr>
          <p:nvPr>
            <p:ph type="body" idx="2"/>
          </p:nvPr>
        </p:nvSpPr>
        <p:spPr>
          <a:xfrm>
            <a:off x="594404" y="3408426"/>
            <a:ext cx="3808500" cy="199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1"/>
              </a:buClr>
              <a:buSzPts val="1200"/>
              <a:buNone/>
              <a:defRPr b="1" i="0">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66" name="Google Shape;1966;p79"/>
          <p:cNvSpPr txBox="1">
            <a:spLocks noGrp="1"/>
          </p:cNvSpPr>
          <p:nvPr>
            <p:ph type="body" idx="3"/>
          </p:nvPr>
        </p:nvSpPr>
        <p:spPr>
          <a:xfrm>
            <a:off x="594404" y="3662172"/>
            <a:ext cx="3808500" cy="671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1"/>
              </a:buClr>
              <a:buSzPts val="1200"/>
              <a:buNone/>
              <a:defRPr b="0" i="0">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67" name="Google Shape;1967;p79"/>
          <p:cNvSpPr txBox="1">
            <a:spLocks noGrp="1"/>
          </p:cNvSpPr>
          <p:nvPr>
            <p:ph type="sldNum" idx="12"/>
          </p:nvPr>
        </p:nvSpPr>
        <p:spPr>
          <a:xfrm>
            <a:off x="571500" y="5246338"/>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600" b="0" i="0" u="none" strike="noStrike" cap="none">
                <a:latin typeface="Arial"/>
                <a:ea typeface="Arial"/>
                <a:cs typeface="Arial"/>
                <a:sym typeface="Arial"/>
              </a:defRPr>
            </a:lvl1pPr>
            <a:lvl2pPr marL="0" lvl="1" indent="0" algn="l">
              <a:spcBef>
                <a:spcPts val="0"/>
              </a:spcBef>
              <a:buNone/>
              <a:defRPr sz="600" b="0" i="0" u="none" strike="noStrike" cap="none">
                <a:latin typeface="Arial"/>
                <a:ea typeface="Arial"/>
                <a:cs typeface="Arial"/>
                <a:sym typeface="Arial"/>
              </a:defRPr>
            </a:lvl2pPr>
            <a:lvl3pPr marL="0" lvl="2" indent="0" algn="l">
              <a:spcBef>
                <a:spcPts val="0"/>
              </a:spcBef>
              <a:buNone/>
              <a:defRPr sz="600" b="0" i="0" u="none" strike="noStrike" cap="none">
                <a:latin typeface="Arial"/>
                <a:ea typeface="Arial"/>
                <a:cs typeface="Arial"/>
                <a:sym typeface="Arial"/>
              </a:defRPr>
            </a:lvl3pPr>
            <a:lvl4pPr marL="0" lvl="3" indent="0" algn="l">
              <a:spcBef>
                <a:spcPts val="0"/>
              </a:spcBef>
              <a:buNone/>
              <a:defRPr sz="600" b="0" i="0" u="none" strike="noStrike" cap="none">
                <a:latin typeface="Arial"/>
                <a:ea typeface="Arial"/>
                <a:cs typeface="Arial"/>
                <a:sym typeface="Arial"/>
              </a:defRPr>
            </a:lvl4pPr>
            <a:lvl5pPr marL="0" lvl="4" indent="0" algn="l">
              <a:spcBef>
                <a:spcPts val="0"/>
              </a:spcBef>
              <a:buNone/>
              <a:defRPr sz="600" b="0" i="0" u="none" strike="noStrike" cap="none">
                <a:latin typeface="Arial"/>
                <a:ea typeface="Arial"/>
                <a:cs typeface="Arial"/>
                <a:sym typeface="Arial"/>
              </a:defRPr>
            </a:lvl5pPr>
            <a:lvl6pPr marL="0" lvl="5" indent="0" algn="l">
              <a:spcBef>
                <a:spcPts val="0"/>
              </a:spcBef>
              <a:buNone/>
              <a:defRPr sz="600" b="0" i="0" u="none" strike="noStrike" cap="none">
                <a:latin typeface="Arial"/>
                <a:ea typeface="Arial"/>
                <a:cs typeface="Arial"/>
                <a:sym typeface="Arial"/>
              </a:defRPr>
            </a:lvl6pPr>
            <a:lvl7pPr marL="0" lvl="6" indent="0" algn="l">
              <a:spcBef>
                <a:spcPts val="0"/>
              </a:spcBef>
              <a:buNone/>
              <a:defRPr sz="600" b="0" i="0" u="none" strike="noStrike" cap="none">
                <a:latin typeface="Arial"/>
                <a:ea typeface="Arial"/>
                <a:cs typeface="Arial"/>
                <a:sym typeface="Arial"/>
              </a:defRPr>
            </a:lvl7pPr>
            <a:lvl8pPr marL="0" lvl="7" indent="0" algn="l">
              <a:spcBef>
                <a:spcPts val="0"/>
              </a:spcBef>
              <a:buNone/>
              <a:defRPr sz="600" b="0" i="0" u="none" strike="noStrike" cap="none">
                <a:latin typeface="Arial"/>
                <a:ea typeface="Arial"/>
                <a:cs typeface="Arial"/>
                <a:sym typeface="Arial"/>
              </a:defRPr>
            </a:lvl8pPr>
            <a:lvl9pPr marL="0" lvl="8" indent="0" algn="l">
              <a:spcBef>
                <a:spcPts val="0"/>
              </a:spcBef>
              <a:buNone/>
              <a:defRPr sz="600" b="0"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68" name="Google Shape;1968;p79"/>
          <p:cNvSpPr txBox="1">
            <a:spLocks noGrp="1"/>
          </p:cNvSpPr>
          <p:nvPr>
            <p:ph type="ftr" idx="11"/>
          </p:nvPr>
        </p:nvSpPr>
        <p:spPr>
          <a:xfrm>
            <a:off x="845819" y="5246576"/>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69" name="Google Shape;1969;p79"/>
          <p:cNvSpPr txBox="1">
            <a:spLocks noGrp="1"/>
          </p:cNvSpPr>
          <p:nvPr>
            <p:ph type="dt" idx="10"/>
          </p:nvPr>
        </p:nvSpPr>
        <p:spPr>
          <a:xfrm>
            <a:off x="5154854" y="5247796"/>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970" name="Google Shape;1970;p79" descr="A small square in Oracle Red with the Oracle logo in the center in white"/>
          <p:cNvPicPr preferRelativeResize="0"/>
          <p:nvPr/>
        </p:nvPicPr>
        <p:blipFill rotWithShape="1">
          <a:blip r:embed="rId3">
            <a:alphaModFix/>
          </a:blip>
          <a:srcRect/>
          <a:stretch/>
        </p:blipFill>
        <p:spPr>
          <a:xfrm>
            <a:off x="8554212" y="4848606"/>
            <a:ext cx="294895" cy="294895"/>
          </a:xfrm>
          <a:prstGeom prst="rect">
            <a:avLst/>
          </a:prstGeom>
          <a:noFill/>
          <a:ln>
            <a:noFill/>
          </a:ln>
        </p:spPr>
      </p:pic>
      <p:sp>
        <p:nvSpPr>
          <p:cNvPr id="1971" name="Google Shape;1971;p79"/>
          <p:cNvSpPr/>
          <p:nvPr/>
        </p:nvSpPr>
        <p:spPr>
          <a:xfrm>
            <a:off x="595354" y="3124581"/>
            <a:ext cx="274200" cy="27600"/>
          </a:xfrm>
          <a:prstGeom prst="rect">
            <a:avLst/>
          </a:prstGeom>
          <a:solidFill>
            <a:srgbClr val="F0C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ark - Safe harbor_Pillar">
  <p:cSld name="Dark - Safe harbor_Pillar">
    <p:bg>
      <p:bgPr>
        <a:solidFill>
          <a:schemeClr val="dk2"/>
        </a:solidFill>
        <a:effectLst/>
      </p:bgPr>
    </p:bg>
    <p:spTree>
      <p:nvGrpSpPr>
        <p:cNvPr id="1" name="Shape 1972"/>
        <p:cNvGrpSpPr/>
        <p:nvPr/>
      </p:nvGrpSpPr>
      <p:grpSpPr>
        <a:xfrm>
          <a:off x="0" y="0"/>
          <a:ext cx="0" cy="0"/>
          <a:chOff x="0" y="0"/>
          <a:chExt cx="0" cy="0"/>
        </a:xfrm>
      </p:grpSpPr>
      <p:sp>
        <p:nvSpPr>
          <p:cNvPr id="1973" name="Google Shape;1973;p80"/>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b="1" i="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74" name="Google Shape;1974;p80"/>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600" b="0" i="0" u="none" strike="noStrike" cap="none">
                <a:solidFill>
                  <a:srgbClr val="AEA8A2"/>
                </a:solidFill>
                <a:latin typeface="Arial"/>
                <a:ea typeface="Arial"/>
                <a:cs typeface="Arial"/>
                <a:sym typeface="Arial"/>
              </a:defRPr>
            </a:lvl1pPr>
            <a:lvl2pPr marL="0" lvl="1" indent="0" algn="l">
              <a:spcBef>
                <a:spcPts val="0"/>
              </a:spcBef>
              <a:buNone/>
              <a:defRPr sz="600" b="0" i="0" u="none" strike="noStrike" cap="none">
                <a:solidFill>
                  <a:srgbClr val="AEA8A2"/>
                </a:solidFill>
                <a:latin typeface="Arial"/>
                <a:ea typeface="Arial"/>
                <a:cs typeface="Arial"/>
                <a:sym typeface="Arial"/>
              </a:defRPr>
            </a:lvl2pPr>
            <a:lvl3pPr marL="0" lvl="2" indent="0" algn="l">
              <a:spcBef>
                <a:spcPts val="0"/>
              </a:spcBef>
              <a:buNone/>
              <a:defRPr sz="600" b="0" i="0" u="none" strike="noStrike" cap="none">
                <a:solidFill>
                  <a:srgbClr val="AEA8A2"/>
                </a:solidFill>
                <a:latin typeface="Arial"/>
                <a:ea typeface="Arial"/>
                <a:cs typeface="Arial"/>
                <a:sym typeface="Arial"/>
              </a:defRPr>
            </a:lvl3pPr>
            <a:lvl4pPr marL="0" lvl="3" indent="0" algn="l">
              <a:spcBef>
                <a:spcPts val="0"/>
              </a:spcBef>
              <a:buNone/>
              <a:defRPr sz="600" b="0" i="0" u="none" strike="noStrike" cap="none">
                <a:solidFill>
                  <a:srgbClr val="AEA8A2"/>
                </a:solidFill>
                <a:latin typeface="Arial"/>
                <a:ea typeface="Arial"/>
                <a:cs typeface="Arial"/>
                <a:sym typeface="Arial"/>
              </a:defRPr>
            </a:lvl4pPr>
            <a:lvl5pPr marL="0" lvl="4" indent="0" algn="l">
              <a:spcBef>
                <a:spcPts val="0"/>
              </a:spcBef>
              <a:buNone/>
              <a:defRPr sz="600" b="0" i="0" u="none" strike="noStrike" cap="none">
                <a:solidFill>
                  <a:srgbClr val="AEA8A2"/>
                </a:solidFill>
                <a:latin typeface="Arial"/>
                <a:ea typeface="Arial"/>
                <a:cs typeface="Arial"/>
                <a:sym typeface="Arial"/>
              </a:defRPr>
            </a:lvl5pPr>
            <a:lvl6pPr marL="0" lvl="5" indent="0" algn="l">
              <a:spcBef>
                <a:spcPts val="0"/>
              </a:spcBef>
              <a:buNone/>
              <a:defRPr sz="600" b="0" i="0" u="none" strike="noStrike" cap="none">
                <a:solidFill>
                  <a:srgbClr val="AEA8A2"/>
                </a:solidFill>
                <a:latin typeface="Arial"/>
                <a:ea typeface="Arial"/>
                <a:cs typeface="Arial"/>
                <a:sym typeface="Arial"/>
              </a:defRPr>
            </a:lvl6pPr>
            <a:lvl7pPr marL="0" lvl="6" indent="0" algn="l">
              <a:spcBef>
                <a:spcPts val="0"/>
              </a:spcBef>
              <a:buNone/>
              <a:defRPr sz="600" b="0" i="0" u="none" strike="noStrike" cap="none">
                <a:solidFill>
                  <a:srgbClr val="AEA8A2"/>
                </a:solidFill>
                <a:latin typeface="Arial"/>
                <a:ea typeface="Arial"/>
                <a:cs typeface="Arial"/>
                <a:sym typeface="Arial"/>
              </a:defRPr>
            </a:lvl7pPr>
            <a:lvl8pPr marL="0" lvl="7" indent="0" algn="l">
              <a:spcBef>
                <a:spcPts val="0"/>
              </a:spcBef>
              <a:buNone/>
              <a:defRPr sz="600" b="0" i="0" u="none" strike="noStrike" cap="none">
                <a:solidFill>
                  <a:srgbClr val="AEA8A2"/>
                </a:solidFill>
                <a:latin typeface="Arial"/>
                <a:ea typeface="Arial"/>
                <a:cs typeface="Arial"/>
                <a:sym typeface="Arial"/>
              </a:defRPr>
            </a:lvl8pPr>
            <a:lvl9pPr marL="0" lvl="8" indent="0" algn="l">
              <a:spcBef>
                <a:spcPts val="0"/>
              </a:spcBef>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75" name="Google Shape;1975;p80"/>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76" name="Google Shape;1976;p80"/>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77" name="Google Shape;1977;p80"/>
          <p:cNvSpPr txBox="1"/>
          <p:nvPr/>
        </p:nvSpPr>
        <p:spPr>
          <a:xfrm>
            <a:off x="571500" y="1758250"/>
            <a:ext cx="6640800" cy="1553700"/>
          </a:xfrm>
          <a:prstGeom prst="rect">
            <a:avLst/>
          </a:prstGeom>
          <a:noFill/>
          <a:ln>
            <a:noFill/>
          </a:ln>
        </p:spPr>
        <p:txBody>
          <a:bodyPr spcFirstLastPara="1" wrap="square" lIns="68575" tIns="34275" rIns="68575" bIns="34275" anchor="t" anchorCtr="0">
            <a:spAutoFit/>
          </a:bodyPr>
          <a:lstStyle/>
          <a:p>
            <a:pPr marL="0" marR="0" lvl="0" indent="0" algn="l" rtl="0">
              <a:lnSpc>
                <a:spcPct val="117777"/>
              </a:lnSpc>
              <a:spcBef>
                <a:spcPts val="0"/>
              </a:spcBef>
              <a:spcAft>
                <a:spcPts val="0"/>
              </a:spcAft>
              <a:buNone/>
            </a:pPr>
            <a:r>
              <a:rPr lang="en-US" sz="1400" b="0" i="0" u="none" strike="noStrike" cap="none">
                <a:solidFill>
                  <a:schemeClr val="lt1"/>
                </a:solidFill>
                <a:latin typeface="Arial"/>
                <a:ea typeface="Arial"/>
                <a:cs typeface="Arial"/>
                <a:sym typeface="Aria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endParaRPr sz="110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peaker_1">
  <p:cSld name="Speaker_1">
    <p:bg>
      <p:bgPr>
        <a:blipFill>
          <a:blip r:embed="rId2">
            <a:alphaModFix/>
          </a:blip>
          <a:stretch>
            <a:fillRect/>
          </a:stretch>
        </a:blipFill>
        <a:effectLst/>
      </p:bgPr>
    </p:bg>
    <p:spTree>
      <p:nvGrpSpPr>
        <p:cNvPr id="1" name="Shape 1978"/>
        <p:cNvGrpSpPr/>
        <p:nvPr/>
      </p:nvGrpSpPr>
      <p:grpSpPr>
        <a:xfrm>
          <a:off x="0" y="0"/>
          <a:ext cx="0" cy="0"/>
          <a:chOff x="0" y="0"/>
          <a:chExt cx="0" cy="0"/>
        </a:xfrm>
      </p:grpSpPr>
      <p:sp>
        <p:nvSpPr>
          <p:cNvPr id="1979" name="Google Shape;1979;p81"/>
          <p:cNvSpPr txBox="1">
            <a:spLocks noGrp="1"/>
          </p:cNvSpPr>
          <p:nvPr>
            <p:ph type="title"/>
          </p:nvPr>
        </p:nvSpPr>
        <p:spPr>
          <a:xfrm>
            <a:off x="571500" y="1200150"/>
            <a:ext cx="2773200" cy="990000"/>
          </a:xfrm>
          <a:prstGeom prst="rect">
            <a:avLst/>
          </a:prstGeom>
          <a:noFill/>
          <a:ln>
            <a:noFill/>
          </a:ln>
        </p:spPr>
        <p:txBody>
          <a:bodyPr spcFirstLastPara="1" wrap="square" lIns="0" tIns="0" rIns="0" bIns="0" anchor="b" anchorCtr="0">
            <a:normAutofit/>
          </a:bodyPr>
          <a:lstStyle>
            <a:lvl1pPr lvl="0" algn="l">
              <a:lnSpc>
                <a:spcPct val="95000"/>
              </a:lnSpc>
              <a:spcBef>
                <a:spcPts val="0"/>
              </a:spcBef>
              <a:spcAft>
                <a:spcPts val="0"/>
              </a:spcAft>
              <a:buClr>
                <a:schemeClr val="lt1"/>
              </a:buClr>
              <a:buSzPts val="2400"/>
              <a:buFont typeface="Arial"/>
              <a:buNone/>
              <a:defRPr sz="2400" b="1" i="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80" name="Google Shape;1980;p81"/>
          <p:cNvSpPr>
            <a:spLocks noGrp="1"/>
          </p:cNvSpPr>
          <p:nvPr>
            <p:ph type="pic" idx="2"/>
          </p:nvPr>
        </p:nvSpPr>
        <p:spPr>
          <a:xfrm>
            <a:off x="5048186" y="994427"/>
            <a:ext cx="2420700" cy="2435400"/>
          </a:xfrm>
          <a:prstGeom prst="ellipse">
            <a:avLst/>
          </a:prstGeom>
          <a:noFill/>
          <a:ln>
            <a:noFill/>
          </a:ln>
        </p:spPr>
      </p:sp>
      <p:sp>
        <p:nvSpPr>
          <p:cNvPr id="1981" name="Google Shape;1981;p81"/>
          <p:cNvSpPr txBox="1">
            <a:spLocks noGrp="1"/>
          </p:cNvSpPr>
          <p:nvPr>
            <p:ph type="body" idx="1"/>
          </p:nvPr>
        </p:nvSpPr>
        <p:spPr>
          <a:xfrm>
            <a:off x="5048186" y="3635507"/>
            <a:ext cx="24273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82" name="Google Shape;1982;p81"/>
          <p:cNvSpPr txBox="1">
            <a:spLocks noGrp="1"/>
          </p:cNvSpPr>
          <p:nvPr>
            <p:ph type="body" idx="3"/>
          </p:nvPr>
        </p:nvSpPr>
        <p:spPr>
          <a:xfrm>
            <a:off x="5048186" y="3908585"/>
            <a:ext cx="24273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83" name="Google Shape;1983;p81"/>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600" b="0" i="0" u="none" strike="noStrike" cap="none">
                <a:solidFill>
                  <a:srgbClr val="AEA8A2"/>
                </a:solidFill>
                <a:latin typeface="Arial"/>
                <a:ea typeface="Arial"/>
                <a:cs typeface="Arial"/>
                <a:sym typeface="Arial"/>
              </a:defRPr>
            </a:lvl1pPr>
            <a:lvl2pPr marL="0" lvl="1" indent="0" algn="l">
              <a:spcBef>
                <a:spcPts val="0"/>
              </a:spcBef>
              <a:buNone/>
              <a:defRPr sz="600" b="0" i="0" u="none" strike="noStrike" cap="none">
                <a:solidFill>
                  <a:srgbClr val="AEA8A2"/>
                </a:solidFill>
                <a:latin typeface="Arial"/>
                <a:ea typeface="Arial"/>
                <a:cs typeface="Arial"/>
                <a:sym typeface="Arial"/>
              </a:defRPr>
            </a:lvl2pPr>
            <a:lvl3pPr marL="0" lvl="2" indent="0" algn="l">
              <a:spcBef>
                <a:spcPts val="0"/>
              </a:spcBef>
              <a:buNone/>
              <a:defRPr sz="600" b="0" i="0" u="none" strike="noStrike" cap="none">
                <a:solidFill>
                  <a:srgbClr val="AEA8A2"/>
                </a:solidFill>
                <a:latin typeface="Arial"/>
                <a:ea typeface="Arial"/>
                <a:cs typeface="Arial"/>
                <a:sym typeface="Arial"/>
              </a:defRPr>
            </a:lvl3pPr>
            <a:lvl4pPr marL="0" lvl="3" indent="0" algn="l">
              <a:spcBef>
                <a:spcPts val="0"/>
              </a:spcBef>
              <a:buNone/>
              <a:defRPr sz="600" b="0" i="0" u="none" strike="noStrike" cap="none">
                <a:solidFill>
                  <a:srgbClr val="AEA8A2"/>
                </a:solidFill>
                <a:latin typeface="Arial"/>
                <a:ea typeface="Arial"/>
                <a:cs typeface="Arial"/>
                <a:sym typeface="Arial"/>
              </a:defRPr>
            </a:lvl4pPr>
            <a:lvl5pPr marL="0" lvl="4" indent="0" algn="l">
              <a:spcBef>
                <a:spcPts val="0"/>
              </a:spcBef>
              <a:buNone/>
              <a:defRPr sz="600" b="0" i="0" u="none" strike="noStrike" cap="none">
                <a:solidFill>
                  <a:srgbClr val="AEA8A2"/>
                </a:solidFill>
                <a:latin typeface="Arial"/>
                <a:ea typeface="Arial"/>
                <a:cs typeface="Arial"/>
                <a:sym typeface="Arial"/>
              </a:defRPr>
            </a:lvl5pPr>
            <a:lvl6pPr marL="0" lvl="5" indent="0" algn="l">
              <a:spcBef>
                <a:spcPts val="0"/>
              </a:spcBef>
              <a:buNone/>
              <a:defRPr sz="600" b="0" i="0" u="none" strike="noStrike" cap="none">
                <a:solidFill>
                  <a:srgbClr val="AEA8A2"/>
                </a:solidFill>
                <a:latin typeface="Arial"/>
                <a:ea typeface="Arial"/>
                <a:cs typeface="Arial"/>
                <a:sym typeface="Arial"/>
              </a:defRPr>
            </a:lvl6pPr>
            <a:lvl7pPr marL="0" lvl="6" indent="0" algn="l">
              <a:spcBef>
                <a:spcPts val="0"/>
              </a:spcBef>
              <a:buNone/>
              <a:defRPr sz="600" b="0" i="0" u="none" strike="noStrike" cap="none">
                <a:solidFill>
                  <a:srgbClr val="AEA8A2"/>
                </a:solidFill>
                <a:latin typeface="Arial"/>
                <a:ea typeface="Arial"/>
                <a:cs typeface="Arial"/>
                <a:sym typeface="Arial"/>
              </a:defRPr>
            </a:lvl7pPr>
            <a:lvl8pPr marL="0" lvl="7" indent="0" algn="l">
              <a:spcBef>
                <a:spcPts val="0"/>
              </a:spcBef>
              <a:buNone/>
              <a:defRPr sz="600" b="0" i="0" u="none" strike="noStrike" cap="none">
                <a:solidFill>
                  <a:srgbClr val="AEA8A2"/>
                </a:solidFill>
                <a:latin typeface="Arial"/>
                <a:ea typeface="Arial"/>
                <a:cs typeface="Arial"/>
                <a:sym typeface="Arial"/>
              </a:defRPr>
            </a:lvl8pPr>
            <a:lvl9pPr marL="0" lvl="8" indent="0" algn="l">
              <a:spcBef>
                <a:spcPts val="0"/>
              </a:spcBef>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84" name="Google Shape;1984;p81"/>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85" name="Google Shape;1985;p81"/>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peaker_1-Profile">
  <p:cSld name="Speaker_1-Profile">
    <p:bg>
      <p:bgPr>
        <a:blipFill>
          <a:blip r:embed="rId2">
            <a:alphaModFix/>
          </a:blip>
          <a:stretch>
            <a:fillRect/>
          </a:stretch>
        </a:blipFill>
        <a:effectLst/>
      </p:bgPr>
    </p:bg>
    <p:spTree>
      <p:nvGrpSpPr>
        <p:cNvPr id="1" name="Shape 1986"/>
        <p:cNvGrpSpPr/>
        <p:nvPr/>
      </p:nvGrpSpPr>
      <p:grpSpPr>
        <a:xfrm>
          <a:off x="0" y="0"/>
          <a:ext cx="0" cy="0"/>
          <a:chOff x="0" y="0"/>
          <a:chExt cx="0" cy="0"/>
        </a:xfrm>
      </p:grpSpPr>
      <p:sp>
        <p:nvSpPr>
          <p:cNvPr id="1987" name="Google Shape;1987;p82"/>
          <p:cNvSpPr txBox="1">
            <a:spLocks noGrp="1"/>
          </p:cNvSpPr>
          <p:nvPr>
            <p:ph type="title"/>
          </p:nvPr>
        </p:nvSpPr>
        <p:spPr>
          <a:xfrm>
            <a:off x="576656" y="136802"/>
            <a:ext cx="60351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b="1" i="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88" name="Google Shape;1988;p82"/>
          <p:cNvSpPr>
            <a:spLocks noGrp="1"/>
          </p:cNvSpPr>
          <p:nvPr>
            <p:ph type="pic" idx="2"/>
          </p:nvPr>
        </p:nvSpPr>
        <p:spPr>
          <a:xfrm>
            <a:off x="597779" y="1187453"/>
            <a:ext cx="2420700" cy="2435400"/>
          </a:xfrm>
          <a:prstGeom prst="ellipse">
            <a:avLst/>
          </a:prstGeom>
          <a:noFill/>
          <a:ln>
            <a:noFill/>
          </a:ln>
        </p:spPr>
      </p:sp>
      <p:sp>
        <p:nvSpPr>
          <p:cNvPr id="1989" name="Google Shape;1989;p82"/>
          <p:cNvSpPr txBox="1">
            <a:spLocks noGrp="1"/>
          </p:cNvSpPr>
          <p:nvPr>
            <p:ph type="body" idx="1"/>
          </p:nvPr>
        </p:nvSpPr>
        <p:spPr>
          <a:xfrm>
            <a:off x="594404" y="3851909"/>
            <a:ext cx="24273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90" name="Google Shape;1990;p82"/>
          <p:cNvSpPr txBox="1">
            <a:spLocks noGrp="1"/>
          </p:cNvSpPr>
          <p:nvPr>
            <p:ph type="body" idx="3"/>
          </p:nvPr>
        </p:nvSpPr>
        <p:spPr>
          <a:xfrm>
            <a:off x="594404" y="4124988"/>
            <a:ext cx="24273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91" name="Google Shape;1991;p82"/>
          <p:cNvSpPr txBox="1">
            <a:spLocks noGrp="1"/>
          </p:cNvSpPr>
          <p:nvPr>
            <p:ph type="body" idx="4"/>
          </p:nvPr>
        </p:nvSpPr>
        <p:spPr>
          <a:xfrm>
            <a:off x="3406379" y="1885958"/>
            <a:ext cx="5180400" cy="198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1"/>
              </a:buClr>
              <a:buSzPts val="1200"/>
              <a:buNone/>
              <a:defRPr sz="1200" b="0" i="0">
                <a:latin typeface="Arial"/>
                <a:ea typeface="Arial"/>
                <a:cs typeface="Arial"/>
                <a:sym typeface="Arial"/>
              </a:defRPr>
            </a:lvl1pPr>
            <a:lvl2pPr marL="914400" lvl="1" indent="-304800" algn="l">
              <a:lnSpc>
                <a:spcPct val="100000"/>
              </a:lnSpc>
              <a:spcBef>
                <a:spcPts val="500"/>
              </a:spcBef>
              <a:spcAft>
                <a:spcPts val="0"/>
              </a:spcAft>
              <a:buClr>
                <a:schemeClr val="lt1"/>
              </a:buClr>
              <a:buSzPts val="1200"/>
              <a:buChar char="•"/>
              <a:defRPr sz="1200" b="0" i="0">
                <a:latin typeface="Arial"/>
                <a:ea typeface="Arial"/>
                <a:cs typeface="Arial"/>
                <a:sym typeface="Arial"/>
              </a:defRPr>
            </a:lvl2pPr>
            <a:lvl3pPr marL="1371600" lvl="2" indent="-304800" algn="l">
              <a:lnSpc>
                <a:spcPct val="100000"/>
              </a:lnSpc>
              <a:spcBef>
                <a:spcPts val="300"/>
              </a:spcBef>
              <a:spcAft>
                <a:spcPts val="0"/>
              </a:spcAft>
              <a:buClr>
                <a:schemeClr val="lt1"/>
              </a:buClr>
              <a:buSzPts val="1200"/>
              <a:buChar char="-"/>
              <a:defRPr sz="1200" b="0" i="0">
                <a:latin typeface="Arial"/>
                <a:ea typeface="Arial"/>
                <a:cs typeface="Arial"/>
                <a:sym typeface="Arial"/>
              </a:defRPr>
            </a:lvl3pPr>
            <a:lvl4pPr marL="1828800" lvl="3" indent="-304800" algn="l">
              <a:lnSpc>
                <a:spcPct val="100000"/>
              </a:lnSpc>
              <a:spcBef>
                <a:spcPts val="300"/>
              </a:spcBef>
              <a:spcAft>
                <a:spcPts val="0"/>
              </a:spcAft>
              <a:buClr>
                <a:schemeClr val="lt1"/>
              </a:buClr>
              <a:buSzPts val="1200"/>
              <a:buChar char="•"/>
              <a:defRPr sz="1200" b="0" i="0">
                <a:latin typeface="Arial"/>
                <a:ea typeface="Arial"/>
                <a:cs typeface="Arial"/>
                <a:sym typeface="Arial"/>
              </a:defRPr>
            </a:lvl4pPr>
            <a:lvl5pPr marL="2286000" lvl="4" indent="-304800" algn="l">
              <a:lnSpc>
                <a:spcPct val="100000"/>
              </a:lnSpc>
              <a:spcBef>
                <a:spcPts val="300"/>
              </a:spcBef>
              <a:spcAft>
                <a:spcPts val="0"/>
              </a:spcAft>
              <a:buClr>
                <a:schemeClr val="lt1"/>
              </a:buClr>
              <a:buSzPts val="1200"/>
              <a:buChar char="-"/>
              <a:defRPr sz="1200" b="0" i="0">
                <a:latin typeface="Arial"/>
                <a:ea typeface="Arial"/>
                <a:cs typeface="Arial"/>
                <a:sym typeface="Arial"/>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92" name="Google Shape;1992;p82"/>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600" b="0" i="0" u="none" strike="noStrike" cap="none">
                <a:solidFill>
                  <a:srgbClr val="AEA8A2"/>
                </a:solidFill>
                <a:latin typeface="Arial"/>
                <a:ea typeface="Arial"/>
                <a:cs typeface="Arial"/>
                <a:sym typeface="Arial"/>
              </a:defRPr>
            </a:lvl1pPr>
            <a:lvl2pPr marL="0" lvl="1" indent="0" algn="l">
              <a:spcBef>
                <a:spcPts val="0"/>
              </a:spcBef>
              <a:buNone/>
              <a:defRPr sz="600" b="0" i="0" u="none" strike="noStrike" cap="none">
                <a:solidFill>
                  <a:srgbClr val="AEA8A2"/>
                </a:solidFill>
                <a:latin typeface="Arial"/>
                <a:ea typeface="Arial"/>
                <a:cs typeface="Arial"/>
                <a:sym typeface="Arial"/>
              </a:defRPr>
            </a:lvl2pPr>
            <a:lvl3pPr marL="0" lvl="2" indent="0" algn="l">
              <a:spcBef>
                <a:spcPts val="0"/>
              </a:spcBef>
              <a:buNone/>
              <a:defRPr sz="600" b="0" i="0" u="none" strike="noStrike" cap="none">
                <a:solidFill>
                  <a:srgbClr val="AEA8A2"/>
                </a:solidFill>
                <a:latin typeface="Arial"/>
                <a:ea typeface="Arial"/>
                <a:cs typeface="Arial"/>
                <a:sym typeface="Arial"/>
              </a:defRPr>
            </a:lvl3pPr>
            <a:lvl4pPr marL="0" lvl="3" indent="0" algn="l">
              <a:spcBef>
                <a:spcPts val="0"/>
              </a:spcBef>
              <a:buNone/>
              <a:defRPr sz="600" b="0" i="0" u="none" strike="noStrike" cap="none">
                <a:solidFill>
                  <a:srgbClr val="AEA8A2"/>
                </a:solidFill>
                <a:latin typeface="Arial"/>
                <a:ea typeface="Arial"/>
                <a:cs typeface="Arial"/>
                <a:sym typeface="Arial"/>
              </a:defRPr>
            </a:lvl4pPr>
            <a:lvl5pPr marL="0" lvl="4" indent="0" algn="l">
              <a:spcBef>
                <a:spcPts val="0"/>
              </a:spcBef>
              <a:buNone/>
              <a:defRPr sz="600" b="0" i="0" u="none" strike="noStrike" cap="none">
                <a:solidFill>
                  <a:srgbClr val="AEA8A2"/>
                </a:solidFill>
                <a:latin typeface="Arial"/>
                <a:ea typeface="Arial"/>
                <a:cs typeface="Arial"/>
                <a:sym typeface="Arial"/>
              </a:defRPr>
            </a:lvl5pPr>
            <a:lvl6pPr marL="0" lvl="5" indent="0" algn="l">
              <a:spcBef>
                <a:spcPts val="0"/>
              </a:spcBef>
              <a:buNone/>
              <a:defRPr sz="600" b="0" i="0" u="none" strike="noStrike" cap="none">
                <a:solidFill>
                  <a:srgbClr val="AEA8A2"/>
                </a:solidFill>
                <a:latin typeface="Arial"/>
                <a:ea typeface="Arial"/>
                <a:cs typeface="Arial"/>
                <a:sym typeface="Arial"/>
              </a:defRPr>
            </a:lvl6pPr>
            <a:lvl7pPr marL="0" lvl="6" indent="0" algn="l">
              <a:spcBef>
                <a:spcPts val="0"/>
              </a:spcBef>
              <a:buNone/>
              <a:defRPr sz="600" b="0" i="0" u="none" strike="noStrike" cap="none">
                <a:solidFill>
                  <a:srgbClr val="AEA8A2"/>
                </a:solidFill>
                <a:latin typeface="Arial"/>
                <a:ea typeface="Arial"/>
                <a:cs typeface="Arial"/>
                <a:sym typeface="Arial"/>
              </a:defRPr>
            </a:lvl7pPr>
            <a:lvl8pPr marL="0" lvl="7" indent="0" algn="l">
              <a:spcBef>
                <a:spcPts val="0"/>
              </a:spcBef>
              <a:buNone/>
              <a:defRPr sz="600" b="0" i="0" u="none" strike="noStrike" cap="none">
                <a:solidFill>
                  <a:srgbClr val="AEA8A2"/>
                </a:solidFill>
                <a:latin typeface="Arial"/>
                <a:ea typeface="Arial"/>
                <a:cs typeface="Arial"/>
                <a:sym typeface="Arial"/>
              </a:defRPr>
            </a:lvl8pPr>
            <a:lvl9pPr marL="0" lvl="8" indent="0" algn="l">
              <a:spcBef>
                <a:spcPts val="0"/>
              </a:spcBef>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93" name="Google Shape;1993;p82"/>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94" name="Google Shape;1994;p82"/>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peaker_2">
  <p:cSld name="Speaker_2">
    <p:bg>
      <p:bgPr>
        <a:blipFill>
          <a:blip r:embed="rId2">
            <a:alphaModFix/>
          </a:blip>
          <a:stretch>
            <a:fillRect/>
          </a:stretch>
        </a:blipFill>
        <a:effectLst/>
      </p:bgPr>
    </p:bg>
    <p:spTree>
      <p:nvGrpSpPr>
        <p:cNvPr id="1" name="Shape 1995"/>
        <p:cNvGrpSpPr/>
        <p:nvPr/>
      </p:nvGrpSpPr>
      <p:grpSpPr>
        <a:xfrm>
          <a:off x="0" y="0"/>
          <a:ext cx="0" cy="0"/>
          <a:chOff x="0" y="0"/>
          <a:chExt cx="0" cy="0"/>
        </a:xfrm>
      </p:grpSpPr>
      <p:sp>
        <p:nvSpPr>
          <p:cNvPr id="1996" name="Google Shape;1996;p83"/>
          <p:cNvSpPr txBox="1">
            <a:spLocks noGrp="1"/>
          </p:cNvSpPr>
          <p:nvPr>
            <p:ph type="title"/>
          </p:nvPr>
        </p:nvSpPr>
        <p:spPr>
          <a:xfrm>
            <a:off x="571500" y="1200150"/>
            <a:ext cx="1920300" cy="9900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97" name="Google Shape;1997;p83"/>
          <p:cNvSpPr>
            <a:spLocks noGrp="1"/>
          </p:cNvSpPr>
          <p:nvPr>
            <p:ph type="pic" idx="2"/>
          </p:nvPr>
        </p:nvSpPr>
        <p:spPr>
          <a:xfrm>
            <a:off x="3335194" y="1161527"/>
            <a:ext cx="2057400" cy="2057400"/>
          </a:xfrm>
          <a:prstGeom prst="ellipse">
            <a:avLst/>
          </a:prstGeom>
          <a:noFill/>
          <a:ln>
            <a:noFill/>
          </a:ln>
        </p:spPr>
      </p:sp>
      <p:sp>
        <p:nvSpPr>
          <p:cNvPr id="1998" name="Google Shape;1998;p83"/>
          <p:cNvSpPr txBox="1">
            <a:spLocks noGrp="1"/>
          </p:cNvSpPr>
          <p:nvPr>
            <p:ph type="body" idx="1"/>
          </p:nvPr>
        </p:nvSpPr>
        <p:spPr>
          <a:xfrm>
            <a:off x="3124618" y="3477701"/>
            <a:ext cx="24207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99" name="Google Shape;1999;p83"/>
          <p:cNvSpPr txBox="1">
            <a:spLocks noGrp="1"/>
          </p:cNvSpPr>
          <p:nvPr>
            <p:ph type="body" idx="3"/>
          </p:nvPr>
        </p:nvSpPr>
        <p:spPr>
          <a:xfrm>
            <a:off x="3124618" y="3750780"/>
            <a:ext cx="24207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00" name="Google Shape;2000;p83"/>
          <p:cNvSpPr>
            <a:spLocks noGrp="1"/>
          </p:cNvSpPr>
          <p:nvPr>
            <p:ph type="pic" idx="4"/>
          </p:nvPr>
        </p:nvSpPr>
        <p:spPr>
          <a:xfrm>
            <a:off x="6118104" y="1199502"/>
            <a:ext cx="2057400" cy="2057400"/>
          </a:xfrm>
          <a:prstGeom prst="ellipse">
            <a:avLst/>
          </a:prstGeom>
          <a:noFill/>
          <a:ln>
            <a:noFill/>
          </a:ln>
        </p:spPr>
      </p:sp>
      <p:sp>
        <p:nvSpPr>
          <p:cNvPr id="2001" name="Google Shape;2001;p83"/>
          <p:cNvSpPr txBox="1">
            <a:spLocks noGrp="1"/>
          </p:cNvSpPr>
          <p:nvPr>
            <p:ph type="body" idx="5"/>
          </p:nvPr>
        </p:nvSpPr>
        <p:spPr>
          <a:xfrm>
            <a:off x="5936367" y="3477701"/>
            <a:ext cx="24207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02" name="Google Shape;2002;p83"/>
          <p:cNvSpPr txBox="1">
            <a:spLocks noGrp="1"/>
          </p:cNvSpPr>
          <p:nvPr>
            <p:ph type="body" idx="6"/>
          </p:nvPr>
        </p:nvSpPr>
        <p:spPr>
          <a:xfrm>
            <a:off x="5936367" y="3750780"/>
            <a:ext cx="24207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03" name="Google Shape;2003;p83"/>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600" b="0" i="0" u="none" strike="noStrike" cap="none">
                <a:solidFill>
                  <a:srgbClr val="AEA8A2"/>
                </a:solidFill>
                <a:latin typeface="Arial"/>
                <a:ea typeface="Arial"/>
                <a:cs typeface="Arial"/>
                <a:sym typeface="Arial"/>
              </a:defRPr>
            </a:lvl1pPr>
            <a:lvl2pPr marL="0" lvl="1" indent="0" algn="l">
              <a:spcBef>
                <a:spcPts val="0"/>
              </a:spcBef>
              <a:buNone/>
              <a:defRPr sz="600" b="0" i="0" u="none" strike="noStrike" cap="none">
                <a:solidFill>
                  <a:srgbClr val="AEA8A2"/>
                </a:solidFill>
                <a:latin typeface="Arial"/>
                <a:ea typeface="Arial"/>
                <a:cs typeface="Arial"/>
                <a:sym typeface="Arial"/>
              </a:defRPr>
            </a:lvl2pPr>
            <a:lvl3pPr marL="0" lvl="2" indent="0" algn="l">
              <a:spcBef>
                <a:spcPts val="0"/>
              </a:spcBef>
              <a:buNone/>
              <a:defRPr sz="600" b="0" i="0" u="none" strike="noStrike" cap="none">
                <a:solidFill>
                  <a:srgbClr val="AEA8A2"/>
                </a:solidFill>
                <a:latin typeface="Arial"/>
                <a:ea typeface="Arial"/>
                <a:cs typeface="Arial"/>
                <a:sym typeface="Arial"/>
              </a:defRPr>
            </a:lvl3pPr>
            <a:lvl4pPr marL="0" lvl="3" indent="0" algn="l">
              <a:spcBef>
                <a:spcPts val="0"/>
              </a:spcBef>
              <a:buNone/>
              <a:defRPr sz="600" b="0" i="0" u="none" strike="noStrike" cap="none">
                <a:solidFill>
                  <a:srgbClr val="AEA8A2"/>
                </a:solidFill>
                <a:latin typeface="Arial"/>
                <a:ea typeface="Arial"/>
                <a:cs typeface="Arial"/>
                <a:sym typeface="Arial"/>
              </a:defRPr>
            </a:lvl4pPr>
            <a:lvl5pPr marL="0" lvl="4" indent="0" algn="l">
              <a:spcBef>
                <a:spcPts val="0"/>
              </a:spcBef>
              <a:buNone/>
              <a:defRPr sz="600" b="0" i="0" u="none" strike="noStrike" cap="none">
                <a:solidFill>
                  <a:srgbClr val="AEA8A2"/>
                </a:solidFill>
                <a:latin typeface="Arial"/>
                <a:ea typeface="Arial"/>
                <a:cs typeface="Arial"/>
                <a:sym typeface="Arial"/>
              </a:defRPr>
            </a:lvl5pPr>
            <a:lvl6pPr marL="0" lvl="5" indent="0" algn="l">
              <a:spcBef>
                <a:spcPts val="0"/>
              </a:spcBef>
              <a:buNone/>
              <a:defRPr sz="600" b="0" i="0" u="none" strike="noStrike" cap="none">
                <a:solidFill>
                  <a:srgbClr val="AEA8A2"/>
                </a:solidFill>
                <a:latin typeface="Arial"/>
                <a:ea typeface="Arial"/>
                <a:cs typeface="Arial"/>
                <a:sym typeface="Arial"/>
              </a:defRPr>
            </a:lvl6pPr>
            <a:lvl7pPr marL="0" lvl="6" indent="0" algn="l">
              <a:spcBef>
                <a:spcPts val="0"/>
              </a:spcBef>
              <a:buNone/>
              <a:defRPr sz="600" b="0" i="0" u="none" strike="noStrike" cap="none">
                <a:solidFill>
                  <a:srgbClr val="AEA8A2"/>
                </a:solidFill>
                <a:latin typeface="Arial"/>
                <a:ea typeface="Arial"/>
                <a:cs typeface="Arial"/>
                <a:sym typeface="Arial"/>
              </a:defRPr>
            </a:lvl7pPr>
            <a:lvl8pPr marL="0" lvl="7" indent="0" algn="l">
              <a:spcBef>
                <a:spcPts val="0"/>
              </a:spcBef>
              <a:buNone/>
              <a:defRPr sz="600" b="0" i="0" u="none" strike="noStrike" cap="none">
                <a:solidFill>
                  <a:srgbClr val="AEA8A2"/>
                </a:solidFill>
                <a:latin typeface="Arial"/>
                <a:ea typeface="Arial"/>
                <a:cs typeface="Arial"/>
                <a:sym typeface="Arial"/>
              </a:defRPr>
            </a:lvl8pPr>
            <a:lvl9pPr marL="0" lvl="8" indent="0" algn="l">
              <a:spcBef>
                <a:spcPts val="0"/>
              </a:spcBef>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04" name="Google Shape;2004;p83"/>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600">
                <a:solidFill>
                  <a:srgbClr val="AEA8A2"/>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05" name="Google Shape;2005;p83"/>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600">
                <a:solidFill>
                  <a:srgbClr val="AEA8A2"/>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peaker_3">
  <p:cSld name="Speaker_3">
    <p:bg>
      <p:bgPr>
        <a:blipFill>
          <a:blip r:embed="rId2">
            <a:alphaModFix/>
          </a:blip>
          <a:stretch>
            <a:fillRect/>
          </a:stretch>
        </a:blipFill>
        <a:effectLst/>
      </p:bgPr>
    </p:bg>
    <p:spTree>
      <p:nvGrpSpPr>
        <p:cNvPr id="1" name="Shape 2006"/>
        <p:cNvGrpSpPr/>
        <p:nvPr/>
      </p:nvGrpSpPr>
      <p:grpSpPr>
        <a:xfrm>
          <a:off x="0" y="0"/>
          <a:ext cx="0" cy="0"/>
          <a:chOff x="0" y="0"/>
          <a:chExt cx="0" cy="0"/>
        </a:xfrm>
      </p:grpSpPr>
      <p:sp>
        <p:nvSpPr>
          <p:cNvPr id="2007" name="Google Shape;2007;p84"/>
          <p:cNvSpPr txBox="1">
            <a:spLocks noGrp="1"/>
          </p:cNvSpPr>
          <p:nvPr>
            <p:ph type="title"/>
          </p:nvPr>
        </p:nvSpPr>
        <p:spPr>
          <a:xfrm>
            <a:off x="571500" y="1200150"/>
            <a:ext cx="2400300" cy="9900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08" name="Google Shape;2008;p84"/>
          <p:cNvSpPr>
            <a:spLocks noGrp="1"/>
          </p:cNvSpPr>
          <p:nvPr>
            <p:ph type="pic" idx="2"/>
          </p:nvPr>
        </p:nvSpPr>
        <p:spPr>
          <a:xfrm>
            <a:off x="5124045" y="377214"/>
            <a:ext cx="1509000" cy="1509000"/>
          </a:xfrm>
          <a:prstGeom prst="ellipse">
            <a:avLst/>
          </a:prstGeom>
          <a:noFill/>
          <a:ln>
            <a:noFill/>
          </a:ln>
        </p:spPr>
      </p:sp>
      <p:sp>
        <p:nvSpPr>
          <p:cNvPr id="2009" name="Google Shape;2009;p84"/>
          <p:cNvSpPr txBox="1">
            <a:spLocks noGrp="1"/>
          </p:cNvSpPr>
          <p:nvPr>
            <p:ph type="body" idx="1"/>
          </p:nvPr>
        </p:nvSpPr>
        <p:spPr>
          <a:xfrm>
            <a:off x="4990314" y="2011967"/>
            <a:ext cx="1776300" cy="2343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10" name="Google Shape;2010;p84"/>
          <p:cNvSpPr txBox="1">
            <a:spLocks noGrp="1"/>
          </p:cNvSpPr>
          <p:nvPr>
            <p:ph type="body" idx="3"/>
          </p:nvPr>
        </p:nvSpPr>
        <p:spPr>
          <a:xfrm>
            <a:off x="4990314" y="2258566"/>
            <a:ext cx="1776300" cy="208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11" name="Google Shape;2011;p84"/>
          <p:cNvSpPr>
            <a:spLocks noGrp="1"/>
          </p:cNvSpPr>
          <p:nvPr>
            <p:ph type="pic" idx="4"/>
          </p:nvPr>
        </p:nvSpPr>
        <p:spPr>
          <a:xfrm>
            <a:off x="3347823" y="2151732"/>
            <a:ext cx="1509000" cy="1509000"/>
          </a:xfrm>
          <a:prstGeom prst="ellipse">
            <a:avLst/>
          </a:prstGeom>
          <a:noFill/>
          <a:ln>
            <a:noFill/>
          </a:ln>
        </p:spPr>
      </p:sp>
      <p:sp>
        <p:nvSpPr>
          <p:cNvPr id="2012" name="Google Shape;2012;p84"/>
          <p:cNvSpPr txBox="1">
            <a:spLocks noGrp="1"/>
          </p:cNvSpPr>
          <p:nvPr>
            <p:ph type="body" idx="5"/>
          </p:nvPr>
        </p:nvSpPr>
        <p:spPr>
          <a:xfrm>
            <a:off x="3214092" y="3765890"/>
            <a:ext cx="1776300" cy="2343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13" name="Google Shape;2013;p84"/>
          <p:cNvSpPr txBox="1">
            <a:spLocks noGrp="1"/>
          </p:cNvSpPr>
          <p:nvPr>
            <p:ph type="body" idx="6"/>
          </p:nvPr>
        </p:nvSpPr>
        <p:spPr>
          <a:xfrm>
            <a:off x="3214092" y="4012490"/>
            <a:ext cx="1776300" cy="208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14" name="Google Shape;2014;p84"/>
          <p:cNvSpPr>
            <a:spLocks noGrp="1"/>
          </p:cNvSpPr>
          <p:nvPr>
            <p:ph type="pic" idx="7"/>
          </p:nvPr>
        </p:nvSpPr>
        <p:spPr>
          <a:xfrm>
            <a:off x="7195099" y="2151732"/>
            <a:ext cx="1509000" cy="1509000"/>
          </a:xfrm>
          <a:prstGeom prst="ellipse">
            <a:avLst/>
          </a:prstGeom>
          <a:noFill/>
          <a:ln>
            <a:noFill/>
          </a:ln>
        </p:spPr>
      </p:sp>
      <p:sp>
        <p:nvSpPr>
          <p:cNvPr id="2015" name="Google Shape;2015;p84"/>
          <p:cNvSpPr txBox="1">
            <a:spLocks noGrp="1"/>
          </p:cNvSpPr>
          <p:nvPr>
            <p:ph type="body" idx="8"/>
          </p:nvPr>
        </p:nvSpPr>
        <p:spPr>
          <a:xfrm>
            <a:off x="7061369" y="3763805"/>
            <a:ext cx="1776300" cy="2343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16" name="Google Shape;2016;p84"/>
          <p:cNvSpPr txBox="1">
            <a:spLocks noGrp="1"/>
          </p:cNvSpPr>
          <p:nvPr>
            <p:ph type="body" idx="9"/>
          </p:nvPr>
        </p:nvSpPr>
        <p:spPr>
          <a:xfrm>
            <a:off x="7061369" y="4010405"/>
            <a:ext cx="1776300" cy="208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17" name="Google Shape;2017;p84"/>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600" b="0" i="0" u="none" strike="noStrike" cap="none">
                <a:solidFill>
                  <a:srgbClr val="AEA8A2"/>
                </a:solidFill>
                <a:latin typeface="Arial"/>
                <a:ea typeface="Arial"/>
                <a:cs typeface="Arial"/>
                <a:sym typeface="Arial"/>
              </a:defRPr>
            </a:lvl1pPr>
            <a:lvl2pPr marL="0" lvl="1" indent="0" algn="l">
              <a:spcBef>
                <a:spcPts val="0"/>
              </a:spcBef>
              <a:buNone/>
              <a:defRPr sz="600" b="0" i="0" u="none" strike="noStrike" cap="none">
                <a:solidFill>
                  <a:srgbClr val="AEA8A2"/>
                </a:solidFill>
                <a:latin typeface="Arial"/>
                <a:ea typeface="Arial"/>
                <a:cs typeface="Arial"/>
                <a:sym typeface="Arial"/>
              </a:defRPr>
            </a:lvl2pPr>
            <a:lvl3pPr marL="0" lvl="2" indent="0" algn="l">
              <a:spcBef>
                <a:spcPts val="0"/>
              </a:spcBef>
              <a:buNone/>
              <a:defRPr sz="600" b="0" i="0" u="none" strike="noStrike" cap="none">
                <a:solidFill>
                  <a:srgbClr val="AEA8A2"/>
                </a:solidFill>
                <a:latin typeface="Arial"/>
                <a:ea typeface="Arial"/>
                <a:cs typeface="Arial"/>
                <a:sym typeface="Arial"/>
              </a:defRPr>
            </a:lvl3pPr>
            <a:lvl4pPr marL="0" lvl="3" indent="0" algn="l">
              <a:spcBef>
                <a:spcPts val="0"/>
              </a:spcBef>
              <a:buNone/>
              <a:defRPr sz="600" b="0" i="0" u="none" strike="noStrike" cap="none">
                <a:solidFill>
                  <a:srgbClr val="AEA8A2"/>
                </a:solidFill>
                <a:latin typeface="Arial"/>
                <a:ea typeface="Arial"/>
                <a:cs typeface="Arial"/>
                <a:sym typeface="Arial"/>
              </a:defRPr>
            </a:lvl4pPr>
            <a:lvl5pPr marL="0" lvl="4" indent="0" algn="l">
              <a:spcBef>
                <a:spcPts val="0"/>
              </a:spcBef>
              <a:buNone/>
              <a:defRPr sz="600" b="0" i="0" u="none" strike="noStrike" cap="none">
                <a:solidFill>
                  <a:srgbClr val="AEA8A2"/>
                </a:solidFill>
                <a:latin typeface="Arial"/>
                <a:ea typeface="Arial"/>
                <a:cs typeface="Arial"/>
                <a:sym typeface="Arial"/>
              </a:defRPr>
            </a:lvl5pPr>
            <a:lvl6pPr marL="0" lvl="5" indent="0" algn="l">
              <a:spcBef>
                <a:spcPts val="0"/>
              </a:spcBef>
              <a:buNone/>
              <a:defRPr sz="600" b="0" i="0" u="none" strike="noStrike" cap="none">
                <a:solidFill>
                  <a:srgbClr val="AEA8A2"/>
                </a:solidFill>
                <a:latin typeface="Arial"/>
                <a:ea typeface="Arial"/>
                <a:cs typeface="Arial"/>
                <a:sym typeface="Arial"/>
              </a:defRPr>
            </a:lvl6pPr>
            <a:lvl7pPr marL="0" lvl="6" indent="0" algn="l">
              <a:spcBef>
                <a:spcPts val="0"/>
              </a:spcBef>
              <a:buNone/>
              <a:defRPr sz="600" b="0" i="0" u="none" strike="noStrike" cap="none">
                <a:solidFill>
                  <a:srgbClr val="AEA8A2"/>
                </a:solidFill>
                <a:latin typeface="Arial"/>
                <a:ea typeface="Arial"/>
                <a:cs typeface="Arial"/>
                <a:sym typeface="Arial"/>
              </a:defRPr>
            </a:lvl7pPr>
            <a:lvl8pPr marL="0" lvl="7" indent="0" algn="l">
              <a:spcBef>
                <a:spcPts val="0"/>
              </a:spcBef>
              <a:buNone/>
              <a:defRPr sz="600" b="0" i="0" u="none" strike="noStrike" cap="none">
                <a:solidFill>
                  <a:srgbClr val="AEA8A2"/>
                </a:solidFill>
                <a:latin typeface="Arial"/>
                <a:ea typeface="Arial"/>
                <a:cs typeface="Arial"/>
                <a:sym typeface="Arial"/>
              </a:defRPr>
            </a:lvl8pPr>
            <a:lvl9pPr marL="0" lvl="8" indent="0" algn="l">
              <a:spcBef>
                <a:spcPts val="0"/>
              </a:spcBef>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18" name="Google Shape;2018;p84"/>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19" name="Google Shape;2019;p84"/>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extLst>
    <p:ext uri="{DCECCB84-F9BA-43D5-87BE-67443E8EF086}">
      <p15:sldGuideLst xmlns:p15="http://schemas.microsoft.com/office/powerpoint/2012/main">
        <p15:guide id="1" pos="5521">
          <p15:clr>
            <a:srgbClr val="FBAE40"/>
          </p15:clr>
        </p15:guide>
        <p15:guide id="2" pos="425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ivider_3">
  <p:cSld name="Divider_3">
    <p:bg>
      <p:bgPr>
        <a:blipFill>
          <a:blip r:embed="rId2">
            <a:alphaModFix/>
          </a:blip>
          <a:stretch>
            <a:fillRect/>
          </a:stretch>
        </a:blipFill>
        <a:effectLst/>
      </p:bgPr>
    </p:bg>
    <p:spTree>
      <p:nvGrpSpPr>
        <p:cNvPr id="1" name="Shape 2020"/>
        <p:cNvGrpSpPr/>
        <p:nvPr/>
      </p:nvGrpSpPr>
      <p:grpSpPr>
        <a:xfrm>
          <a:off x="0" y="0"/>
          <a:ext cx="0" cy="0"/>
          <a:chOff x="0" y="0"/>
          <a:chExt cx="0" cy="0"/>
        </a:xfrm>
      </p:grpSpPr>
      <p:sp>
        <p:nvSpPr>
          <p:cNvPr id="2021" name="Google Shape;2021;p85"/>
          <p:cNvSpPr txBox="1">
            <a:spLocks noGrp="1"/>
          </p:cNvSpPr>
          <p:nvPr>
            <p:ph type="title"/>
          </p:nvPr>
        </p:nvSpPr>
        <p:spPr>
          <a:xfrm>
            <a:off x="576653" y="1752849"/>
            <a:ext cx="4526400" cy="96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000"/>
              <a:buFont typeface="Arial"/>
              <a:buNone/>
              <a:defRPr sz="3000" b="1" i="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22" name="Google Shape;2022;p85"/>
          <p:cNvSpPr txBox="1">
            <a:spLocks noGrp="1"/>
          </p:cNvSpPr>
          <p:nvPr>
            <p:ph type="body" idx="1"/>
          </p:nvPr>
        </p:nvSpPr>
        <p:spPr>
          <a:xfrm>
            <a:off x="582517" y="3101395"/>
            <a:ext cx="4526400" cy="5109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00"/>
              </a:spcBef>
              <a:spcAft>
                <a:spcPts val="0"/>
              </a:spcAft>
              <a:buClr>
                <a:schemeClr val="lt1"/>
              </a:buClr>
              <a:buSzPts val="1500"/>
              <a:buFont typeface="Arial"/>
              <a:buNone/>
              <a:defRPr sz="1500" b="0">
                <a:solidFill>
                  <a:schemeClr val="lt1"/>
                </a:solidFil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23" name="Google Shape;2023;p85"/>
          <p:cNvSpPr txBox="1">
            <a:spLocks noGrp="1"/>
          </p:cNvSpPr>
          <p:nvPr>
            <p:ph type="sldNum" idx="12"/>
          </p:nvPr>
        </p:nvSpPr>
        <p:spPr>
          <a:xfrm>
            <a:off x="571500" y="5177759"/>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600" b="0" i="0" u="none" strike="noStrike" cap="none">
                <a:latin typeface="Arial"/>
                <a:ea typeface="Arial"/>
                <a:cs typeface="Arial"/>
                <a:sym typeface="Arial"/>
              </a:defRPr>
            </a:lvl1pPr>
            <a:lvl2pPr marL="0" lvl="1" indent="0" algn="l">
              <a:spcBef>
                <a:spcPts val="0"/>
              </a:spcBef>
              <a:buNone/>
              <a:defRPr sz="600" b="0" i="0" u="none" strike="noStrike" cap="none">
                <a:latin typeface="Arial"/>
                <a:ea typeface="Arial"/>
                <a:cs typeface="Arial"/>
                <a:sym typeface="Arial"/>
              </a:defRPr>
            </a:lvl2pPr>
            <a:lvl3pPr marL="0" lvl="2" indent="0" algn="l">
              <a:spcBef>
                <a:spcPts val="0"/>
              </a:spcBef>
              <a:buNone/>
              <a:defRPr sz="600" b="0" i="0" u="none" strike="noStrike" cap="none">
                <a:latin typeface="Arial"/>
                <a:ea typeface="Arial"/>
                <a:cs typeface="Arial"/>
                <a:sym typeface="Arial"/>
              </a:defRPr>
            </a:lvl3pPr>
            <a:lvl4pPr marL="0" lvl="3" indent="0" algn="l">
              <a:spcBef>
                <a:spcPts val="0"/>
              </a:spcBef>
              <a:buNone/>
              <a:defRPr sz="600" b="0" i="0" u="none" strike="noStrike" cap="none">
                <a:latin typeface="Arial"/>
                <a:ea typeface="Arial"/>
                <a:cs typeface="Arial"/>
                <a:sym typeface="Arial"/>
              </a:defRPr>
            </a:lvl4pPr>
            <a:lvl5pPr marL="0" lvl="4" indent="0" algn="l">
              <a:spcBef>
                <a:spcPts val="0"/>
              </a:spcBef>
              <a:buNone/>
              <a:defRPr sz="600" b="0" i="0" u="none" strike="noStrike" cap="none">
                <a:latin typeface="Arial"/>
                <a:ea typeface="Arial"/>
                <a:cs typeface="Arial"/>
                <a:sym typeface="Arial"/>
              </a:defRPr>
            </a:lvl5pPr>
            <a:lvl6pPr marL="0" lvl="5" indent="0" algn="l">
              <a:spcBef>
                <a:spcPts val="0"/>
              </a:spcBef>
              <a:buNone/>
              <a:defRPr sz="600" b="0" i="0" u="none" strike="noStrike" cap="none">
                <a:latin typeface="Arial"/>
                <a:ea typeface="Arial"/>
                <a:cs typeface="Arial"/>
                <a:sym typeface="Arial"/>
              </a:defRPr>
            </a:lvl6pPr>
            <a:lvl7pPr marL="0" lvl="6" indent="0" algn="l">
              <a:spcBef>
                <a:spcPts val="0"/>
              </a:spcBef>
              <a:buNone/>
              <a:defRPr sz="600" b="0" i="0" u="none" strike="noStrike" cap="none">
                <a:latin typeface="Arial"/>
                <a:ea typeface="Arial"/>
                <a:cs typeface="Arial"/>
                <a:sym typeface="Arial"/>
              </a:defRPr>
            </a:lvl7pPr>
            <a:lvl8pPr marL="0" lvl="7" indent="0" algn="l">
              <a:spcBef>
                <a:spcPts val="0"/>
              </a:spcBef>
              <a:buNone/>
              <a:defRPr sz="600" b="0" i="0" u="none" strike="noStrike" cap="none">
                <a:latin typeface="Arial"/>
                <a:ea typeface="Arial"/>
                <a:cs typeface="Arial"/>
                <a:sym typeface="Arial"/>
              </a:defRPr>
            </a:lvl8pPr>
            <a:lvl9pPr marL="0" lvl="8" indent="0" algn="l">
              <a:spcBef>
                <a:spcPts val="0"/>
              </a:spcBef>
              <a:buNone/>
              <a:defRPr sz="600" b="0"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24" name="Google Shape;2024;p85"/>
          <p:cNvSpPr txBox="1">
            <a:spLocks noGrp="1"/>
          </p:cNvSpPr>
          <p:nvPr>
            <p:ph type="ftr" idx="11"/>
          </p:nvPr>
        </p:nvSpPr>
        <p:spPr>
          <a:xfrm>
            <a:off x="845819" y="5177997"/>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25" name="Google Shape;2025;p85"/>
          <p:cNvSpPr txBox="1">
            <a:spLocks noGrp="1"/>
          </p:cNvSpPr>
          <p:nvPr>
            <p:ph type="dt" idx="10"/>
          </p:nvPr>
        </p:nvSpPr>
        <p:spPr>
          <a:xfrm>
            <a:off x="5154854" y="5179217"/>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26" name="Google Shape;2026;p85"/>
          <p:cNvSpPr/>
          <p:nvPr/>
        </p:nvSpPr>
        <p:spPr>
          <a:xfrm>
            <a:off x="582517" y="2900930"/>
            <a:ext cx="274200" cy="27600"/>
          </a:xfrm>
          <a:prstGeom prst="rect">
            <a:avLst/>
          </a:prstGeom>
          <a:solidFill>
            <a:srgbClr val="F0C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ark - Agenda Table">
  <p:cSld name="Dark - Agenda Table">
    <p:bg>
      <p:bgPr>
        <a:blipFill>
          <a:blip r:embed="rId2">
            <a:alphaModFix/>
          </a:blip>
          <a:stretch>
            <a:fillRect/>
          </a:stretch>
        </a:blipFill>
        <a:effectLst/>
      </p:bgPr>
    </p:bg>
    <p:spTree>
      <p:nvGrpSpPr>
        <p:cNvPr id="1" name="Shape 2027"/>
        <p:cNvGrpSpPr/>
        <p:nvPr/>
      </p:nvGrpSpPr>
      <p:grpSpPr>
        <a:xfrm>
          <a:off x="0" y="0"/>
          <a:ext cx="0" cy="0"/>
          <a:chOff x="0" y="0"/>
          <a:chExt cx="0" cy="0"/>
        </a:xfrm>
      </p:grpSpPr>
      <p:sp>
        <p:nvSpPr>
          <p:cNvPr id="2028" name="Google Shape;2028;p86"/>
          <p:cNvSpPr txBox="1">
            <a:spLocks noGrp="1"/>
          </p:cNvSpPr>
          <p:nvPr>
            <p:ph type="title"/>
          </p:nvPr>
        </p:nvSpPr>
        <p:spPr>
          <a:xfrm>
            <a:off x="576656" y="136802"/>
            <a:ext cx="40377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b="1"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29" name="Google Shape;2029;p86"/>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600" b="0" i="0" u="none" strike="noStrike" cap="none">
                <a:solidFill>
                  <a:srgbClr val="AEA8A2"/>
                </a:solidFill>
                <a:latin typeface="Arial"/>
                <a:ea typeface="Arial"/>
                <a:cs typeface="Arial"/>
                <a:sym typeface="Arial"/>
              </a:defRPr>
            </a:lvl1pPr>
            <a:lvl2pPr marL="0" lvl="1" indent="0" algn="l">
              <a:spcBef>
                <a:spcPts val="0"/>
              </a:spcBef>
              <a:buNone/>
              <a:defRPr sz="600" b="0" i="0" u="none" strike="noStrike" cap="none">
                <a:solidFill>
                  <a:srgbClr val="AEA8A2"/>
                </a:solidFill>
                <a:latin typeface="Arial"/>
                <a:ea typeface="Arial"/>
                <a:cs typeface="Arial"/>
                <a:sym typeface="Arial"/>
              </a:defRPr>
            </a:lvl2pPr>
            <a:lvl3pPr marL="0" lvl="2" indent="0" algn="l">
              <a:spcBef>
                <a:spcPts val="0"/>
              </a:spcBef>
              <a:buNone/>
              <a:defRPr sz="600" b="0" i="0" u="none" strike="noStrike" cap="none">
                <a:solidFill>
                  <a:srgbClr val="AEA8A2"/>
                </a:solidFill>
                <a:latin typeface="Arial"/>
                <a:ea typeface="Arial"/>
                <a:cs typeface="Arial"/>
                <a:sym typeface="Arial"/>
              </a:defRPr>
            </a:lvl3pPr>
            <a:lvl4pPr marL="0" lvl="3" indent="0" algn="l">
              <a:spcBef>
                <a:spcPts val="0"/>
              </a:spcBef>
              <a:buNone/>
              <a:defRPr sz="600" b="0" i="0" u="none" strike="noStrike" cap="none">
                <a:solidFill>
                  <a:srgbClr val="AEA8A2"/>
                </a:solidFill>
                <a:latin typeface="Arial"/>
                <a:ea typeface="Arial"/>
                <a:cs typeface="Arial"/>
                <a:sym typeface="Arial"/>
              </a:defRPr>
            </a:lvl4pPr>
            <a:lvl5pPr marL="0" lvl="4" indent="0" algn="l">
              <a:spcBef>
                <a:spcPts val="0"/>
              </a:spcBef>
              <a:buNone/>
              <a:defRPr sz="600" b="0" i="0" u="none" strike="noStrike" cap="none">
                <a:solidFill>
                  <a:srgbClr val="AEA8A2"/>
                </a:solidFill>
                <a:latin typeface="Arial"/>
                <a:ea typeface="Arial"/>
                <a:cs typeface="Arial"/>
                <a:sym typeface="Arial"/>
              </a:defRPr>
            </a:lvl5pPr>
            <a:lvl6pPr marL="0" lvl="5" indent="0" algn="l">
              <a:spcBef>
                <a:spcPts val="0"/>
              </a:spcBef>
              <a:buNone/>
              <a:defRPr sz="600" b="0" i="0" u="none" strike="noStrike" cap="none">
                <a:solidFill>
                  <a:srgbClr val="AEA8A2"/>
                </a:solidFill>
                <a:latin typeface="Arial"/>
                <a:ea typeface="Arial"/>
                <a:cs typeface="Arial"/>
                <a:sym typeface="Arial"/>
              </a:defRPr>
            </a:lvl6pPr>
            <a:lvl7pPr marL="0" lvl="6" indent="0" algn="l">
              <a:spcBef>
                <a:spcPts val="0"/>
              </a:spcBef>
              <a:buNone/>
              <a:defRPr sz="600" b="0" i="0" u="none" strike="noStrike" cap="none">
                <a:solidFill>
                  <a:srgbClr val="AEA8A2"/>
                </a:solidFill>
                <a:latin typeface="Arial"/>
                <a:ea typeface="Arial"/>
                <a:cs typeface="Arial"/>
                <a:sym typeface="Arial"/>
              </a:defRPr>
            </a:lvl7pPr>
            <a:lvl8pPr marL="0" lvl="7" indent="0" algn="l">
              <a:spcBef>
                <a:spcPts val="0"/>
              </a:spcBef>
              <a:buNone/>
              <a:defRPr sz="600" b="0" i="0" u="none" strike="noStrike" cap="none">
                <a:solidFill>
                  <a:srgbClr val="AEA8A2"/>
                </a:solidFill>
                <a:latin typeface="Arial"/>
                <a:ea typeface="Arial"/>
                <a:cs typeface="Arial"/>
                <a:sym typeface="Arial"/>
              </a:defRPr>
            </a:lvl8pPr>
            <a:lvl9pPr marL="0" lvl="8" indent="0" algn="l">
              <a:spcBef>
                <a:spcPts val="0"/>
              </a:spcBef>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30" name="Google Shape;2030;p86"/>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1" name="Google Shape;2031;p86"/>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2" name="Google Shape;2032;p86"/>
          <p:cNvSpPr txBox="1">
            <a:spLocks noGrp="1"/>
          </p:cNvSpPr>
          <p:nvPr>
            <p:ph type="body" idx="1"/>
          </p:nvPr>
        </p:nvSpPr>
        <p:spPr>
          <a:xfrm>
            <a:off x="577454" y="965121"/>
            <a:ext cx="329400" cy="2784000"/>
          </a:xfrm>
          <a:prstGeom prst="rect">
            <a:avLst/>
          </a:prstGeom>
          <a:noFill/>
          <a:ln>
            <a:noFill/>
          </a:ln>
        </p:spPr>
        <p:txBody>
          <a:bodyPr spcFirstLastPara="1" wrap="square" lIns="0" tIns="0" rIns="0" bIns="0" anchor="t" anchorCtr="0">
            <a:noAutofit/>
          </a:bodyPr>
          <a:lstStyle>
            <a:lvl1pPr marL="457200" lvl="0" indent="-228600" algn="l">
              <a:lnSpc>
                <a:spcPct val="200000"/>
              </a:lnSpc>
              <a:spcBef>
                <a:spcPts val="500"/>
              </a:spcBef>
              <a:spcAft>
                <a:spcPts val="0"/>
              </a:spcAft>
              <a:buClr>
                <a:schemeClr val="lt1"/>
              </a:buClr>
              <a:buSzPts val="1400"/>
              <a:buNone/>
              <a:defRPr sz="1400" b="1"/>
            </a:lvl1pPr>
            <a:lvl2pPr marL="914400" lvl="1" indent="-317500" algn="l">
              <a:lnSpc>
                <a:spcPct val="200000"/>
              </a:lnSpc>
              <a:spcBef>
                <a:spcPts val="500"/>
              </a:spcBef>
              <a:spcAft>
                <a:spcPts val="0"/>
              </a:spcAft>
              <a:buClr>
                <a:schemeClr val="lt1"/>
              </a:buClr>
              <a:buSzPts val="1400"/>
              <a:buChar char="•"/>
              <a:defRPr sz="1400" b="1"/>
            </a:lvl2pPr>
            <a:lvl3pPr marL="1371600" lvl="2" indent="-317500" algn="l">
              <a:lnSpc>
                <a:spcPct val="200000"/>
              </a:lnSpc>
              <a:spcBef>
                <a:spcPts val="300"/>
              </a:spcBef>
              <a:spcAft>
                <a:spcPts val="0"/>
              </a:spcAft>
              <a:buClr>
                <a:schemeClr val="lt1"/>
              </a:buClr>
              <a:buSzPts val="1400"/>
              <a:buChar char="-"/>
              <a:defRPr sz="1400" b="1"/>
            </a:lvl3pPr>
            <a:lvl4pPr marL="1828800" lvl="3" indent="-317500" algn="l">
              <a:lnSpc>
                <a:spcPct val="200000"/>
              </a:lnSpc>
              <a:spcBef>
                <a:spcPts val="300"/>
              </a:spcBef>
              <a:spcAft>
                <a:spcPts val="0"/>
              </a:spcAft>
              <a:buClr>
                <a:schemeClr val="lt1"/>
              </a:buClr>
              <a:buSzPts val="1400"/>
              <a:buChar char="•"/>
              <a:defRPr sz="1400" b="1"/>
            </a:lvl4pPr>
            <a:lvl5pPr marL="2286000" lvl="4" indent="-317500" algn="l">
              <a:lnSpc>
                <a:spcPct val="200000"/>
              </a:lnSpc>
              <a:spcBef>
                <a:spcPts val="300"/>
              </a:spcBef>
              <a:spcAft>
                <a:spcPts val="0"/>
              </a:spcAft>
              <a:buClr>
                <a:schemeClr val="lt1"/>
              </a:buClr>
              <a:buSzPts val="1400"/>
              <a:buChar char="-"/>
              <a:defRPr sz="1400" b="1"/>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33" name="Google Shape;2033;p86"/>
          <p:cNvSpPr txBox="1">
            <a:spLocks noGrp="1"/>
          </p:cNvSpPr>
          <p:nvPr>
            <p:ph type="body" idx="2"/>
          </p:nvPr>
        </p:nvSpPr>
        <p:spPr>
          <a:xfrm>
            <a:off x="1042274" y="965121"/>
            <a:ext cx="5160300" cy="2784000"/>
          </a:xfrm>
          <a:prstGeom prst="rect">
            <a:avLst/>
          </a:prstGeom>
          <a:noFill/>
          <a:ln>
            <a:noFill/>
          </a:ln>
        </p:spPr>
        <p:txBody>
          <a:bodyPr spcFirstLastPara="1" wrap="square" lIns="0" tIns="0" rIns="0" bIns="0" anchor="t" anchorCtr="0">
            <a:noAutofit/>
          </a:bodyPr>
          <a:lstStyle>
            <a:lvl1pPr marL="457200" lvl="0" indent="-228600" algn="l">
              <a:lnSpc>
                <a:spcPct val="200000"/>
              </a:lnSpc>
              <a:spcBef>
                <a:spcPts val="500"/>
              </a:spcBef>
              <a:spcAft>
                <a:spcPts val="0"/>
              </a:spcAft>
              <a:buClr>
                <a:schemeClr val="lt1"/>
              </a:buClr>
              <a:buSzPts val="1400"/>
              <a:buNone/>
              <a:defRPr sz="1400" b="0"/>
            </a:lvl1pPr>
            <a:lvl2pPr marL="914400" lvl="1" indent="-317500" algn="l">
              <a:lnSpc>
                <a:spcPct val="200000"/>
              </a:lnSpc>
              <a:spcBef>
                <a:spcPts val="500"/>
              </a:spcBef>
              <a:spcAft>
                <a:spcPts val="0"/>
              </a:spcAft>
              <a:buClr>
                <a:schemeClr val="lt1"/>
              </a:buClr>
              <a:buSzPts val="1400"/>
              <a:buChar char="•"/>
              <a:defRPr sz="1400" b="0"/>
            </a:lvl2pPr>
            <a:lvl3pPr marL="1371600" lvl="2" indent="-317500" algn="l">
              <a:lnSpc>
                <a:spcPct val="200000"/>
              </a:lnSpc>
              <a:spcBef>
                <a:spcPts val="300"/>
              </a:spcBef>
              <a:spcAft>
                <a:spcPts val="0"/>
              </a:spcAft>
              <a:buClr>
                <a:schemeClr val="lt1"/>
              </a:buClr>
              <a:buSzPts val="1400"/>
              <a:buChar char="-"/>
              <a:defRPr sz="1400" b="0"/>
            </a:lvl3pPr>
            <a:lvl4pPr marL="1828800" lvl="3" indent="-317500" algn="l">
              <a:lnSpc>
                <a:spcPct val="200000"/>
              </a:lnSpc>
              <a:spcBef>
                <a:spcPts val="300"/>
              </a:spcBef>
              <a:spcAft>
                <a:spcPts val="0"/>
              </a:spcAft>
              <a:buClr>
                <a:schemeClr val="lt1"/>
              </a:buClr>
              <a:buSzPts val="1400"/>
              <a:buChar char="•"/>
              <a:defRPr sz="1400" b="0"/>
            </a:lvl4pPr>
            <a:lvl5pPr marL="2286000" lvl="4" indent="-317500" algn="l">
              <a:lnSpc>
                <a:spcPct val="200000"/>
              </a:lnSpc>
              <a:spcBef>
                <a:spcPts val="300"/>
              </a:spcBef>
              <a:spcAft>
                <a:spcPts val="0"/>
              </a:spcAft>
              <a:buClr>
                <a:schemeClr val="lt1"/>
              </a:buClr>
              <a:buSzPts val="1400"/>
              <a:buChar char="-"/>
              <a:defRPr sz="1400" b="0"/>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peaker_1-Profile">
  <p:cSld name="Speaker_1-Profile">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2"/>
          <p:cNvSpPr txBox="1">
            <a:spLocks noGrp="1"/>
          </p:cNvSpPr>
          <p:nvPr>
            <p:ph type="title"/>
          </p:nvPr>
        </p:nvSpPr>
        <p:spPr>
          <a:xfrm>
            <a:off x="576656" y="136802"/>
            <a:ext cx="60351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b="1"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12"/>
          <p:cNvSpPr>
            <a:spLocks noGrp="1"/>
          </p:cNvSpPr>
          <p:nvPr>
            <p:ph type="pic" idx="2"/>
          </p:nvPr>
        </p:nvSpPr>
        <p:spPr>
          <a:xfrm>
            <a:off x="597779" y="1187453"/>
            <a:ext cx="2420700" cy="2435400"/>
          </a:xfrm>
          <a:prstGeom prst="ellipse">
            <a:avLst/>
          </a:prstGeom>
          <a:noFill/>
          <a:ln>
            <a:noFill/>
          </a:ln>
        </p:spPr>
      </p:sp>
      <p:sp>
        <p:nvSpPr>
          <p:cNvPr id="97" name="Google Shape;97;p12"/>
          <p:cNvSpPr txBox="1">
            <a:spLocks noGrp="1"/>
          </p:cNvSpPr>
          <p:nvPr>
            <p:ph type="body" idx="1"/>
          </p:nvPr>
        </p:nvSpPr>
        <p:spPr>
          <a:xfrm>
            <a:off x="594404" y="3851909"/>
            <a:ext cx="24273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98" name="Google Shape;98;p12"/>
          <p:cNvSpPr txBox="1">
            <a:spLocks noGrp="1"/>
          </p:cNvSpPr>
          <p:nvPr>
            <p:ph type="body" idx="3"/>
          </p:nvPr>
        </p:nvSpPr>
        <p:spPr>
          <a:xfrm>
            <a:off x="594404" y="4124988"/>
            <a:ext cx="24273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99" name="Google Shape;99;p12"/>
          <p:cNvSpPr txBox="1">
            <a:spLocks noGrp="1"/>
          </p:cNvSpPr>
          <p:nvPr>
            <p:ph type="body" idx="4"/>
          </p:nvPr>
        </p:nvSpPr>
        <p:spPr>
          <a:xfrm>
            <a:off x="3406379" y="1885958"/>
            <a:ext cx="5180400" cy="198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1"/>
              </a:buClr>
              <a:buSzPts val="1200"/>
              <a:buNone/>
              <a:defRPr sz="1200" b="0" i="0">
                <a:latin typeface="Arial"/>
                <a:ea typeface="Arial"/>
                <a:cs typeface="Arial"/>
                <a:sym typeface="Arial"/>
              </a:defRPr>
            </a:lvl1pPr>
            <a:lvl2pPr marL="914400" lvl="1" indent="-304800" algn="l">
              <a:lnSpc>
                <a:spcPct val="100000"/>
              </a:lnSpc>
              <a:spcBef>
                <a:spcPts val="500"/>
              </a:spcBef>
              <a:spcAft>
                <a:spcPts val="0"/>
              </a:spcAft>
              <a:buClr>
                <a:schemeClr val="lt1"/>
              </a:buClr>
              <a:buSzPts val="1200"/>
              <a:buChar char="•"/>
              <a:defRPr sz="1200" b="0" i="0">
                <a:latin typeface="Arial"/>
                <a:ea typeface="Arial"/>
                <a:cs typeface="Arial"/>
                <a:sym typeface="Arial"/>
              </a:defRPr>
            </a:lvl2pPr>
            <a:lvl3pPr marL="1371600" lvl="2" indent="-304800" algn="l">
              <a:lnSpc>
                <a:spcPct val="100000"/>
              </a:lnSpc>
              <a:spcBef>
                <a:spcPts val="300"/>
              </a:spcBef>
              <a:spcAft>
                <a:spcPts val="0"/>
              </a:spcAft>
              <a:buClr>
                <a:schemeClr val="lt1"/>
              </a:buClr>
              <a:buSzPts val="1200"/>
              <a:buChar char="-"/>
              <a:defRPr sz="1200" b="0" i="0">
                <a:latin typeface="Arial"/>
                <a:ea typeface="Arial"/>
                <a:cs typeface="Arial"/>
                <a:sym typeface="Arial"/>
              </a:defRPr>
            </a:lvl3pPr>
            <a:lvl4pPr marL="1828800" lvl="3" indent="-304800" algn="l">
              <a:lnSpc>
                <a:spcPct val="100000"/>
              </a:lnSpc>
              <a:spcBef>
                <a:spcPts val="300"/>
              </a:spcBef>
              <a:spcAft>
                <a:spcPts val="0"/>
              </a:spcAft>
              <a:buClr>
                <a:schemeClr val="lt1"/>
              </a:buClr>
              <a:buSzPts val="1200"/>
              <a:buChar char="•"/>
              <a:defRPr sz="1200" b="0" i="0">
                <a:latin typeface="Arial"/>
                <a:ea typeface="Arial"/>
                <a:cs typeface="Arial"/>
                <a:sym typeface="Arial"/>
              </a:defRPr>
            </a:lvl4pPr>
            <a:lvl5pPr marL="2286000" lvl="4" indent="-304800" algn="l">
              <a:lnSpc>
                <a:spcPct val="100000"/>
              </a:lnSpc>
              <a:spcBef>
                <a:spcPts val="300"/>
              </a:spcBef>
              <a:spcAft>
                <a:spcPts val="0"/>
              </a:spcAft>
              <a:buClr>
                <a:schemeClr val="lt1"/>
              </a:buClr>
              <a:buSzPts val="1200"/>
              <a:buChar char="-"/>
              <a:defRPr sz="1200" b="0" i="0">
                <a:latin typeface="Arial"/>
                <a:ea typeface="Arial"/>
                <a:cs typeface="Arial"/>
                <a:sym typeface="Arial"/>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00" name="Google Shape;100;p12"/>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p12"/>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 name="Google Shape;102;p12"/>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a:solidFill>
                  <a:srgbClr val="AEA8A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ark - Agenda">
  <p:cSld name="Dark - Agenda">
    <p:bg>
      <p:bgPr>
        <a:blipFill>
          <a:blip r:embed="rId2">
            <a:alphaModFix/>
          </a:blip>
          <a:stretch>
            <a:fillRect/>
          </a:stretch>
        </a:blipFill>
        <a:effectLst/>
      </p:bgPr>
    </p:bg>
    <p:spTree>
      <p:nvGrpSpPr>
        <p:cNvPr id="1" name="Shape 2034"/>
        <p:cNvGrpSpPr/>
        <p:nvPr/>
      </p:nvGrpSpPr>
      <p:grpSpPr>
        <a:xfrm>
          <a:off x="0" y="0"/>
          <a:ext cx="0" cy="0"/>
          <a:chOff x="0" y="0"/>
          <a:chExt cx="0" cy="0"/>
        </a:xfrm>
      </p:grpSpPr>
      <p:sp>
        <p:nvSpPr>
          <p:cNvPr id="2035" name="Google Shape;2035;p87"/>
          <p:cNvSpPr txBox="1">
            <a:spLocks noGrp="1"/>
          </p:cNvSpPr>
          <p:nvPr>
            <p:ph type="title"/>
          </p:nvPr>
        </p:nvSpPr>
        <p:spPr>
          <a:xfrm>
            <a:off x="576656" y="136802"/>
            <a:ext cx="40377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Arial"/>
              <a:buNone/>
              <a:defRPr b="1"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36" name="Google Shape;2036;p87"/>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600" b="0" i="0" u="none" strike="noStrike" cap="none">
                <a:solidFill>
                  <a:srgbClr val="AEA8A2"/>
                </a:solidFill>
                <a:latin typeface="Arial"/>
                <a:ea typeface="Arial"/>
                <a:cs typeface="Arial"/>
                <a:sym typeface="Arial"/>
              </a:defRPr>
            </a:lvl1pPr>
            <a:lvl2pPr marL="0" lvl="1" indent="0" algn="l">
              <a:spcBef>
                <a:spcPts val="0"/>
              </a:spcBef>
              <a:buNone/>
              <a:defRPr sz="600" b="0" i="0" u="none" strike="noStrike" cap="none">
                <a:solidFill>
                  <a:srgbClr val="AEA8A2"/>
                </a:solidFill>
                <a:latin typeface="Arial"/>
                <a:ea typeface="Arial"/>
                <a:cs typeface="Arial"/>
                <a:sym typeface="Arial"/>
              </a:defRPr>
            </a:lvl2pPr>
            <a:lvl3pPr marL="0" lvl="2" indent="0" algn="l">
              <a:spcBef>
                <a:spcPts val="0"/>
              </a:spcBef>
              <a:buNone/>
              <a:defRPr sz="600" b="0" i="0" u="none" strike="noStrike" cap="none">
                <a:solidFill>
                  <a:srgbClr val="AEA8A2"/>
                </a:solidFill>
                <a:latin typeface="Arial"/>
                <a:ea typeface="Arial"/>
                <a:cs typeface="Arial"/>
                <a:sym typeface="Arial"/>
              </a:defRPr>
            </a:lvl3pPr>
            <a:lvl4pPr marL="0" lvl="3" indent="0" algn="l">
              <a:spcBef>
                <a:spcPts val="0"/>
              </a:spcBef>
              <a:buNone/>
              <a:defRPr sz="600" b="0" i="0" u="none" strike="noStrike" cap="none">
                <a:solidFill>
                  <a:srgbClr val="AEA8A2"/>
                </a:solidFill>
                <a:latin typeface="Arial"/>
                <a:ea typeface="Arial"/>
                <a:cs typeface="Arial"/>
                <a:sym typeface="Arial"/>
              </a:defRPr>
            </a:lvl4pPr>
            <a:lvl5pPr marL="0" lvl="4" indent="0" algn="l">
              <a:spcBef>
                <a:spcPts val="0"/>
              </a:spcBef>
              <a:buNone/>
              <a:defRPr sz="600" b="0" i="0" u="none" strike="noStrike" cap="none">
                <a:solidFill>
                  <a:srgbClr val="AEA8A2"/>
                </a:solidFill>
                <a:latin typeface="Arial"/>
                <a:ea typeface="Arial"/>
                <a:cs typeface="Arial"/>
                <a:sym typeface="Arial"/>
              </a:defRPr>
            </a:lvl5pPr>
            <a:lvl6pPr marL="0" lvl="5" indent="0" algn="l">
              <a:spcBef>
                <a:spcPts val="0"/>
              </a:spcBef>
              <a:buNone/>
              <a:defRPr sz="600" b="0" i="0" u="none" strike="noStrike" cap="none">
                <a:solidFill>
                  <a:srgbClr val="AEA8A2"/>
                </a:solidFill>
                <a:latin typeface="Arial"/>
                <a:ea typeface="Arial"/>
                <a:cs typeface="Arial"/>
                <a:sym typeface="Arial"/>
              </a:defRPr>
            </a:lvl6pPr>
            <a:lvl7pPr marL="0" lvl="6" indent="0" algn="l">
              <a:spcBef>
                <a:spcPts val="0"/>
              </a:spcBef>
              <a:buNone/>
              <a:defRPr sz="600" b="0" i="0" u="none" strike="noStrike" cap="none">
                <a:solidFill>
                  <a:srgbClr val="AEA8A2"/>
                </a:solidFill>
                <a:latin typeface="Arial"/>
                <a:ea typeface="Arial"/>
                <a:cs typeface="Arial"/>
                <a:sym typeface="Arial"/>
              </a:defRPr>
            </a:lvl7pPr>
            <a:lvl8pPr marL="0" lvl="7" indent="0" algn="l">
              <a:spcBef>
                <a:spcPts val="0"/>
              </a:spcBef>
              <a:buNone/>
              <a:defRPr sz="600" b="0" i="0" u="none" strike="noStrike" cap="none">
                <a:solidFill>
                  <a:srgbClr val="AEA8A2"/>
                </a:solidFill>
                <a:latin typeface="Arial"/>
                <a:ea typeface="Arial"/>
                <a:cs typeface="Arial"/>
                <a:sym typeface="Arial"/>
              </a:defRPr>
            </a:lvl8pPr>
            <a:lvl9pPr marL="0" lvl="8" indent="0" algn="l">
              <a:spcBef>
                <a:spcPts val="0"/>
              </a:spcBef>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37" name="Google Shape;2037;p87"/>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8" name="Google Shape;2038;p87"/>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AEA8A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ark - Closing Slide">
  <p:cSld name="Dark - Closing Slide">
    <p:bg>
      <p:bgPr>
        <a:solidFill>
          <a:schemeClr val="dk2"/>
        </a:solidFill>
        <a:effectLst/>
      </p:bgPr>
    </p:bg>
    <p:spTree>
      <p:nvGrpSpPr>
        <p:cNvPr id="1" name="Shape 2039"/>
        <p:cNvGrpSpPr/>
        <p:nvPr/>
      </p:nvGrpSpPr>
      <p:grpSpPr>
        <a:xfrm>
          <a:off x="0" y="0"/>
          <a:ext cx="0" cy="0"/>
          <a:chOff x="0" y="0"/>
          <a:chExt cx="0" cy="0"/>
        </a:xfrm>
      </p:grpSpPr>
      <p:sp>
        <p:nvSpPr>
          <p:cNvPr id="2040" name="Google Shape;2040;p88" descr="Oracle Logo"/>
          <p:cNvSpPr/>
          <p:nvPr/>
        </p:nvSpPr>
        <p:spPr>
          <a:xfrm>
            <a:off x="3032876" y="2248724"/>
            <a:ext cx="3078300" cy="645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Light - 4 Icons, Subhead and text">
  <p:cSld name="Light - 4 Icons, Subhead and text">
    <p:bg>
      <p:bgPr>
        <a:solidFill>
          <a:schemeClr val="lt2"/>
        </a:solidFill>
        <a:effectLst/>
      </p:bgPr>
    </p:bg>
    <p:spTree>
      <p:nvGrpSpPr>
        <p:cNvPr id="1" name="Shape 2041"/>
        <p:cNvGrpSpPr/>
        <p:nvPr/>
      </p:nvGrpSpPr>
      <p:grpSpPr>
        <a:xfrm>
          <a:off x="0" y="0"/>
          <a:ext cx="0" cy="0"/>
          <a:chOff x="0" y="0"/>
          <a:chExt cx="0" cy="0"/>
        </a:xfrm>
      </p:grpSpPr>
      <p:sp>
        <p:nvSpPr>
          <p:cNvPr id="2042" name="Google Shape;2042;p89"/>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Arial"/>
              <a:buNone/>
              <a:defRPr b="1" i="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43" name="Google Shape;2043;p89"/>
          <p:cNvSpPr>
            <a:spLocks noGrp="1"/>
          </p:cNvSpPr>
          <p:nvPr>
            <p:ph type="pic" idx="2"/>
          </p:nvPr>
        </p:nvSpPr>
        <p:spPr>
          <a:xfrm>
            <a:off x="571499" y="1421453"/>
            <a:ext cx="1216200" cy="1143900"/>
          </a:xfrm>
          <a:prstGeom prst="rect">
            <a:avLst/>
          </a:prstGeom>
          <a:noFill/>
          <a:ln>
            <a:noFill/>
          </a:ln>
        </p:spPr>
      </p:sp>
      <p:sp>
        <p:nvSpPr>
          <p:cNvPr id="2044" name="Google Shape;2044;p89"/>
          <p:cNvSpPr txBox="1">
            <a:spLocks noGrp="1"/>
          </p:cNvSpPr>
          <p:nvPr>
            <p:ph type="body" idx="1"/>
          </p:nvPr>
        </p:nvSpPr>
        <p:spPr>
          <a:xfrm>
            <a:off x="57149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45" name="Google Shape;2045;p89"/>
          <p:cNvSpPr txBox="1">
            <a:spLocks noGrp="1"/>
          </p:cNvSpPr>
          <p:nvPr>
            <p:ph type="body" idx="3"/>
          </p:nvPr>
        </p:nvSpPr>
        <p:spPr>
          <a:xfrm>
            <a:off x="5714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046" name="Google Shape;2046;p89"/>
          <p:cNvCxnSpPr/>
          <p:nvPr/>
        </p:nvCxnSpPr>
        <p:spPr>
          <a:xfrm>
            <a:off x="2411760" y="1191134"/>
            <a:ext cx="0" cy="3283800"/>
          </a:xfrm>
          <a:prstGeom prst="straightConnector1">
            <a:avLst/>
          </a:prstGeom>
          <a:noFill/>
          <a:ln w="9525" cap="flat" cmpd="sng">
            <a:solidFill>
              <a:srgbClr val="8B8580">
                <a:alpha val="50199"/>
              </a:srgbClr>
            </a:solidFill>
            <a:prstDash val="solid"/>
            <a:round/>
            <a:headEnd type="none" w="sm" len="sm"/>
            <a:tailEnd type="none" w="sm" len="sm"/>
          </a:ln>
        </p:spPr>
      </p:cxnSp>
      <p:sp>
        <p:nvSpPr>
          <p:cNvPr id="2047" name="Google Shape;2047;p89"/>
          <p:cNvSpPr>
            <a:spLocks noGrp="1"/>
          </p:cNvSpPr>
          <p:nvPr>
            <p:ph type="pic" idx="4"/>
          </p:nvPr>
        </p:nvSpPr>
        <p:spPr>
          <a:xfrm>
            <a:off x="2668913" y="1427892"/>
            <a:ext cx="1216200" cy="1143900"/>
          </a:xfrm>
          <a:prstGeom prst="rect">
            <a:avLst/>
          </a:prstGeom>
          <a:noFill/>
          <a:ln>
            <a:noFill/>
          </a:ln>
        </p:spPr>
      </p:sp>
      <p:sp>
        <p:nvSpPr>
          <p:cNvPr id="2048" name="Google Shape;2048;p89"/>
          <p:cNvSpPr txBox="1">
            <a:spLocks noGrp="1"/>
          </p:cNvSpPr>
          <p:nvPr>
            <p:ph type="body" idx="5"/>
          </p:nvPr>
        </p:nvSpPr>
        <p:spPr>
          <a:xfrm>
            <a:off x="266699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49" name="Google Shape;2049;p89"/>
          <p:cNvSpPr txBox="1">
            <a:spLocks noGrp="1"/>
          </p:cNvSpPr>
          <p:nvPr>
            <p:ph type="body" idx="6"/>
          </p:nvPr>
        </p:nvSpPr>
        <p:spPr>
          <a:xfrm>
            <a:off x="26669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050" name="Google Shape;2050;p89"/>
          <p:cNvCxnSpPr/>
          <p:nvPr/>
        </p:nvCxnSpPr>
        <p:spPr>
          <a:xfrm>
            <a:off x="4544997" y="1191134"/>
            <a:ext cx="0" cy="3283800"/>
          </a:xfrm>
          <a:prstGeom prst="straightConnector1">
            <a:avLst/>
          </a:prstGeom>
          <a:noFill/>
          <a:ln w="9525" cap="flat" cmpd="sng">
            <a:solidFill>
              <a:srgbClr val="8B8580">
                <a:alpha val="50199"/>
              </a:srgbClr>
            </a:solidFill>
            <a:prstDash val="solid"/>
            <a:round/>
            <a:headEnd type="none" w="sm" len="sm"/>
            <a:tailEnd type="none" w="sm" len="sm"/>
          </a:ln>
        </p:spPr>
      </p:cxnSp>
      <p:sp>
        <p:nvSpPr>
          <p:cNvPr id="2051" name="Google Shape;2051;p89"/>
          <p:cNvSpPr>
            <a:spLocks noGrp="1"/>
          </p:cNvSpPr>
          <p:nvPr>
            <p:ph type="pic" idx="7"/>
          </p:nvPr>
        </p:nvSpPr>
        <p:spPr>
          <a:xfrm>
            <a:off x="4797976" y="1431881"/>
            <a:ext cx="1216200" cy="1143900"/>
          </a:xfrm>
          <a:prstGeom prst="rect">
            <a:avLst/>
          </a:prstGeom>
          <a:noFill/>
          <a:ln>
            <a:noFill/>
          </a:ln>
        </p:spPr>
      </p:sp>
      <p:sp>
        <p:nvSpPr>
          <p:cNvPr id="2052" name="Google Shape;2052;p89"/>
          <p:cNvSpPr txBox="1">
            <a:spLocks noGrp="1"/>
          </p:cNvSpPr>
          <p:nvPr>
            <p:ph type="body" idx="8"/>
          </p:nvPr>
        </p:nvSpPr>
        <p:spPr>
          <a:xfrm>
            <a:off x="480059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53" name="Google Shape;2053;p89"/>
          <p:cNvSpPr txBox="1">
            <a:spLocks noGrp="1"/>
          </p:cNvSpPr>
          <p:nvPr>
            <p:ph type="body" idx="9"/>
          </p:nvPr>
        </p:nvSpPr>
        <p:spPr>
          <a:xfrm>
            <a:off x="480059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054" name="Google Shape;2054;p89"/>
          <p:cNvCxnSpPr/>
          <p:nvPr/>
        </p:nvCxnSpPr>
        <p:spPr>
          <a:xfrm>
            <a:off x="6678234" y="1191134"/>
            <a:ext cx="0" cy="3283800"/>
          </a:xfrm>
          <a:prstGeom prst="straightConnector1">
            <a:avLst/>
          </a:prstGeom>
          <a:noFill/>
          <a:ln w="9525" cap="flat" cmpd="sng">
            <a:solidFill>
              <a:srgbClr val="8B8580">
                <a:alpha val="50199"/>
              </a:srgbClr>
            </a:solidFill>
            <a:prstDash val="solid"/>
            <a:round/>
            <a:headEnd type="none" w="sm" len="sm"/>
            <a:tailEnd type="none" w="sm" len="sm"/>
          </a:ln>
        </p:spPr>
      </p:cxnSp>
      <p:sp>
        <p:nvSpPr>
          <p:cNvPr id="2055" name="Google Shape;2055;p89"/>
          <p:cNvSpPr>
            <a:spLocks noGrp="1"/>
          </p:cNvSpPr>
          <p:nvPr>
            <p:ph type="pic" idx="13"/>
          </p:nvPr>
        </p:nvSpPr>
        <p:spPr>
          <a:xfrm>
            <a:off x="6926579" y="1421453"/>
            <a:ext cx="1216200" cy="1143900"/>
          </a:xfrm>
          <a:prstGeom prst="rect">
            <a:avLst/>
          </a:prstGeom>
          <a:noFill/>
          <a:ln>
            <a:noFill/>
          </a:ln>
        </p:spPr>
      </p:sp>
      <p:sp>
        <p:nvSpPr>
          <p:cNvPr id="2056" name="Google Shape;2056;p89"/>
          <p:cNvSpPr txBox="1">
            <a:spLocks noGrp="1"/>
          </p:cNvSpPr>
          <p:nvPr>
            <p:ph type="body" idx="14"/>
          </p:nvPr>
        </p:nvSpPr>
        <p:spPr>
          <a:xfrm>
            <a:off x="6926579" y="2987798"/>
            <a:ext cx="1610400" cy="243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dk1"/>
              </a:buClr>
              <a:buSzPts val="1200"/>
              <a:buNone/>
              <a:defRPr sz="1200" b="1" i="0">
                <a:solidFill>
                  <a:schemeClr val="dk1"/>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57" name="Google Shape;2057;p89"/>
          <p:cNvSpPr txBox="1">
            <a:spLocks noGrp="1"/>
          </p:cNvSpPr>
          <p:nvPr>
            <p:ph type="body" idx="15"/>
          </p:nvPr>
        </p:nvSpPr>
        <p:spPr>
          <a:xfrm>
            <a:off x="6926579" y="3283032"/>
            <a:ext cx="1610400" cy="93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2"/>
              </a:buClr>
              <a:buSzPts val="1200"/>
              <a:buNone/>
              <a:defRPr sz="1200" b="0" i="0">
                <a:solidFill>
                  <a:schemeClr val="dk2"/>
                </a:solidFill>
                <a:latin typeface="Arial"/>
                <a:ea typeface="Arial"/>
                <a:cs typeface="Arial"/>
                <a:sym typeface="Arial"/>
              </a:defRPr>
            </a:lvl1pPr>
            <a:lvl2pPr marL="914400" lvl="1" indent="-317500" algn="l">
              <a:lnSpc>
                <a:spcPct val="95000"/>
              </a:lnSpc>
              <a:spcBef>
                <a:spcPts val="500"/>
              </a:spcBef>
              <a:spcAft>
                <a:spcPts val="0"/>
              </a:spcAft>
              <a:buClr>
                <a:schemeClr val="dk1"/>
              </a:buClr>
              <a:buSzPts val="1400"/>
              <a:buChar char="•"/>
              <a:defRPr/>
            </a:lvl2pPr>
            <a:lvl3pPr marL="1371600" lvl="2" indent="-317500" algn="l">
              <a:lnSpc>
                <a:spcPct val="95000"/>
              </a:lnSpc>
              <a:spcBef>
                <a:spcPts val="300"/>
              </a:spcBef>
              <a:spcAft>
                <a:spcPts val="0"/>
              </a:spcAft>
              <a:buClr>
                <a:schemeClr val="dk1"/>
              </a:buClr>
              <a:buSzPts val="1400"/>
              <a:buChar char="-"/>
              <a:defRPr/>
            </a:lvl3pPr>
            <a:lvl4pPr marL="1828800" lvl="3" indent="-317500" algn="l">
              <a:lnSpc>
                <a:spcPct val="95000"/>
              </a:lnSpc>
              <a:spcBef>
                <a:spcPts val="300"/>
              </a:spcBef>
              <a:spcAft>
                <a:spcPts val="0"/>
              </a:spcAft>
              <a:buClr>
                <a:schemeClr val="dk1"/>
              </a:buClr>
              <a:buSzPts val="1400"/>
              <a:buChar char="•"/>
              <a:defRPr/>
            </a:lvl4pPr>
            <a:lvl5pPr marL="2286000" lvl="4" indent="-317500" algn="l">
              <a:lnSpc>
                <a:spcPct val="95000"/>
              </a:lnSpc>
              <a:spcBef>
                <a:spcPts val="300"/>
              </a:spcBef>
              <a:spcAft>
                <a:spcPts val="0"/>
              </a:spcAft>
              <a:buClr>
                <a:schemeClr val="dk1"/>
              </a:buClr>
              <a:buSzPts val="1400"/>
              <a:buChar char="-"/>
              <a:defRPr/>
            </a:lvl5pPr>
            <a:lvl6pPr marL="2743200" lvl="5" indent="-317500" algn="l">
              <a:lnSpc>
                <a:spcPct val="95000"/>
              </a:lnSpc>
              <a:spcBef>
                <a:spcPts val="300"/>
              </a:spcBef>
              <a:spcAft>
                <a:spcPts val="0"/>
              </a:spcAft>
              <a:buClr>
                <a:schemeClr val="dk1"/>
              </a:buClr>
              <a:buSzPts val="1400"/>
              <a:buChar char="•"/>
              <a:defRPr/>
            </a:lvl6pPr>
            <a:lvl7pPr marL="3200400" lvl="6" indent="-317500" algn="l">
              <a:lnSpc>
                <a:spcPct val="95000"/>
              </a:lnSpc>
              <a:spcBef>
                <a:spcPts val="3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58" name="Google Shape;2058;p89"/>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sz="700">
                <a:solidFill>
                  <a:srgbClr val="514C47"/>
                </a:solidFill>
                <a:latin typeface="Arial"/>
                <a:ea typeface="Arial"/>
                <a:cs typeface="Arial"/>
                <a:sym typeface="Arial"/>
              </a:defRPr>
            </a:lvl1pPr>
            <a:lvl2pPr marL="0" lvl="1" indent="0" algn="l">
              <a:spcBef>
                <a:spcPts val="0"/>
              </a:spcBef>
              <a:buNone/>
              <a:defRPr sz="700">
                <a:solidFill>
                  <a:srgbClr val="514C47"/>
                </a:solidFill>
                <a:latin typeface="Arial"/>
                <a:ea typeface="Arial"/>
                <a:cs typeface="Arial"/>
                <a:sym typeface="Arial"/>
              </a:defRPr>
            </a:lvl2pPr>
            <a:lvl3pPr marL="0" lvl="2" indent="0" algn="l">
              <a:spcBef>
                <a:spcPts val="0"/>
              </a:spcBef>
              <a:buNone/>
              <a:defRPr sz="700">
                <a:solidFill>
                  <a:srgbClr val="514C47"/>
                </a:solidFill>
                <a:latin typeface="Arial"/>
                <a:ea typeface="Arial"/>
                <a:cs typeface="Arial"/>
                <a:sym typeface="Arial"/>
              </a:defRPr>
            </a:lvl3pPr>
            <a:lvl4pPr marL="0" lvl="3" indent="0" algn="l">
              <a:spcBef>
                <a:spcPts val="0"/>
              </a:spcBef>
              <a:buNone/>
              <a:defRPr sz="700">
                <a:solidFill>
                  <a:srgbClr val="514C47"/>
                </a:solidFill>
                <a:latin typeface="Arial"/>
                <a:ea typeface="Arial"/>
                <a:cs typeface="Arial"/>
                <a:sym typeface="Arial"/>
              </a:defRPr>
            </a:lvl4pPr>
            <a:lvl5pPr marL="0" lvl="4" indent="0" algn="l">
              <a:spcBef>
                <a:spcPts val="0"/>
              </a:spcBef>
              <a:buNone/>
              <a:defRPr sz="700">
                <a:solidFill>
                  <a:srgbClr val="514C47"/>
                </a:solidFill>
                <a:latin typeface="Arial"/>
                <a:ea typeface="Arial"/>
                <a:cs typeface="Arial"/>
                <a:sym typeface="Arial"/>
              </a:defRPr>
            </a:lvl5pPr>
            <a:lvl6pPr marL="0" lvl="5" indent="0" algn="l">
              <a:spcBef>
                <a:spcPts val="0"/>
              </a:spcBef>
              <a:buNone/>
              <a:defRPr sz="700">
                <a:solidFill>
                  <a:srgbClr val="514C47"/>
                </a:solidFill>
                <a:latin typeface="Arial"/>
                <a:ea typeface="Arial"/>
                <a:cs typeface="Arial"/>
                <a:sym typeface="Arial"/>
              </a:defRPr>
            </a:lvl6pPr>
            <a:lvl7pPr marL="0" lvl="6" indent="0" algn="l">
              <a:spcBef>
                <a:spcPts val="0"/>
              </a:spcBef>
              <a:buNone/>
              <a:defRPr sz="700">
                <a:solidFill>
                  <a:srgbClr val="514C47"/>
                </a:solidFill>
                <a:latin typeface="Arial"/>
                <a:ea typeface="Arial"/>
                <a:cs typeface="Arial"/>
                <a:sym typeface="Arial"/>
              </a:defRPr>
            </a:lvl7pPr>
            <a:lvl8pPr marL="0" lvl="7" indent="0" algn="l">
              <a:spcBef>
                <a:spcPts val="0"/>
              </a:spcBef>
              <a:buNone/>
              <a:defRPr sz="700">
                <a:solidFill>
                  <a:srgbClr val="514C47"/>
                </a:solidFill>
                <a:latin typeface="Arial"/>
                <a:ea typeface="Arial"/>
                <a:cs typeface="Arial"/>
                <a:sym typeface="Arial"/>
              </a:defRPr>
            </a:lvl8pPr>
            <a:lvl9pPr marL="0" lvl="8" indent="0" algn="l">
              <a:spcBef>
                <a:spcPts val="0"/>
              </a:spcBef>
              <a:buNone/>
              <a:defRPr sz="700">
                <a:solidFill>
                  <a:srgbClr val="514C4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59" name="Google Shape;2059;p89"/>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514C47"/>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60" name="Google Shape;2060;p89"/>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rgbClr val="514C47"/>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Light - Blank">
  <p:cSld name="Light - Blank">
    <p:bg>
      <p:bgPr>
        <a:solidFill>
          <a:schemeClr val="lt2"/>
        </a:solidFill>
        <a:effectLst/>
      </p:bgPr>
    </p:bg>
    <p:spTree>
      <p:nvGrpSpPr>
        <p:cNvPr id="1" name="Shape 2061"/>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ark - Blank">
  <p:cSld name="Dark - Blank">
    <p:bg>
      <p:bgPr>
        <a:solidFill>
          <a:srgbClr val="F1EFED"/>
        </a:solidFill>
        <a:effectLst/>
      </p:bgPr>
    </p:bg>
    <p:spTree>
      <p:nvGrpSpPr>
        <p:cNvPr id="1" name="Shape 2063"/>
        <p:cNvGrpSpPr/>
        <p:nvPr/>
      </p:nvGrpSpPr>
      <p:grpSpPr>
        <a:xfrm>
          <a:off x="0" y="0"/>
          <a:ext cx="0" cy="0"/>
          <a:chOff x="0" y="0"/>
          <a:chExt cx="0" cy="0"/>
        </a:xfrm>
      </p:grpSpPr>
      <p:sp>
        <p:nvSpPr>
          <p:cNvPr id="2064" name="Google Shape;2064;p92"/>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65" name="Google Shape;2065;p92"/>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66" name="Google Shape;2066;p92"/>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peaker_2">
  <p:cSld name="Speaker_2">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571500" y="1200150"/>
            <a:ext cx="1920300" cy="9900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13"/>
          <p:cNvSpPr>
            <a:spLocks noGrp="1"/>
          </p:cNvSpPr>
          <p:nvPr>
            <p:ph type="pic" idx="2"/>
          </p:nvPr>
        </p:nvSpPr>
        <p:spPr>
          <a:xfrm>
            <a:off x="3335194" y="1161527"/>
            <a:ext cx="2057400" cy="2057400"/>
          </a:xfrm>
          <a:prstGeom prst="ellipse">
            <a:avLst/>
          </a:prstGeom>
          <a:noFill/>
          <a:ln>
            <a:noFill/>
          </a:ln>
        </p:spPr>
      </p:sp>
      <p:sp>
        <p:nvSpPr>
          <p:cNvPr id="106" name="Google Shape;106;p13"/>
          <p:cNvSpPr txBox="1">
            <a:spLocks noGrp="1"/>
          </p:cNvSpPr>
          <p:nvPr>
            <p:ph type="body" idx="1"/>
          </p:nvPr>
        </p:nvSpPr>
        <p:spPr>
          <a:xfrm>
            <a:off x="3124618" y="3477701"/>
            <a:ext cx="24207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07" name="Google Shape;107;p13"/>
          <p:cNvSpPr txBox="1">
            <a:spLocks noGrp="1"/>
          </p:cNvSpPr>
          <p:nvPr>
            <p:ph type="body" idx="3"/>
          </p:nvPr>
        </p:nvSpPr>
        <p:spPr>
          <a:xfrm>
            <a:off x="3124618" y="3750780"/>
            <a:ext cx="24207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08" name="Google Shape;108;p13"/>
          <p:cNvSpPr>
            <a:spLocks noGrp="1"/>
          </p:cNvSpPr>
          <p:nvPr>
            <p:ph type="pic" idx="4"/>
          </p:nvPr>
        </p:nvSpPr>
        <p:spPr>
          <a:xfrm>
            <a:off x="6118104" y="1199502"/>
            <a:ext cx="2057400" cy="2057400"/>
          </a:xfrm>
          <a:prstGeom prst="ellipse">
            <a:avLst/>
          </a:prstGeom>
          <a:noFill/>
          <a:ln>
            <a:noFill/>
          </a:ln>
        </p:spPr>
      </p:sp>
      <p:sp>
        <p:nvSpPr>
          <p:cNvPr id="109" name="Google Shape;109;p13"/>
          <p:cNvSpPr txBox="1">
            <a:spLocks noGrp="1"/>
          </p:cNvSpPr>
          <p:nvPr>
            <p:ph type="body" idx="5"/>
          </p:nvPr>
        </p:nvSpPr>
        <p:spPr>
          <a:xfrm>
            <a:off x="5936367" y="3477701"/>
            <a:ext cx="24207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10" name="Google Shape;110;p13"/>
          <p:cNvSpPr txBox="1">
            <a:spLocks noGrp="1"/>
          </p:cNvSpPr>
          <p:nvPr>
            <p:ph type="body" idx="6"/>
          </p:nvPr>
        </p:nvSpPr>
        <p:spPr>
          <a:xfrm>
            <a:off x="5936367" y="3750780"/>
            <a:ext cx="2420700" cy="2739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500"/>
              </a:spcBef>
              <a:spcAft>
                <a:spcPts val="0"/>
              </a:spcAft>
              <a:buClr>
                <a:schemeClr val="lt1"/>
              </a:buClr>
              <a:buSzPts val="1200"/>
              <a:buNone/>
              <a:defRPr sz="1200" b="0" i="0">
                <a:solidFill>
                  <a:schemeClr val="lt1"/>
                </a:solidFill>
                <a:latin typeface="Arial"/>
                <a:ea typeface="Arial"/>
                <a:cs typeface="Arial"/>
                <a:sym typeface="Arial"/>
              </a:defRPr>
            </a:lvl1pPr>
            <a:lvl2pPr marL="914400" lvl="1" indent="-317500" algn="l">
              <a:lnSpc>
                <a:spcPct val="95000"/>
              </a:lnSpc>
              <a:spcBef>
                <a:spcPts val="500"/>
              </a:spcBef>
              <a:spcAft>
                <a:spcPts val="0"/>
              </a:spcAft>
              <a:buClr>
                <a:schemeClr val="lt1"/>
              </a:buClr>
              <a:buSzPts val="1400"/>
              <a:buChar char="•"/>
              <a:defRPr/>
            </a:lvl2pPr>
            <a:lvl3pPr marL="1371600" lvl="2" indent="-317500" algn="l">
              <a:lnSpc>
                <a:spcPct val="95000"/>
              </a:lnSpc>
              <a:spcBef>
                <a:spcPts val="300"/>
              </a:spcBef>
              <a:spcAft>
                <a:spcPts val="0"/>
              </a:spcAft>
              <a:buClr>
                <a:schemeClr val="lt1"/>
              </a:buClr>
              <a:buSzPts val="1400"/>
              <a:buChar char="-"/>
              <a:defRPr/>
            </a:lvl3pPr>
            <a:lvl4pPr marL="1828800" lvl="3" indent="-317500" algn="l">
              <a:lnSpc>
                <a:spcPct val="95000"/>
              </a:lnSpc>
              <a:spcBef>
                <a:spcPts val="300"/>
              </a:spcBef>
              <a:spcAft>
                <a:spcPts val="0"/>
              </a:spcAft>
              <a:buClr>
                <a:schemeClr val="lt1"/>
              </a:buClr>
              <a:buSzPts val="1400"/>
              <a:buChar char="•"/>
              <a:defRPr/>
            </a:lvl4pPr>
            <a:lvl5pPr marL="2286000" lvl="4" indent="-317500" algn="l">
              <a:lnSpc>
                <a:spcPct val="95000"/>
              </a:lnSpc>
              <a:spcBef>
                <a:spcPts val="300"/>
              </a:spcBef>
              <a:spcAft>
                <a:spcPts val="0"/>
              </a:spcAft>
              <a:buClr>
                <a:schemeClr val="lt1"/>
              </a:buClr>
              <a:buSzPts val="1400"/>
              <a:buChar char="-"/>
              <a:defRPr/>
            </a:lvl5pPr>
            <a:lvl6pPr marL="2743200" lvl="5" indent="-317500" algn="l">
              <a:lnSpc>
                <a:spcPct val="95000"/>
              </a:lnSpc>
              <a:spcBef>
                <a:spcPts val="300"/>
              </a:spcBef>
              <a:spcAft>
                <a:spcPts val="0"/>
              </a:spcAft>
              <a:buClr>
                <a:schemeClr val="lt1"/>
              </a:buClr>
              <a:buSzPts val="1400"/>
              <a:buChar char="•"/>
              <a:defRPr/>
            </a:lvl6pPr>
            <a:lvl7pPr marL="3200400" lvl="6" indent="-317500" algn="l">
              <a:lnSpc>
                <a:spcPct val="95000"/>
              </a:lnSpc>
              <a:spcBef>
                <a:spcPts val="3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11" name="Google Shape;111;p13"/>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600" b="0" i="0" u="none" strike="noStrike" cap="none">
                <a:solidFill>
                  <a:srgbClr val="AEA8A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2" name="Google Shape;112;p13"/>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sz="600">
                <a:solidFill>
                  <a:srgbClr val="AEA8A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13"/>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100"/>
              <a:buNone/>
              <a:defRPr sz="600">
                <a:solidFill>
                  <a:srgbClr val="AEA8A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8" Type="http://schemas.openxmlformats.org/officeDocument/2006/relationships/slideLayout" Target="../slideLayouts/slideLayout29.xml"/><Relationship Id="rId51" Type="http://schemas.openxmlformats.org/officeDocument/2006/relationships/theme" Target="../theme/theme4.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1" Type="http://schemas.openxmlformats.org/officeDocument/2006/relationships/slideLayout" Target="../slideLayouts/slideLayout22.xml"/><Relationship Id="rId6"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576656" y="1200150"/>
            <a:ext cx="8003400" cy="3386400"/>
          </a:xfrm>
          <a:prstGeom prst="rect">
            <a:avLst/>
          </a:prstGeom>
          <a:noFill/>
          <a:ln>
            <a:noFill/>
          </a:ln>
        </p:spPr>
        <p:txBody>
          <a:bodyPr spcFirstLastPara="1" wrap="square" lIns="0" tIns="0" rIns="0" bIns="0" anchor="t" anchorCtr="0">
            <a:noAutofit/>
          </a:bodyPr>
          <a:lstStyle>
            <a:lvl1pPr marL="457200" marR="0" lvl="0" indent="-228600" algn="l" rtl="0">
              <a:lnSpc>
                <a:spcPct val="95000"/>
              </a:lnSpc>
              <a:spcBef>
                <a:spcPts val="500"/>
              </a:spcBef>
              <a:spcAft>
                <a:spcPts val="0"/>
              </a:spcAft>
              <a:buClr>
                <a:schemeClr val="lt1"/>
              </a:buClr>
              <a:buSzPts val="1200"/>
              <a:buFont typeface="NTR"/>
              <a:buNone/>
              <a:defRPr sz="1200" b="0" i="0" u="none" strike="noStrike" cap="none">
                <a:solidFill>
                  <a:schemeClr val="lt1"/>
                </a:solidFill>
                <a:latin typeface="Arial"/>
                <a:ea typeface="Arial"/>
                <a:cs typeface="Arial"/>
                <a:sym typeface="Arial"/>
              </a:defRPr>
            </a:lvl1pPr>
            <a:lvl2pPr marL="914400" marR="0" lvl="1" indent="-304800" algn="l" rtl="0">
              <a:lnSpc>
                <a:spcPct val="95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2pPr>
            <a:lvl3pPr marL="1371600" marR="0" lvl="2" indent="-304800" algn="l" rtl="0">
              <a:lnSpc>
                <a:spcPct val="95000"/>
              </a:lnSpc>
              <a:spcBef>
                <a:spcPts val="300"/>
              </a:spcBef>
              <a:spcAft>
                <a:spcPts val="0"/>
              </a:spcAft>
              <a:buClr>
                <a:schemeClr val="lt1"/>
              </a:buClr>
              <a:buSzPts val="1200"/>
              <a:buFont typeface="NTR"/>
              <a:buChar char="-"/>
              <a:defRPr sz="1200" b="0" i="0" u="none" strike="noStrike" cap="none">
                <a:solidFill>
                  <a:schemeClr val="lt1"/>
                </a:solidFill>
                <a:latin typeface="Arial"/>
                <a:ea typeface="Arial"/>
                <a:cs typeface="Arial"/>
                <a:sym typeface="Arial"/>
              </a:defRPr>
            </a:lvl3pPr>
            <a:lvl4pPr marL="1828800" marR="0" lvl="3" indent="-304800" algn="l" rtl="0">
              <a:lnSpc>
                <a:spcPct val="95000"/>
              </a:lnSpc>
              <a:spcBef>
                <a:spcPts val="3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L="2286000" marR="0" lvl="4" indent="-304800" algn="l" rtl="0">
              <a:lnSpc>
                <a:spcPct val="95000"/>
              </a:lnSpc>
              <a:spcBef>
                <a:spcPts val="300"/>
              </a:spcBef>
              <a:spcAft>
                <a:spcPts val="0"/>
              </a:spcAft>
              <a:buClr>
                <a:schemeClr val="lt1"/>
              </a:buClr>
              <a:buSzPts val="1200"/>
              <a:buFont typeface="NTR"/>
              <a:buChar char="-"/>
              <a:defRPr sz="1200" b="0" i="0" u="none" strike="noStrike" cap="none">
                <a:solidFill>
                  <a:schemeClr val="lt1"/>
                </a:solidFill>
                <a:latin typeface="Arial"/>
                <a:ea typeface="Arial"/>
                <a:cs typeface="Arial"/>
                <a:sym typeface="Arial"/>
              </a:defRPr>
            </a:lvl5pPr>
            <a:lvl6pPr marL="2743200" marR="0" lvl="5" indent="-304800" algn="l" rtl="0">
              <a:lnSpc>
                <a:spcPct val="95000"/>
              </a:lnSpc>
              <a:spcBef>
                <a:spcPts val="3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rtl="0">
              <a:lnSpc>
                <a:spcPct val="95000"/>
              </a:lnSpc>
              <a:spcBef>
                <a:spcPts val="300"/>
              </a:spcBef>
              <a:spcAft>
                <a:spcPts val="0"/>
              </a:spcAft>
              <a:buClr>
                <a:schemeClr val="lt1"/>
              </a:buClr>
              <a:buSzPts val="1200"/>
              <a:buFont typeface="NTR"/>
              <a:buChar char="-"/>
              <a:defRPr sz="1200" b="0" i="0" u="none" strike="noStrike" cap="none">
                <a:solidFill>
                  <a:schemeClr val="lt1"/>
                </a:solidFill>
                <a:latin typeface="Arial"/>
                <a:ea typeface="Arial"/>
                <a:cs typeface="Arial"/>
                <a:sym typeface="Arial"/>
              </a:defRPr>
            </a:lvl7pPr>
            <a:lvl8pPr marL="3657600" marR="0" lvl="7" indent="-304800" algn="l" rtl="0">
              <a:lnSpc>
                <a:spcPct val="90000"/>
              </a:lnSpc>
              <a:spcBef>
                <a:spcPts val="4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rtl="0">
              <a:lnSpc>
                <a:spcPct val="90000"/>
              </a:lnSpc>
              <a:spcBef>
                <a:spcPts val="400"/>
              </a:spcBef>
              <a:spcAft>
                <a:spcPts val="0"/>
              </a:spcAft>
              <a:buClr>
                <a:schemeClr val="lt1"/>
              </a:buClr>
              <a:buSzPts val="1200"/>
              <a:buFont typeface="NTR"/>
              <a:buChar char="-"/>
              <a:defRPr sz="1200" b="0" i="0" u="none" strike="noStrike" cap="none">
                <a:solidFill>
                  <a:schemeClr val="lt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100"/>
              <a:buFont typeface="Arial"/>
              <a:buNone/>
              <a:defRPr sz="600" b="0" i="0" u="none" strike="noStrike" cap="none">
                <a:solidFill>
                  <a:srgbClr val="8B858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9pPr>
          </a:lstStyle>
          <a:p>
            <a:endParaRPr/>
          </a:p>
        </p:txBody>
      </p:sp>
      <p:sp>
        <p:nvSpPr>
          <p:cNvPr id="14" name="Google Shape;14;p1"/>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100"/>
              <a:buFont typeface="Arial"/>
              <a:buNone/>
              <a:defRPr sz="600" b="0" i="0" u="none" strike="noStrike" cap="none">
                <a:solidFill>
                  <a:srgbClr val="8B858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9pPr>
          </a:lstStyle>
          <a:p>
            <a:endParaRPr/>
          </a:p>
        </p:txBody>
      </p:sp>
      <p:pic>
        <p:nvPicPr>
          <p:cNvPr id="15" name="Google Shape;15;p1" descr="A small square in Oracle Red with the Oracle logo in the center in white"/>
          <p:cNvPicPr preferRelativeResize="0"/>
          <p:nvPr/>
        </p:nvPicPr>
        <p:blipFill rotWithShape="1">
          <a:blip r:embed="rId16">
            <a:alphaModFix/>
          </a:blip>
          <a:srcRect/>
          <a:stretch/>
        </p:blipFill>
        <p:spPr>
          <a:xfrm>
            <a:off x="8554212" y="4848606"/>
            <a:ext cx="294895" cy="29489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 id="2147483742" r:id="rId12"/>
    <p:sldLayoutId id="2147483743" r:id="rId13"/>
    <p:sldLayoutId id="2147483744" r:id="rId14"/>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756">
          <p15:clr>
            <a:srgbClr val="5ACBF0"/>
          </p15:clr>
        </p15:guide>
        <p15:guide id="4" orient="horz" pos="2889">
          <p15:clr>
            <a:srgbClr val="F26B43"/>
          </p15:clr>
        </p15:guide>
        <p15:guide id="5" pos="360">
          <p15:clr>
            <a:srgbClr val="F26B43"/>
          </p15:clr>
        </p15:guide>
        <p15:guide id="6" orient="horz" pos="596">
          <p15:clr>
            <a:srgbClr val="F26B43"/>
          </p15:clr>
        </p15:guide>
        <p15:guide id="7" orient="horz" pos="443">
          <p15:clr>
            <a:srgbClr val="F26B43"/>
          </p15:clr>
        </p15:guide>
        <p15:guide id="8" pos="540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12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5" name="Google Shape;125;p18"/>
          <p:cNvSpPr txBox="1">
            <a:spLocks noGrp="1"/>
          </p:cNvSpPr>
          <p:nvPr>
            <p:ph type="body" idx="1"/>
          </p:nvPr>
        </p:nvSpPr>
        <p:spPr>
          <a:xfrm>
            <a:off x="576656" y="1200150"/>
            <a:ext cx="8003400" cy="3386400"/>
          </a:xfrm>
          <a:prstGeom prst="rect">
            <a:avLst/>
          </a:prstGeom>
          <a:noFill/>
          <a:ln>
            <a:noFill/>
          </a:ln>
        </p:spPr>
        <p:txBody>
          <a:bodyPr spcFirstLastPara="1" wrap="square" lIns="0" tIns="0" rIns="0" bIns="0" anchor="t" anchorCtr="0">
            <a:noAutofit/>
          </a:bodyPr>
          <a:lstStyle>
            <a:lvl1pPr marL="457200" marR="0" lvl="0" indent="-228600" algn="l" rtl="0">
              <a:lnSpc>
                <a:spcPct val="95000"/>
              </a:lnSpc>
              <a:spcBef>
                <a:spcPts val="500"/>
              </a:spcBef>
              <a:spcAft>
                <a:spcPts val="0"/>
              </a:spcAft>
              <a:buClr>
                <a:schemeClr val="lt1"/>
              </a:buClr>
              <a:buSzPts val="1400"/>
              <a:buFont typeface="NTR"/>
              <a:buNone/>
              <a:defRPr sz="1400" b="0" i="0" u="none" strike="noStrike" cap="none">
                <a:solidFill>
                  <a:schemeClr val="lt1"/>
                </a:solidFill>
                <a:latin typeface="Arial"/>
                <a:ea typeface="Arial"/>
                <a:cs typeface="Arial"/>
                <a:sym typeface="Arial"/>
              </a:defRPr>
            </a:lvl1pPr>
            <a:lvl2pPr marL="914400" marR="0" lvl="1" indent="-317500" algn="l" rtl="0">
              <a:lnSpc>
                <a:spcPct val="95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04800" algn="l" rtl="0">
              <a:lnSpc>
                <a:spcPct val="95000"/>
              </a:lnSpc>
              <a:spcBef>
                <a:spcPts val="3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L="1828800" marR="0" lvl="3" indent="-298450" algn="l" rtl="0">
              <a:lnSpc>
                <a:spcPct val="95000"/>
              </a:lnSpc>
              <a:spcBef>
                <a:spcPts val="300"/>
              </a:spcBef>
              <a:spcAft>
                <a:spcPts val="0"/>
              </a:spcAft>
              <a:buClr>
                <a:schemeClr val="lt1"/>
              </a:buClr>
              <a:buSzPts val="1100"/>
              <a:buFont typeface="Arial"/>
              <a:buChar char="•"/>
              <a:defRPr sz="1100" b="0" i="0" u="none" strike="noStrike" cap="none">
                <a:solidFill>
                  <a:schemeClr val="lt1"/>
                </a:solidFill>
                <a:latin typeface="Arial"/>
                <a:ea typeface="Arial"/>
                <a:cs typeface="Arial"/>
                <a:sym typeface="Arial"/>
              </a:defRPr>
            </a:lvl4pPr>
            <a:lvl5pPr marL="2286000" marR="0" lvl="4" indent="-285750" algn="l" rtl="0">
              <a:lnSpc>
                <a:spcPct val="95000"/>
              </a:lnSpc>
              <a:spcBef>
                <a:spcPts val="300"/>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5pPr>
            <a:lvl6pPr marL="2743200" marR="0" lvl="5" indent="-285750" algn="l" rtl="0">
              <a:lnSpc>
                <a:spcPct val="95000"/>
              </a:lnSpc>
              <a:spcBef>
                <a:spcPts val="300"/>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6pPr>
            <a:lvl7pPr marL="3200400" marR="0" lvl="6" indent="-285750" algn="l" rtl="0">
              <a:lnSpc>
                <a:spcPct val="95000"/>
              </a:lnSpc>
              <a:spcBef>
                <a:spcPts val="300"/>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endParaRPr/>
          </a:p>
        </p:txBody>
      </p:sp>
      <p:sp>
        <p:nvSpPr>
          <p:cNvPr id="126" name="Google Shape;126;p18"/>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7" name="Google Shape;127;p18"/>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100"/>
              <a:buFont typeface="Arial"/>
              <a:buNone/>
              <a:defRPr sz="700" b="0" i="0" u="none" strike="noStrike" cap="none">
                <a:solidFill>
                  <a:srgbClr val="8B858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9pPr>
          </a:lstStyle>
          <a:p>
            <a:endParaRPr/>
          </a:p>
        </p:txBody>
      </p:sp>
      <p:sp>
        <p:nvSpPr>
          <p:cNvPr id="128" name="Google Shape;128;p18"/>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100"/>
              <a:buFont typeface="Arial"/>
              <a:buNone/>
              <a:defRPr sz="700" b="0" i="0" u="none" strike="noStrike" cap="none">
                <a:solidFill>
                  <a:srgbClr val="8B858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ial"/>
                <a:ea typeface="Arial"/>
                <a:cs typeface="Arial"/>
                <a:sym typeface="Arial"/>
              </a:defRPr>
            </a:lvl9pPr>
          </a:lstStyle>
          <a:p>
            <a:endParaRPr/>
          </a:p>
        </p:txBody>
      </p:sp>
      <p:pic>
        <p:nvPicPr>
          <p:cNvPr id="129" name="Google Shape;129;p18"/>
          <p:cNvPicPr preferRelativeResize="0"/>
          <p:nvPr/>
        </p:nvPicPr>
        <p:blipFill rotWithShape="1">
          <a:blip r:embed="rId8">
            <a:alphaModFix/>
          </a:blip>
          <a:srcRect/>
          <a:stretch/>
        </p:blipFill>
        <p:spPr>
          <a:xfrm>
            <a:off x="8387334" y="4766310"/>
            <a:ext cx="377190" cy="37719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740" r:id="rId5"/>
    <p:sldLayoutId id="214748374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756">
          <p15:clr>
            <a:srgbClr val="5ACBF0"/>
          </p15:clr>
        </p15:guide>
        <p15:guide id="4" orient="horz" pos="2889">
          <p15:clr>
            <a:srgbClr val="F26B43"/>
          </p15:clr>
        </p15:guide>
        <p15:guide id="5" pos="360">
          <p15:clr>
            <a:srgbClr val="F26B43"/>
          </p15:clr>
        </p15:guide>
        <p15:guide id="6" orient="horz" pos="596">
          <p15:clr>
            <a:srgbClr val="F26B43"/>
          </p15:clr>
        </p15:guide>
        <p15:guide id="7" orient="horz" pos="443">
          <p15:clr>
            <a:srgbClr val="F26B43"/>
          </p15:clr>
        </p15:guide>
        <p15:guide id="8" pos="540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p23"/>
          <p:cNvSpPr txBox="1">
            <a:spLocks noGrp="1"/>
          </p:cNvSpPr>
          <p:nvPr>
            <p:ph type="body" idx="1"/>
          </p:nvPr>
        </p:nvSpPr>
        <p:spPr>
          <a:xfrm>
            <a:off x="576656" y="1200150"/>
            <a:ext cx="8003400" cy="3386400"/>
          </a:xfrm>
          <a:prstGeom prst="rect">
            <a:avLst/>
          </a:prstGeom>
          <a:noFill/>
          <a:ln>
            <a:noFill/>
          </a:ln>
        </p:spPr>
        <p:txBody>
          <a:bodyPr spcFirstLastPara="1" wrap="square" lIns="0" tIns="0" rIns="0" bIns="0" anchor="t" anchorCtr="0">
            <a:noAutofit/>
          </a:bodyPr>
          <a:lstStyle>
            <a:lvl1pPr marL="457200" marR="0" lvl="0" indent="-228600" algn="l" rtl="0">
              <a:lnSpc>
                <a:spcPct val="95000"/>
              </a:lnSpc>
              <a:spcBef>
                <a:spcPts val="500"/>
              </a:spcBef>
              <a:spcAft>
                <a:spcPts val="0"/>
              </a:spcAft>
              <a:buClr>
                <a:schemeClr val="dk1"/>
              </a:buClr>
              <a:buSzPts val="1400"/>
              <a:buFont typeface="NTR"/>
              <a:buNone/>
              <a:defRPr sz="1400" b="0" i="0" u="none" strike="noStrike" cap="none">
                <a:solidFill>
                  <a:schemeClr val="dk1"/>
                </a:solidFill>
                <a:latin typeface="Arial"/>
                <a:ea typeface="Arial"/>
                <a:cs typeface="Arial"/>
                <a:sym typeface="Arial"/>
              </a:defRPr>
            </a:lvl1pPr>
            <a:lvl2pPr marL="914400" marR="0" lvl="1" indent="-317500" algn="l" rtl="0">
              <a:lnSpc>
                <a:spcPct val="95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lnSpc>
                <a:spcPct val="95000"/>
              </a:lnSpc>
              <a:spcBef>
                <a:spcPts val="3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lnSpc>
                <a:spcPct val="95000"/>
              </a:lnSpc>
              <a:spcBef>
                <a:spcPts val="3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85750" algn="l" rtl="0">
              <a:lnSpc>
                <a:spcPct val="95000"/>
              </a:lnSpc>
              <a:spcBef>
                <a:spcPts val="3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95000"/>
              </a:lnSpc>
              <a:spcBef>
                <a:spcPts val="3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95000"/>
              </a:lnSpc>
              <a:spcBef>
                <a:spcPts val="3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9" name="Google Shape;149;p23"/>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0" name="Google Shape;150;p23"/>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100"/>
              <a:buFont typeface="Arial"/>
              <a:buNone/>
              <a:defRPr sz="700" b="0" i="0" u="none" strike="noStrike" cap="none">
                <a:solidFill>
                  <a:srgbClr val="8B858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51" name="Google Shape;151;p23"/>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100"/>
              <a:buFont typeface="Arial"/>
              <a:buNone/>
              <a:defRPr sz="700" b="0" i="0" u="none" strike="noStrike" cap="none">
                <a:solidFill>
                  <a:srgbClr val="8B858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pic>
        <p:nvPicPr>
          <p:cNvPr id="152" name="Google Shape;152;p23"/>
          <p:cNvPicPr preferRelativeResize="0"/>
          <p:nvPr/>
        </p:nvPicPr>
        <p:blipFill rotWithShape="1">
          <a:blip r:embed="rId52">
            <a:alphaModFix/>
          </a:blip>
          <a:srcRect/>
          <a:stretch/>
        </p:blipFill>
        <p:spPr>
          <a:xfrm>
            <a:off x="8387334" y="4766310"/>
            <a:ext cx="377190" cy="37719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756">
          <p15:clr>
            <a:srgbClr val="5ACBF0"/>
          </p15:clr>
        </p15:guide>
        <p15:guide id="4" orient="horz" pos="2889">
          <p15:clr>
            <a:srgbClr val="F26B43"/>
          </p15:clr>
        </p15:guide>
        <p15:guide id="5" pos="360">
          <p15:clr>
            <a:srgbClr val="F26B43"/>
          </p15:clr>
        </p15:guide>
        <p15:guide id="6" orient="horz" pos="596">
          <p15:clr>
            <a:srgbClr val="F26B43"/>
          </p15:clr>
        </p15:guide>
        <p15:guide id="7" orient="horz" pos="443">
          <p15:clr>
            <a:srgbClr val="F26B43"/>
          </p15:clr>
        </p15:guide>
        <p15:guide id="8" pos="540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955"/>
        <p:cNvGrpSpPr/>
        <p:nvPr/>
      </p:nvGrpSpPr>
      <p:grpSpPr>
        <a:xfrm>
          <a:off x="0" y="0"/>
          <a:ext cx="0" cy="0"/>
          <a:chOff x="0" y="0"/>
          <a:chExt cx="0" cy="0"/>
        </a:xfrm>
      </p:grpSpPr>
      <p:sp>
        <p:nvSpPr>
          <p:cNvPr id="1956" name="Google Shape;1956;p78"/>
          <p:cNvSpPr txBox="1">
            <a:spLocks noGrp="1"/>
          </p:cNvSpPr>
          <p:nvPr>
            <p:ph type="title"/>
          </p:nvPr>
        </p:nvSpPr>
        <p:spPr>
          <a:xfrm>
            <a:off x="576656" y="136802"/>
            <a:ext cx="8003400" cy="617100"/>
          </a:xfrm>
          <a:prstGeom prst="rect">
            <a:avLst/>
          </a:prstGeom>
          <a:noFill/>
          <a:ln>
            <a:noFill/>
          </a:ln>
        </p:spPr>
        <p:txBody>
          <a:bodyPr spcFirstLastPara="1" wrap="square" lIns="0" tIns="0" rIns="0" bIns="0" anchor="b" anchorCtr="0">
            <a:noAutofit/>
          </a:bodyPr>
          <a:lstStyle>
            <a:lvl1pPr marR="0" lvl="0" algn="l">
              <a:lnSpc>
                <a:spcPct val="95000"/>
              </a:lnSpc>
              <a:spcBef>
                <a:spcPts val="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957" name="Google Shape;1957;p78"/>
          <p:cNvSpPr txBox="1">
            <a:spLocks noGrp="1"/>
          </p:cNvSpPr>
          <p:nvPr>
            <p:ph type="body" idx="1"/>
          </p:nvPr>
        </p:nvSpPr>
        <p:spPr>
          <a:xfrm>
            <a:off x="576656" y="1200150"/>
            <a:ext cx="8003400" cy="3386400"/>
          </a:xfrm>
          <a:prstGeom prst="rect">
            <a:avLst/>
          </a:prstGeom>
          <a:noFill/>
          <a:ln>
            <a:noFill/>
          </a:ln>
        </p:spPr>
        <p:txBody>
          <a:bodyPr spcFirstLastPara="1" wrap="square" lIns="0" tIns="0" rIns="0" bIns="0" anchor="t" anchorCtr="0">
            <a:noAutofit/>
          </a:bodyPr>
          <a:lstStyle>
            <a:lvl1pPr marL="457200" marR="0" lvl="0" indent="-228600" algn="l">
              <a:lnSpc>
                <a:spcPct val="95000"/>
              </a:lnSpc>
              <a:spcBef>
                <a:spcPts val="500"/>
              </a:spcBef>
              <a:spcAft>
                <a:spcPts val="0"/>
              </a:spcAft>
              <a:buClr>
                <a:schemeClr val="lt1"/>
              </a:buClr>
              <a:buSzPts val="1200"/>
              <a:buFont typeface="NTR"/>
              <a:buNone/>
              <a:defRPr sz="1200" b="0" i="0" u="none" strike="noStrike" cap="none">
                <a:solidFill>
                  <a:schemeClr val="lt1"/>
                </a:solidFill>
                <a:latin typeface="Arial"/>
                <a:ea typeface="Arial"/>
                <a:cs typeface="Arial"/>
                <a:sym typeface="Arial"/>
              </a:defRPr>
            </a:lvl1pPr>
            <a:lvl2pPr marL="914400" marR="0" lvl="1" indent="-304800" algn="l">
              <a:lnSpc>
                <a:spcPct val="95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2pPr>
            <a:lvl3pPr marL="1371600" marR="0" lvl="2" indent="-304800" algn="l">
              <a:lnSpc>
                <a:spcPct val="95000"/>
              </a:lnSpc>
              <a:spcBef>
                <a:spcPts val="300"/>
              </a:spcBef>
              <a:spcAft>
                <a:spcPts val="0"/>
              </a:spcAft>
              <a:buClr>
                <a:schemeClr val="lt1"/>
              </a:buClr>
              <a:buSzPts val="1200"/>
              <a:buFont typeface="NTR"/>
              <a:buChar char="-"/>
              <a:defRPr sz="1200" b="0" i="0" u="none" strike="noStrike" cap="none">
                <a:solidFill>
                  <a:schemeClr val="lt1"/>
                </a:solidFill>
                <a:latin typeface="Arial"/>
                <a:ea typeface="Arial"/>
                <a:cs typeface="Arial"/>
                <a:sym typeface="Arial"/>
              </a:defRPr>
            </a:lvl3pPr>
            <a:lvl4pPr marL="1828800" marR="0" lvl="3" indent="-304800" algn="l">
              <a:lnSpc>
                <a:spcPct val="95000"/>
              </a:lnSpc>
              <a:spcBef>
                <a:spcPts val="3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L="2286000" marR="0" lvl="4" indent="-304800" algn="l">
              <a:lnSpc>
                <a:spcPct val="95000"/>
              </a:lnSpc>
              <a:spcBef>
                <a:spcPts val="300"/>
              </a:spcBef>
              <a:spcAft>
                <a:spcPts val="0"/>
              </a:spcAft>
              <a:buClr>
                <a:schemeClr val="lt1"/>
              </a:buClr>
              <a:buSzPts val="1200"/>
              <a:buFont typeface="NTR"/>
              <a:buChar char="-"/>
              <a:defRPr sz="1200" b="0" i="0" u="none" strike="noStrike" cap="none">
                <a:solidFill>
                  <a:schemeClr val="lt1"/>
                </a:solidFill>
                <a:latin typeface="Arial"/>
                <a:ea typeface="Arial"/>
                <a:cs typeface="Arial"/>
                <a:sym typeface="Arial"/>
              </a:defRPr>
            </a:lvl5pPr>
            <a:lvl6pPr marL="2743200" marR="0" lvl="5" indent="-304800" algn="l">
              <a:lnSpc>
                <a:spcPct val="95000"/>
              </a:lnSpc>
              <a:spcBef>
                <a:spcPts val="3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a:lnSpc>
                <a:spcPct val="95000"/>
              </a:lnSpc>
              <a:spcBef>
                <a:spcPts val="300"/>
              </a:spcBef>
              <a:spcAft>
                <a:spcPts val="0"/>
              </a:spcAft>
              <a:buClr>
                <a:schemeClr val="lt1"/>
              </a:buClr>
              <a:buSzPts val="1200"/>
              <a:buFont typeface="NTR"/>
              <a:buChar char="-"/>
              <a:defRPr sz="1200" b="0" i="0" u="none" strike="noStrike" cap="none">
                <a:solidFill>
                  <a:schemeClr val="lt1"/>
                </a:solidFill>
                <a:latin typeface="Arial"/>
                <a:ea typeface="Arial"/>
                <a:cs typeface="Arial"/>
                <a:sym typeface="Arial"/>
              </a:defRPr>
            </a:lvl7pPr>
            <a:lvl8pPr marL="3657600" marR="0" lvl="7" indent="-304800" algn="l">
              <a:lnSpc>
                <a:spcPct val="90000"/>
              </a:lnSpc>
              <a:spcBef>
                <a:spcPts val="4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a:lnSpc>
                <a:spcPct val="90000"/>
              </a:lnSpc>
              <a:spcBef>
                <a:spcPts val="400"/>
              </a:spcBef>
              <a:spcAft>
                <a:spcPts val="0"/>
              </a:spcAft>
              <a:buClr>
                <a:schemeClr val="lt1"/>
              </a:buClr>
              <a:buSzPts val="1200"/>
              <a:buFont typeface="NTR"/>
              <a:buChar char="-"/>
              <a:defRPr sz="1200" b="0" i="0" u="none" strike="noStrike" cap="none">
                <a:solidFill>
                  <a:schemeClr val="lt1"/>
                </a:solidFill>
                <a:latin typeface="Arial"/>
                <a:ea typeface="Arial"/>
                <a:cs typeface="Arial"/>
                <a:sym typeface="Arial"/>
              </a:defRPr>
            </a:lvl9pPr>
          </a:lstStyle>
          <a:p>
            <a:endParaRPr/>
          </a:p>
        </p:txBody>
      </p:sp>
      <p:sp>
        <p:nvSpPr>
          <p:cNvPr id="1958" name="Google Shape;1958;p78"/>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00" b="0" i="0" u="none" strike="noStrike" cap="none">
                <a:solidFill>
                  <a:srgbClr val="8B8580"/>
                </a:solidFill>
                <a:latin typeface="Arial"/>
                <a:ea typeface="Arial"/>
                <a:cs typeface="Arial"/>
                <a:sym typeface="Arial"/>
              </a:defRPr>
            </a:lvl1pPr>
            <a:lvl2pPr marL="0" marR="0" lvl="1" indent="0" algn="l">
              <a:spcBef>
                <a:spcPts val="0"/>
              </a:spcBef>
              <a:buNone/>
              <a:defRPr sz="600" b="0" i="0" u="none" strike="noStrike" cap="none">
                <a:solidFill>
                  <a:srgbClr val="8B8580"/>
                </a:solidFill>
                <a:latin typeface="Arial"/>
                <a:ea typeface="Arial"/>
                <a:cs typeface="Arial"/>
                <a:sym typeface="Arial"/>
              </a:defRPr>
            </a:lvl2pPr>
            <a:lvl3pPr marL="0" marR="0" lvl="2" indent="0" algn="l">
              <a:spcBef>
                <a:spcPts val="0"/>
              </a:spcBef>
              <a:buNone/>
              <a:defRPr sz="600" b="0" i="0" u="none" strike="noStrike" cap="none">
                <a:solidFill>
                  <a:srgbClr val="8B8580"/>
                </a:solidFill>
                <a:latin typeface="Arial"/>
                <a:ea typeface="Arial"/>
                <a:cs typeface="Arial"/>
                <a:sym typeface="Arial"/>
              </a:defRPr>
            </a:lvl3pPr>
            <a:lvl4pPr marL="0" marR="0" lvl="3" indent="0" algn="l">
              <a:spcBef>
                <a:spcPts val="0"/>
              </a:spcBef>
              <a:buNone/>
              <a:defRPr sz="600" b="0" i="0" u="none" strike="noStrike" cap="none">
                <a:solidFill>
                  <a:srgbClr val="8B8580"/>
                </a:solidFill>
                <a:latin typeface="Arial"/>
                <a:ea typeface="Arial"/>
                <a:cs typeface="Arial"/>
                <a:sym typeface="Arial"/>
              </a:defRPr>
            </a:lvl4pPr>
            <a:lvl5pPr marL="0" marR="0" lvl="4" indent="0" algn="l">
              <a:spcBef>
                <a:spcPts val="0"/>
              </a:spcBef>
              <a:buNone/>
              <a:defRPr sz="600" b="0" i="0" u="none" strike="noStrike" cap="none">
                <a:solidFill>
                  <a:srgbClr val="8B8580"/>
                </a:solidFill>
                <a:latin typeface="Arial"/>
                <a:ea typeface="Arial"/>
                <a:cs typeface="Arial"/>
                <a:sym typeface="Arial"/>
              </a:defRPr>
            </a:lvl5pPr>
            <a:lvl6pPr marL="0" marR="0" lvl="5" indent="0" algn="l">
              <a:spcBef>
                <a:spcPts val="0"/>
              </a:spcBef>
              <a:buNone/>
              <a:defRPr sz="600" b="0" i="0" u="none" strike="noStrike" cap="none">
                <a:solidFill>
                  <a:srgbClr val="8B8580"/>
                </a:solidFill>
                <a:latin typeface="Arial"/>
                <a:ea typeface="Arial"/>
                <a:cs typeface="Arial"/>
                <a:sym typeface="Arial"/>
              </a:defRPr>
            </a:lvl6pPr>
            <a:lvl7pPr marL="0" marR="0" lvl="6" indent="0" algn="l">
              <a:spcBef>
                <a:spcPts val="0"/>
              </a:spcBef>
              <a:buNone/>
              <a:defRPr sz="600" b="0" i="0" u="none" strike="noStrike" cap="none">
                <a:solidFill>
                  <a:srgbClr val="8B8580"/>
                </a:solidFill>
                <a:latin typeface="Arial"/>
                <a:ea typeface="Arial"/>
                <a:cs typeface="Arial"/>
                <a:sym typeface="Arial"/>
              </a:defRPr>
            </a:lvl7pPr>
            <a:lvl8pPr marL="0" marR="0" lvl="7" indent="0" algn="l">
              <a:spcBef>
                <a:spcPts val="0"/>
              </a:spcBef>
              <a:buNone/>
              <a:defRPr sz="600" b="0" i="0" u="none" strike="noStrike" cap="none">
                <a:solidFill>
                  <a:srgbClr val="8B8580"/>
                </a:solidFill>
                <a:latin typeface="Arial"/>
                <a:ea typeface="Arial"/>
                <a:cs typeface="Arial"/>
                <a:sym typeface="Arial"/>
              </a:defRPr>
            </a:lvl8pPr>
            <a:lvl9pPr marL="0" marR="0" lvl="8" indent="0" algn="l">
              <a:spcBef>
                <a:spcPts val="0"/>
              </a:spcBef>
              <a:buNone/>
              <a:defRPr sz="600" b="0" i="0" u="none" strike="noStrike" cap="none">
                <a:solidFill>
                  <a:srgbClr val="8B858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59" name="Google Shape;1959;p78"/>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lvl1pPr marR="0" lvl="0" algn="l">
              <a:spcBef>
                <a:spcPts val="0"/>
              </a:spcBef>
              <a:spcAft>
                <a:spcPts val="0"/>
              </a:spcAft>
              <a:buSzPts val="1100"/>
              <a:buNone/>
              <a:defRPr sz="600" b="0" i="0" u="none" strike="noStrike" cap="none">
                <a:solidFill>
                  <a:srgbClr val="8B8580"/>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lt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lt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lt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lt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lt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lt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lt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lt1"/>
                </a:solidFill>
                <a:latin typeface="Arial"/>
                <a:ea typeface="Arial"/>
                <a:cs typeface="Arial"/>
                <a:sym typeface="Arial"/>
              </a:defRPr>
            </a:lvl9pPr>
          </a:lstStyle>
          <a:p>
            <a:endParaRPr/>
          </a:p>
        </p:txBody>
      </p:sp>
      <p:sp>
        <p:nvSpPr>
          <p:cNvPr id="1960" name="Google Shape;1960;p78"/>
          <p:cNvSpPr txBox="1">
            <a:spLocks noGrp="1"/>
          </p:cNvSpPr>
          <p:nvPr>
            <p:ph type="dt" idx="10"/>
          </p:nvPr>
        </p:nvSpPr>
        <p:spPr>
          <a:xfrm>
            <a:off x="5154854" y="4819203"/>
            <a:ext cx="2057400" cy="272700"/>
          </a:xfrm>
          <a:prstGeom prst="rect">
            <a:avLst/>
          </a:prstGeom>
          <a:noFill/>
          <a:ln>
            <a:noFill/>
          </a:ln>
        </p:spPr>
        <p:txBody>
          <a:bodyPr spcFirstLastPara="1" wrap="square" lIns="0" tIns="0" rIns="0" bIns="0" anchor="ctr" anchorCtr="0">
            <a:noAutofit/>
          </a:bodyPr>
          <a:lstStyle>
            <a:lvl1pPr marR="0" lvl="0" algn="l">
              <a:spcBef>
                <a:spcPts val="0"/>
              </a:spcBef>
              <a:spcAft>
                <a:spcPts val="0"/>
              </a:spcAft>
              <a:buSzPts val="1100"/>
              <a:buNone/>
              <a:defRPr sz="600" b="0" i="0" u="none" strike="noStrike" cap="none">
                <a:solidFill>
                  <a:srgbClr val="8B8580"/>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lt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lt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lt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lt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lt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lt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lt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lt1"/>
                </a:solidFill>
                <a:latin typeface="Arial"/>
                <a:ea typeface="Arial"/>
                <a:cs typeface="Arial"/>
                <a:sym typeface="Arial"/>
              </a:defRPr>
            </a:lvl9pPr>
          </a:lstStyle>
          <a:p>
            <a:endParaRPr/>
          </a:p>
        </p:txBody>
      </p:sp>
      <p:pic>
        <p:nvPicPr>
          <p:cNvPr id="1961" name="Google Shape;1961;p78" descr="A small square in Oracle Red with the Oracle logo in the center in white"/>
          <p:cNvPicPr preferRelativeResize="0"/>
          <p:nvPr/>
        </p:nvPicPr>
        <p:blipFill rotWithShape="1">
          <a:blip r:embed="rId15">
            <a:alphaModFix/>
          </a:blip>
          <a:srcRect/>
          <a:stretch/>
        </p:blipFill>
        <p:spPr>
          <a:xfrm>
            <a:off x="8554212" y="4848606"/>
            <a:ext cx="294895" cy="29489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3" r:id="rId13"/>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756">
          <p15:clr>
            <a:srgbClr val="5ACBF0"/>
          </p15:clr>
        </p15:guide>
        <p15:guide id="4" orient="horz" pos="2889">
          <p15:clr>
            <a:srgbClr val="F26B43"/>
          </p15:clr>
        </p15:guide>
        <p15:guide id="5" pos="360">
          <p15:clr>
            <a:srgbClr val="F26B43"/>
          </p15:clr>
        </p15:guide>
        <p15:guide id="6" orient="horz" pos="596">
          <p15:clr>
            <a:srgbClr val="F26B43"/>
          </p15:clr>
        </p15:guide>
        <p15:guide id="7" orient="horz" pos="443">
          <p15:clr>
            <a:srgbClr val="F26B43"/>
          </p15:clr>
        </p15:guide>
        <p15:guide id="8" pos="540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3.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luma.com/p8d635rz"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7.xml"/><Relationship Id="rId6" Type="http://schemas.openxmlformats.org/officeDocument/2006/relationships/image" Target="../media/image38.png"/><Relationship Id="rId11" Type="http://schemas.openxmlformats.org/officeDocument/2006/relationships/image" Target="../media/image43.jpg"/><Relationship Id="rId5" Type="http://schemas.openxmlformats.org/officeDocument/2006/relationships/image" Target="../media/image37.pn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94"/>
          <p:cNvSpPr txBox="1">
            <a:spLocks noGrp="1"/>
          </p:cNvSpPr>
          <p:nvPr>
            <p:ph type="ctrTitle"/>
          </p:nvPr>
        </p:nvSpPr>
        <p:spPr>
          <a:xfrm>
            <a:off x="594400" y="1611625"/>
            <a:ext cx="6900000" cy="960000"/>
          </a:xfrm>
          <a:prstGeom prst="rect">
            <a:avLst/>
          </a:prstGeom>
          <a:noFill/>
          <a:ln>
            <a:noFill/>
          </a:ln>
        </p:spPr>
        <p:txBody>
          <a:bodyPr spcFirstLastPara="1" wrap="square" lIns="0" tIns="0" rIns="0" bIns="68575" anchor="b" anchorCtr="0">
            <a:noAutofit/>
          </a:bodyPr>
          <a:lstStyle/>
          <a:p>
            <a:pPr marL="0" lvl="0" indent="0" algn="l" rtl="0">
              <a:lnSpc>
                <a:spcPct val="100000"/>
              </a:lnSpc>
              <a:spcBef>
                <a:spcPts val="0"/>
              </a:spcBef>
              <a:spcAft>
                <a:spcPts val="0"/>
              </a:spcAft>
              <a:buClr>
                <a:schemeClr val="lt1"/>
              </a:buClr>
              <a:buSzPts val="3000"/>
              <a:buFont typeface="Arial"/>
              <a:buNone/>
            </a:pPr>
            <a:r>
              <a:rPr lang="en-US">
                <a:latin typeface="Lexend Deca"/>
                <a:ea typeface="Lexend Deca"/>
                <a:cs typeface="Lexend Deca"/>
                <a:sym typeface="Lexend Deca"/>
              </a:rPr>
              <a:t>Practical guide to </a:t>
            </a:r>
            <a:br>
              <a:rPr lang="en-US">
                <a:latin typeface="Lexend Deca"/>
                <a:ea typeface="Lexend Deca"/>
                <a:cs typeface="Lexend Deca"/>
                <a:sym typeface="Lexend Deca"/>
              </a:rPr>
            </a:br>
            <a:r>
              <a:rPr lang="en-US">
                <a:latin typeface="Lexend Deca"/>
                <a:ea typeface="Lexend Deca"/>
                <a:cs typeface="Lexend Deca"/>
                <a:sym typeface="Lexend Deca"/>
              </a:rPr>
              <a:t>Agent Memory, Context, and Memory Engineering</a:t>
            </a:r>
            <a:endParaRPr>
              <a:latin typeface="Lexend Deca"/>
              <a:ea typeface="Lexend Deca"/>
              <a:cs typeface="Lexend Deca"/>
              <a:sym typeface="Lexend Deca"/>
            </a:endParaRPr>
          </a:p>
        </p:txBody>
      </p:sp>
      <p:sp>
        <p:nvSpPr>
          <p:cNvPr id="2081" name="Google Shape;2081;p94"/>
          <p:cNvSpPr txBox="1">
            <a:spLocks noGrp="1"/>
          </p:cNvSpPr>
          <p:nvPr>
            <p:ph type="body" idx="1"/>
          </p:nvPr>
        </p:nvSpPr>
        <p:spPr>
          <a:xfrm>
            <a:off x="594399" y="2639675"/>
            <a:ext cx="6742800" cy="255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800"/>
              <a:buFont typeface="Arial"/>
              <a:buNone/>
            </a:pPr>
            <a:r>
              <a:rPr lang="en-US">
                <a:latin typeface="Lexend Deca"/>
                <a:ea typeface="Lexend Deca"/>
                <a:cs typeface="Lexend Deca"/>
                <a:sym typeface="Lexend Deca"/>
              </a:rPr>
              <a:t>Memory Architecture for Autonomous Agents</a:t>
            </a:r>
            <a:endParaRPr>
              <a:latin typeface="Lexend Deca"/>
              <a:ea typeface="Lexend Deca"/>
              <a:cs typeface="Lexend Deca"/>
              <a:sym typeface="Lexend Deca"/>
            </a:endParaRPr>
          </a:p>
          <a:p>
            <a:pPr marL="0" marR="0" lvl="0" indent="0" algn="l" rtl="0">
              <a:lnSpc>
                <a:spcPct val="100000"/>
              </a:lnSpc>
              <a:spcBef>
                <a:spcPts val="800"/>
              </a:spcBef>
              <a:spcAft>
                <a:spcPts val="0"/>
              </a:spcAft>
              <a:buClr>
                <a:schemeClr val="lt1"/>
              </a:buClr>
              <a:buSzPts val="1800"/>
              <a:buFont typeface="Arial"/>
              <a:buNone/>
            </a:pPr>
            <a:endParaRPr/>
          </a:p>
          <a:p>
            <a:pPr marL="0" marR="0" lvl="0" indent="0" algn="l" rtl="0">
              <a:lnSpc>
                <a:spcPct val="100000"/>
              </a:lnSpc>
              <a:spcBef>
                <a:spcPts val="800"/>
              </a:spcBef>
              <a:spcAft>
                <a:spcPts val="0"/>
              </a:spcAft>
              <a:buClr>
                <a:schemeClr val="lt1"/>
              </a:buClr>
              <a:buSzPts val="1800"/>
              <a:buFont typeface="Arial"/>
              <a:buNone/>
            </a:pPr>
            <a:endParaRPr/>
          </a:p>
        </p:txBody>
      </p:sp>
      <p:sp>
        <p:nvSpPr>
          <p:cNvPr id="2082" name="Google Shape;2082;p94"/>
          <p:cNvSpPr txBox="1">
            <a:spLocks noGrp="1"/>
          </p:cNvSpPr>
          <p:nvPr>
            <p:ph type="body" idx="2"/>
          </p:nvPr>
        </p:nvSpPr>
        <p:spPr>
          <a:xfrm>
            <a:off x="594404" y="3408426"/>
            <a:ext cx="3808500" cy="199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200"/>
              <a:buNone/>
            </a:pPr>
            <a:r>
              <a:rPr lang="en-US" dirty="0">
                <a:latin typeface="Lexend Deca"/>
                <a:ea typeface="Lexend Deca"/>
                <a:cs typeface="Lexend Deca"/>
                <a:sym typeface="Lexend Deca"/>
              </a:rPr>
              <a:t>Eli Schilling</a:t>
            </a:r>
            <a:endParaRPr dirty="0">
              <a:latin typeface="Lexend Deca"/>
              <a:ea typeface="Lexend Deca"/>
              <a:cs typeface="Lexend Deca"/>
              <a:sym typeface="Lexend Deca"/>
            </a:endParaRPr>
          </a:p>
        </p:txBody>
      </p:sp>
      <p:sp>
        <p:nvSpPr>
          <p:cNvPr id="2083" name="Google Shape;2083;p94"/>
          <p:cNvSpPr txBox="1">
            <a:spLocks noGrp="1"/>
          </p:cNvSpPr>
          <p:nvPr>
            <p:ph type="body" idx="3"/>
          </p:nvPr>
        </p:nvSpPr>
        <p:spPr>
          <a:xfrm>
            <a:off x="594404" y="3662172"/>
            <a:ext cx="3808500" cy="671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200"/>
              <a:buNone/>
            </a:pPr>
            <a:r>
              <a:rPr lang="en-US" dirty="0">
                <a:latin typeface="Lexend Deca"/>
                <a:ea typeface="Lexend Deca"/>
                <a:cs typeface="Lexend Deca"/>
                <a:sym typeface="Lexend Deca"/>
              </a:rPr>
              <a:t>Cloud Architect / Developer Advocate</a:t>
            </a:r>
            <a:endParaRPr dirty="0">
              <a:latin typeface="Lexend Deca"/>
              <a:ea typeface="Lexend Deca"/>
              <a:cs typeface="Lexend Deca"/>
              <a:sym typeface="Lexend Deca"/>
            </a:endParaRPr>
          </a:p>
          <a:p>
            <a:pPr marL="0" lvl="0" indent="0" algn="l" rtl="0">
              <a:lnSpc>
                <a:spcPct val="100000"/>
              </a:lnSpc>
              <a:spcBef>
                <a:spcPts val="500"/>
              </a:spcBef>
              <a:spcAft>
                <a:spcPts val="0"/>
              </a:spcAft>
              <a:buClr>
                <a:schemeClr val="lt1"/>
              </a:buClr>
              <a:buSzPts val="1200"/>
              <a:buNone/>
            </a:pPr>
            <a:r>
              <a:rPr lang="en-US" dirty="0">
                <a:latin typeface="Lexend Deca"/>
                <a:ea typeface="Lexend Deca"/>
                <a:cs typeface="Lexend Deca"/>
                <a:sym typeface="Lexend Deca"/>
              </a:rPr>
              <a:t>Oracle North America</a:t>
            </a:r>
            <a:endParaRPr dirty="0">
              <a:latin typeface="Lexend Deca"/>
              <a:ea typeface="Lexend Deca"/>
              <a:cs typeface="Lexend Deca"/>
              <a:sym typeface="Lexend Deca"/>
            </a:endParaRPr>
          </a:p>
          <a:p>
            <a:pPr marL="0" lvl="0" indent="0" algn="l" rtl="0">
              <a:lnSpc>
                <a:spcPct val="100000"/>
              </a:lnSpc>
              <a:spcBef>
                <a:spcPts val="500"/>
              </a:spcBef>
              <a:spcAft>
                <a:spcPts val="0"/>
              </a:spcAft>
              <a:buClr>
                <a:schemeClr val="lt1"/>
              </a:buClr>
              <a:buSzPts val="1200"/>
              <a:buNone/>
            </a:pPr>
            <a:endParaRPr dirty="0">
              <a:latin typeface="Lexend Deca"/>
              <a:ea typeface="Lexend Deca"/>
              <a:cs typeface="Lexend Deca"/>
              <a:sym typeface="Lexend Deca"/>
            </a:endParaRPr>
          </a:p>
        </p:txBody>
      </p:sp>
      <p:sp>
        <p:nvSpPr>
          <p:cNvPr id="2084" name="Google Shape;2084;p94"/>
          <p:cNvSpPr txBox="1">
            <a:spLocks noGrp="1"/>
          </p:cNvSpPr>
          <p:nvPr>
            <p:ph type="sldNum" idx="12"/>
          </p:nvPr>
        </p:nvSpPr>
        <p:spPr>
          <a:xfrm>
            <a:off x="571500" y="5246338"/>
            <a:ext cx="2742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600"/>
              <a:buNone/>
            </a:pPr>
            <a:fld id="{00000000-1234-1234-1234-123412341234}" type="slidenum">
              <a:rPr lang="en-US"/>
              <a:t>1</a:t>
            </a:fld>
            <a:endParaRPr/>
          </a:p>
        </p:txBody>
      </p:sp>
      <p:sp>
        <p:nvSpPr>
          <p:cNvPr id="2085" name="Google Shape;2085;p94"/>
          <p:cNvSpPr txBox="1">
            <a:spLocks noGrp="1"/>
          </p:cNvSpPr>
          <p:nvPr>
            <p:ph type="ftr" idx="11"/>
          </p:nvPr>
        </p:nvSpPr>
        <p:spPr>
          <a:xfrm>
            <a:off x="845819" y="5246576"/>
            <a:ext cx="4308900" cy="273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100"/>
              <a:buNone/>
            </a:pPr>
            <a:r>
              <a:rPr lang="en-US"/>
              <a:t>Copyright © 2026, Oracle and/or its affiliates</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2E2A"/>
        </a:solidFill>
        <a:effectLst/>
      </p:bgPr>
    </p:bg>
    <p:spTree>
      <p:nvGrpSpPr>
        <p:cNvPr id="1" name="Shape 2588"/>
        <p:cNvGrpSpPr/>
        <p:nvPr/>
      </p:nvGrpSpPr>
      <p:grpSpPr>
        <a:xfrm>
          <a:off x="0" y="0"/>
          <a:ext cx="0" cy="0"/>
          <a:chOff x="0" y="0"/>
          <a:chExt cx="0" cy="0"/>
        </a:xfrm>
      </p:grpSpPr>
      <p:sp>
        <p:nvSpPr>
          <p:cNvPr id="2589" name="Google Shape;2589;p115"/>
          <p:cNvSpPr/>
          <p:nvPr/>
        </p:nvSpPr>
        <p:spPr>
          <a:xfrm>
            <a:off x="0" y="0"/>
            <a:ext cx="9144000" cy="5670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0" name="Google Shape;2590;p115"/>
          <p:cNvSpPr/>
          <p:nvPr/>
        </p:nvSpPr>
        <p:spPr>
          <a:xfrm>
            <a:off x="228600" y="0"/>
            <a:ext cx="7772400" cy="567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700"/>
              <a:buFont typeface="Calibri"/>
              <a:buNone/>
            </a:pPr>
            <a:r>
              <a:rPr lang="en-US" sz="1700" b="1" i="0" u="none" strike="noStrike" cap="none">
                <a:solidFill>
                  <a:srgbClr val="FFFFFF"/>
                </a:solidFill>
                <a:latin typeface="Lexend Deca"/>
                <a:ea typeface="Lexend Deca"/>
                <a:cs typeface="Lexend Deca"/>
                <a:sym typeface="Lexend Deca"/>
              </a:rPr>
              <a:t>Why Agents Need Memory</a:t>
            </a:r>
            <a:endParaRPr sz="1700" b="0" i="0" u="none" strike="noStrike" cap="none">
              <a:solidFill>
                <a:schemeClr val="dk1"/>
              </a:solidFill>
              <a:latin typeface="Lexend Deca"/>
              <a:ea typeface="Lexend Deca"/>
              <a:cs typeface="Lexend Deca"/>
              <a:sym typeface="Lexend Deca"/>
            </a:endParaRPr>
          </a:p>
        </p:txBody>
      </p:sp>
      <p:sp>
        <p:nvSpPr>
          <p:cNvPr id="2591" name="Google Shape;2591;p115"/>
          <p:cNvSpPr/>
          <p:nvPr/>
        </p:nvSpPr>
        <p:spPr>
          <a:xfrm>
            <a:off x="274320" y="969380"/>
            <a:ext cx="4023300" cy="21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F9A9A"/>
              </a:buClr>
              <a:buSzPts val="900"/>
              <a:buFont typeface="Calibri"/>
              <a:buNone/>
            </a:pPr>
            <a:r>
              <a:rPr lang="en-US" sz="900" b="1" i="0" u="none" strike="noStrike" cap="none">
                <a:solidFill>
                  <a:srgbClr val="EF9A9A"/>
                </a:solidFill>
                <a:latin typeface="Calibri"/>
                <a:ea typeface="Calibri"/>
                <a:cs typeface="Calibri"/>
                <a:sym typeface="Calibri"/>
              </a:rPr>
              <a:t>WITHOUT MEMORY</a:t>
            </a:r>
            <a:endParaRPr sz="900" b="0" i="0" u="none" strike="noStrike" cap="none">
              <a:solidFill>
                <a:schemeClr val="dk1"/>
              </a:solidFill>
              <a:latin typeface="Calibri"/>
              <a:ea typeface="Calibri"/>
              <a:cs typeface="Calibri"/>
              <a:sym typeface="Calibri"/>
            </a:endParaRPr>
          </a:p>
        </p:txBody>
      </p:sp>
      <p:sp>
        <p:nvSpPr>
          <p:cNvPr id="2592" name="Google Shape;2592;p115"/>
          <p:cNvSpPr/>
          <p:nvPr/>
        </p:nvSpPr>
        <p:spPr>
          <a:xfrm>
            <a:off x="4827995" y="969380"/>
            <a:ext cx="4023300" cy="21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CBC4"/>
              </a:buClr>
              <a:buSzPts val="900"/>
              <a:buFont typeface="Calibri"/>
              <a:buNone/>
            </a:pPr>
            <a:r>
              <a:rPr lang="en-US" sz="900" b="1" i="0" u="none" strike="noStrike" cap="none">
                <a:solidFill>
                  <a:srgbClr val="80CBC4"/>
                </a:solidFill>
                <a:latin typeface="Calibri"/>
                <a:ea typeface="Calibri"/>
                <a:cs typeface="Calibri"/>
                <a:sym typeface="Calibri"/>
              </a:rPr>
              <a:t>WITH MEMORY</a:t>
            </a:r>
            <a:endParaRPr sz="900" b="0" i="0" u="none" strike="noStrike" cap="none">
              <a:solidFill>
                <a:schemeClr val="dk1"/>
              </a:solidFill>
              <a:latin typeface="Calibri"/>
              <a:ea typeface="Calibri"/>
              <a:cs typeface="Calibri"/>
              <a:sym typeface="Calibri"/>
            </a:endParaRPr>
          </a:p>
        </p:txBody>
      </p:sp>
      <p:cxnSp>
        <p:nvCxnSpPr>
          <p:cNvPr id="2593" name="Google Shape;2593;p115"/>
          <p:cNvCxnSpPr/>
          <p:nvPr/>
        </p:nvCxnSpPr>
        <p:spPr>
          <a:xfrm>
            <a:off x="4553712" y="621792"/>
            <a:ext cx="0" cy="4224600"/>
          </a:xfrm>
          <a:prstGeom prst="straightConnector1">
            <a:avLst/>
          </a:prstGeom>
          <a:noFill/>
          <a:ln w="19050" cap="flat" cmpd="sng">
            <a:solidFill>
              <a:srgbClr val="3D5050"/>
            </a:solidFill>
            <a:prstDash val="solid"/>
            <a:round/>
            <a:headEnd type="none" w="sm" len="sm"/>
            <a:tailEnd type="none" w="sm" len="sm"/>
          </a:ln>
        </p:spPr>
      </p:cxnSp>
      <p:sp>
        <p:nvSpPr>
          <p:cNvPr id="2594" name="Google Shape;2594;p115"/>
          <p:cNvSpPr/>
          <p:nvPr/>
        </p:nvSpPr>
        <p:spPr>
          <a:xfrm>
            <a:off x="256032" y="1243700"/>
            <a:ext cx="4133100" cy="768000"/>
          </a:xfrm>
          <a:prstGeom prst="rect">
            <a:avLst/>
          </a:prstGeom>
          <a:solidFill>
            <a:srgbClr val="1E3A36"/>
          </a:solidFill>
          <a:ln w="9525" cap="flat" cmpd="sng">
            <a:solidFill>
              <a:srgbClr val="3D5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5" name="Google Shape;2595;p115"/>
          <p:cNvSpPr/>
          <p:nvPr/>
        </p:nvSpPr>
        <p:spPr>
          <a:xfrm>
            <a:off x="329184" y="1390004"/>
            <a:ext cx="292500" cy="292500"/>
          </a:xfrm>
          <a:prstGeom prst="ellipse">
            <a:avLst/>
          </a:prstGeom>
          <a:solidFill>
            <a:srgbClr val="C62828"/>
          </a:solidFill>
          <a:ln w="12700" cap="flat" cmpd="sng">
            <a:solidFill>
              <a:srgbClr val="C6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6" name="Google Shape;2596;p115"/>
          <p:cNvSpPr/>
          <p:nvPr/>
        </p:nvSpPr>
        <p:spPr>
          <a:xfrm>
            <a:off x="329184" y="1390004"/>
            <a:ext cx="292500" cy="29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a:t>
            </a:r>
            <a:endParaRPr sz="1400" b="0" i="0" u="none" strike="noStrike" cap="none">
              <a:solidFill>
                <a:schemeClr val="dk1"/>
              </a:solidFill>
              <a:latin typeface="Calibri"/>
              <a:ea typeface="Calibri"/>
              <a:cs typeface="Calibri"/>
              <a:sym typeface="Calibri"/>
            </a:endParaRPr>
          </a:p>
        </p:txBody>
      </p:sp>
      <p:sp>
        <p:nvSpPr>
          <p:cNvPr id="2597" name="Google Shape;2597;p115"/>
          <p:cNvSpPr/>
          <p:nvPr/>
        </p:nvSpPr>
        <p:spPr>
          <a:xfrm>
            <a:off x="694944" y="1280276"/>
            <a:ext cx="36210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F9A9A"/>
              </a:buClr>
              <a:buSzPts val="850"/>
              <a:buFont typeface="Calibri"/>
              <a:buNone/>
            </a:pPr>
            <a:r>
              <a:rPr lang="en-US" sz="850" b="1" i="0" u="none" strike="noStrike" cap="none">
                <a:solidFill>
                  <a:srgbClr val="EF9A9A"/>
                </a:solidFill>
                <a:latin typeface="Calibri"/>
                <a:ea typeface="Calibri"/>
                <a:cs typeface="Calibri"/>
                <a:sym typeface="Calibri"/>
              </a:rPr>
              <a:t>Forgets every session</a:t>
            </a:r>
            <a:endParaRPr sz="850" b="0" i="0" u="none" strike="noStrike" cap="none">
              <a:solidFill>
                <a:schemeClr val="dk1"/>
              </a:solidFill>
              <a:latin typeface="Calibri"/>
              <a:ea typeface="Calibri"/>
              <a:cs typeface="Calibri"/>
              <a:sym typeface="Calibri"/>
            </a:endParaRPr>
          </a:p>
        </p:txBody>
      </p:sp>
      <p:sp>
        <p:nvSpPr>
          <p:cNvPr id="2598" name="Google Shape;2598;p115"/>
          <p:cNvSpPr/>
          <p:nvPr/>
        </p:nvSpPr>
        <p:spPr>
          <a:xfrm>
            <a:off x="694944" y="1481444"/>
            <a:ext cx="3621000" cy="49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B0BEC5"/>
              </a:buClr>
              <a:buSzPts val="750"/>
              <a:buFont typeface="Calibri"/>
              <a:buNone/>
            </a:pPr>
            <a:r>
              <a:rPr lang="en-US" sz="750" b="0" i="0" u="none" strike="noStrike" cap="none">
                <a:solidFill>
                  <a:srgbClr val="B0BEC5"/>
                </a:solidFill>
                <a:latin typeface="Lexend Deca"/>
                <a:ea typeface="Lexend Deca"/>
                <a:cs typeface="Lexend Deca"/>
                <a:sym typeface="Lexend Deca"/>
              </a:rPr>
              <a:t>Each conversation starts from a blank slate. The agent cannot recall what the user said yesterday, last week, or five minutes ago in a prior call.</a:t>
            </a:r>
            <a:endParaRPr sz="750" b="0" i="0" u="none" strike="noStrike" cap="none">
              <a:solidFill>
                <a:schemeClr val="dk1"/>
              </a:solidFill>
              <a:latin typeface="Lexend Deca"/>
              <a:ea typeface="Lexend Deca"/>
              <a:cs typeface="Lexend Deca"/>
              <a:sym typeface="Lexend Deca"/>
            </a:endParaRPr>
          </a:p>
        </p:txBody>
      </p:sp>
      <p:sp>
        <p:nvSpPr>
          <p:cNvPr id="2599" name="Google Shape;2599;p115"/>
          <p:cNvSpPr/>
          <p:nvPr/>
        </p:nvSpPr>
        <p:spPr>
          <a:xfrm>
            <a:off x="256032" y="2121524"/>
            <a:ext cx="4133100" cy="768000"/>
          </a:xfrm>
          <a:prstGeom prst="rect">
            <a:avLst/>
          </a:prstGeom>
          <a:solidFill>
            <a:srgbClr val="1E3A36"/>
          </a:solidFill>
          <a:ln w="9525" cap="flat" cmpd="sng">
            <a:solidFill>
              <a:srgbClr val="3D5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0" name="Google Shape;2600;p115"/>
          <p:cNvSpPr/>
          <p:nvPr/>
        </p:nvSpPr>
        <p:spPr>
          <a:xfrm>
            <a:off x="329184" y="2267828"/>
            <a:ext cx="292500" cy="292500"/>
          </a:xfrm>
          <a:prstGeom prst="ellipse">
            <a:avLst/>
          </a:prstGeom>
          <a:solidFill>
            <a:srgbClr val="C62828"/>
          </a:solidFill>
          <a:ln w="12700" cap="flat" cmpd="sng">
            <a:solidFill>
              <a:srgbClr val="C6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1" name="Google Shape;2601;p115"/>
          <p:cNvSpPr/>
          <p:nvPr/>
        </p:nvSpPr>
        <p:spPr>
          <a:xfrm>
            <a:off x="329184" y="2267828"/>
            <a:ext cx="292500" cy="29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a:t>
            </a:r>
            <a:endParaRPr sz="1400" b="0" i="0" u="none" strike="noStrike" cap="none">
              <a:solidFill>
                <a:schemeClr val="dk1"/>
              </a:solidFill>
              <a:latin typeface="Calibri"/>
              <a:ea typeface="Calibri"/>
              <a:cs typeface="Calibri"/>
              <a:sym typeface="Calibri"/>
            </a:endParaRPr>
          </a:p>
        </p:txBody>
      </p:sp>
      <p:sp>
        <p:nvSpPr>
          <p:cNvPr id="2602" name="Google Shape;2602;p115"/>
          <p:cNvSpPr/>
          <p:nvPr/>
        </p:nvSpPr>
        <p:spPr>
          <a:xfrm>
            <a:off x="694944" y="2158100"/>
            <a:ext cx="36210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F9A9A"/>
              </a:buClr>
              <a:buSzPts val="850"/>
              <a:buFont typeface="Calibri"/>
              <a:buNone/>
            </a:pPr>
            <a:r>
              <a:rPr lang="en-US" sz="850" b="1" i="0" u="none" strike="noStrike" cap="none">
                <a:solidFill>
                  <a:srgbClr val="EF9A9A"/>
                </a:solidFill>
                <a:latin typeface="Calibri"/>
                <a:ea typeface="Calibri"/>
                <a:cs typeface="Calibri"/>
                <a:sym typeface="Calibri"/>
              </a:rPr>
              <a:t>Contradicts itself</a:t>
            </a:r>
            <a:endParaRPr sz="850" b="0" i="0" u="none" strike="noStrike" cap="none">
              <a:solidFill>
                <a:schemeClr val="dk1"/>
              </a:solidFill>
              <a:latin typeface="Calibri"/>
              <a:ea typeface="Calibri"/>
              <a:cs typeface="Calibri"/>
              <a:sym typeface="Calibri"/>
            </a:endParaRPr>
          </a:p>
        </p:txBody>
      </p:sp>
      <p:sp>
        <p:nvSpPr>
          <p:cNvPr id="2603" name="Google Shape;2603;p115"/>
          <p:cNvSpPr/>
          <p:nvPr/>
        </p:nvSpPr>
        <p:spPr>
          <a:xfrm>
            <a:off x="694944" y="2359268"/>
            <a:ext cx="3621000" cy="49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B0BEC5"/>
              </a:buClr>
              <a:buSzPts val="750"/>
              <a:buFont typeface="Calibri"/>
              <a:buNone/>
            </a:pPr>
            <a:r>
              <a:rPr lang="en-US" sz="750" b="0" i="0" u="none" strike="noStrike" cap="none">
                <a:solidFill>
                  <a:srgbClr val="B0BEC5"/>
                </a:solidFill>
                <a:latin typeface="Lexend Deca"/>
                <a:ea typeface="Lexend Deca"/>
                <a:cs typeface="Lexend Deca"/>
                <a:sym typeface="Lexend Deca"/>
              </a:rPr>
              <a:t>Without stored decisions, the agent re-derives conclusions independently each turn — often reaching conflicting answers on the same question.</a:t>
            </a:r>
            <a:endParaRPr sz="750" b="0" i="0" u="none" strike="noStrike" cap="none">
              <a:solidFill>
                <a:schemeClr val="dk1"/>
              </a:solidFill>
              <a:latin typeface="Lexend Deca"/>
              <a:ea typeface="Lexend Deca"/>
              <a:cs typeface="Lexend Deca"/>
              <a:sym typeface="Lexend Deca"/>
            </a:endParaRPr>
          </a:p>
        </p:txBody>
      </p:sp>
      <p:sp>
        <p:nvSpPr>
          <p:cNvPr id="2604" name="Google Shape;2604;p115"/>
          <p:cNvSpPr/>
          <p:nvPr/>
        </p:nvSpPr>
        <p:spPr>
          <a:xfrm>
            <a:off x="256032" y="2999348"/>
            <a:ext cx="4133100" cy="768000"/>
          </a:xfrm>
          <a:prstGeom prst="rect">
            <a:avLst/>
          </a:prstGeom>
          <a:solidFill>
            <a:srgbClr val="1E3A36"/>
          </a:solidFill>
          <a:ln w="9525" cap="flat" cmpd="sng">
            <a:solidFill>
              <a:srgbClr val="3D5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5" name="Google Shape;2605;p115"/>
          <p:cNvSpPr/>
          <p:nvPr/>
        </p:nvSpPr>
        <p:spPr>
          <a:xfrm>
            <a:off x="329184" y="3145652"/>
            <a:ext cx="292500" cy="292500"/>
          </a:xfrm>
          <a:prstGeom prst="ellipse">
            <a:avLst/>
          </a:prstGeom>
          <a:solidFill>
            <a:srgbClr val="C62828"/>
          </a:solidFill>
          <a:ln w="12700" cap="flat" cmpd="sng">
            <a:solidFill>
              <a:srgbClr val="C6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6" name="Google Shape;2606;p115"/>
          <p:cNvSpPr/>
          <p:nvPr/>
        </p:nvSpPr>
        <p:spPr>
          <a:xfrm>
            <a:off x="329184" y="3145652"/>
            <a:ext cx="292500" cy="29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a:t>
            </a:r>
            <a:endParaRPr sz="1400" b="0" i="0" u="none" strike="noStrike" cap="none">
              <a:solidFill>
                <a:schemeClr val="dk1"/>
              </a:solidFill>
              <a:latin typeface="Calibri"/>
              <a:ea typeface="Calibri"/>
              <a:cs typeface="Calibri"/>
              <a:sym typeface="Calibri"/>
            </a:endParaRPr>
          </a:p>
        </p:txBody>
      </p:sp>
      <p:sp>
        <p:nvSpPr>
          <p:cNvPr id="2607" name="Google Shape;2607;p115"/>
          <p:cNvSpPr/>
          <p:nvPr/>
        </p:nvSpPr>
        <p:spPr>
          <a:xfrm>
            <a:off x="694944" y="3035924"/>
            <a:ext cx="36210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F9A9A"/>
              </a:buClr>
              <a:buSzPts val="850"/>
              <a:buFont typeface="Calibri"/>
              <a:buNone/>
            </a:pPr>
            <a:r>
              <a:rPr lang="en-US" sz="850" b="1" i="0" u="none" strike="noStrike" cap="none">
                <a:solidFill>
                  <a:srgbClr val="EF9A9A"/>
                </a:solidFill>
                <a:latin typeface="Calibri"/>
                <a:ea typeface="Calibri"/>
                <a:cs typeface="Calibri"/>
                <a:sym typeface="Calibri"/>
              </a:rPr>
              <a:t>Repeats the same mistakes</a:t>
            </a:r>
            <a:endParaRPr sz="850" b="0" i="0" u="none" strike="noStrike" cap="none">
              <a:solidFill>
                <a:schemeClr val="dk1"/>
              </a:solidFill>
              <a:latin typeface="Calibri"/>
              <a:ea typeface="Calibri"/>
              <a:cs typeface="Calibri"/>
              <a:sym typeface="Calibri"/>
            </a:endParaRPr>
          </a:p>
        </p:txBody>
      </p:sp>
      <p:sp>
        <p:nvSpPr>
          <p:cNvPr id="2608" name="Google Shape;2608;p115"/>
          <p:cNvSpPr/>
          <p:nvPr/>
        </p:nvSpPr>
        <p:spPr>
          <a:xfrm>
            <a:off x="694944" y="3237092"/>
            <a:ext cx="3621000" cy="49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B0BEC5"/>
              </a:buClr>
              <a:buSzPts val="750"/>
              <a:buFont typeface="Calibri"/>
              <a:buNone/>
            </a:pPr>
            <a:r>
              <a:rPr lang="en-US" sz="750" b="0" i="0" u="none" strike="noStrike" cap="none">
                <a:solidFill>
                  <a:srgbClr val="B0BEC5"/>
                </a:solidFill>
                <a:latin typeface="Lexend Deca"/>
                <a:ea typeface="Lexend Deca"/>
                <a:cs typeface="Lexend Deca"/>
                <a:sym typeface="Lexend Deca"/>
              </a:rPr>
              <a:t>There is no mechanism to record that a tool failed, a plan was rejected, or a user corrected an error. The same failure recurs on the next turn.</a:t>
            </a:r>
            <a:endParaRPr sz="750" b="0" i="0" u="none" strike="noStrike" cap="none">
              <a:solidFill>
                <a:schemeClr val="dk1"/>
              </a:solidFill>
              <a:latin typeface="Lexend Deca"/>
              <a:ea typeface="Lexend Deca"/>
              <a:cs typeface="Lexend Deca"/>
              <a:sym typeface="Lexend Deca"/>
            </a:endParaRPr>
          </a:p>
        </p:txBody>
      </p:sp>
      <p:sp>
        <p:nvSpPr>
          <p:cNvPr id="2609" name="Google Shape;2609;p115"/>
          <p:cNvSpPr/>
          <p:nvPr/>
        </p:nvSpPr>
        <p:spPr>
          <a:xfrm>
            <a:off x="256032" y="3877172"/>
            <a:ext cx="4133100" cy="768000"/>
          </a:xfrm>
          <a:prstGeom prst="rect">
            <a:avLst/>
          </a:prstGeom>
          <a:solidFill>
            <a:srgbClr val="1E3A36"/>
          </a:solidFill>
          <a:ln w="9525" cap="flat" cmpd="sng">
            <a:solidFill>
              <a:srgbClr val="3D5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0" name="Google Shape;2610;p115"/>
          <p:cNvSpPr/>
          <p:nvPr/>
        </p:nvSpPr>
        <p:spPr>
          <a:xfrm>
            <a:off x="329184" y="4023476"/>
            <a:ext cx="292500" cy="292500"/>
          </a:xfrm>
          <a:prstGeom prst="ellipse">
            <a:avLst/>
          </a:prstGeom>
          <a:solidFill>
            <a:srgbClr val="C62828"/>
          </a:solidFill>
          <a:ln w="12700" cap="flat" cmpd="sng">
            <a:solidFill>
              <a:srgbClr val="C6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1" name="Google Shape;2611;p115"/>
          <p:cNvSpPr/>
          <p:nvPr/>
        </p:nvSpPr>
        <p:spPr>
          <a:xfrm>
            <a:off x="329184" y="4023476"/>
            <a:ext cx="292500" cy="29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a:t>
            </a:r>
            <a:endParaRPr sz="1400" b="0" i="0" u="none" strike="noStrike" cap="none">
              <a:solidFill>
                <a:schemeClr val="dk1"/>
              </a:solidFill>
              <a:latin typeface="Calibri"/>
              <a:ea typeface="Calibri"/>
              <a:cs typeface="Calibri"/>
              <a:sym typeface="Calibri"/>
            </a:endParaRPr>
          </a:p>
        </p:txBody>
      </p:sp>
      <p:sp>
        <p:nvSpPr>
          <p:cNvPr id="2612" name="Google Shape;2612;p115"/>
          <p:cNvSpPr/>
          <p:nvPr/>
        </p:nvSpPr>
        <p:spPr>
          <a:xfrm>
            <a:off x="694944" y="3913748"/>
            <a:ext cx="36210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F9A9A"/>
              </a:buClr>
              <a:buSzPts val="850"/>
              <a:buFont typeface="Calibri"/>
              <a:buNone/>
            </a:pPr>
            <a:r>
              <a:rPr lang="en-US" sz="850" b="1" i="0" u="none" strike="noStrike" cap="none">
                <a:solidFill>
                  <a:srgbClr val="EF9A9A"/>
                </a:solidFill>
                <a:latin typeface="Calibri"/>
                <a:ea typeface="Calibri"/>
                <a:cs typeface="Calibri"/>
                <a:sym typeface="Calibri"/>
              </a:rPr>
              <a:t>Cannot execute long tasks</a:t>
            </a:r>
            <a:endParaRPr sz="850" b="0" i="0" u="none" strike="noStrike" cap="none">
              <a:solidFill>
                <a:schemeClr val="dk1"/>
              </a:solidFill>
              <a:latin typeface="Calibri"/>
              <a:ea typeface="Calibri"/>
              <a:cs typeface="Calibri"/>
              <a:sym typeface="Calibri"/>
            </a:endParaRPr>
          </a:p>
        </p:txBody>
      </p:sp>
      <p:sp>
        <p:nvSpPr>
          <p:cNvPr id="2613" name="Google Shape;2613;p115"/>
          <p:cNvSpPr/>
          <p:nvPr/>
        </p:nvSpPr>
        <p:spPr>
          <a:xfrm>
            <a:off x="694944" y="4114916"/>
            <a:ext cx="3621000" cy="49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B0BEC5"/>
              </a:buClr>
              <a:buSzPts val="750"/>
              <a:buFont typeface="Calibri"/>
              <a:buNone/>
            </a:pPr>
            <a:r>
              <a:rPr lang="en-US" sz="750" b="0" i="0" u="none" strike="noStrike" cap="none">
                <a:solidFill>
                  <a:srgbClr val="B0BEC5"/>
                </a:solidFill>
                <a:latin typeface="Lexend Deca"/>
                <a:ea typeface="Lexend Deca"/>
                <a:cs typeface="Lexend Deca"/>
                <a:sym typeface="Lexend Deca"/>
              </a:rPr>
              <a:t>Any task spanning multiple sessions — data migration, contract negotiation, code review — cannot proceed without persistent state from prior steps.</a:t>
            </a:r>
            <a:endParaRPr sz="750" b="0" i="0" u="none" strike="noStrike" cap="none">
              <a:solidFill>
                <a:schemeClr val="dk1"/>
              </a:solidFill>
              <a:latin typeface="Lexend Deca"/>
              <a:ea typeface="Lexend Deca"/>
              <a:cs typeface="Lexend Deca"/>
              <a:sym typeface="Lexend Deca"/>
            </a:endParaRPr>
          </a:p>
        </p:txBody>
      </p:sp>
      <p:sp>
        <p:nvSpPr>
          <p:cNvPr id="2614" name="Google Shape;2614;p115"/>
          <p:cNvSpPr/>
          <p:nvPr/>
        </p:nvSpPr>
        <p:spPr>
          <a:xfrm>
            <a:off x="4718267" y="1243700"/>
            <a:ext cx="4133100" cy="768000"/>
          </a:xfrm>
          <a:prstGeom prst="rect">
            <a:avLst/>
          </a:prstGeom>
          <a:solidFill>
            <a:srgbClr val="1A3228"/>
          </a:solidFill>
          <a:ln w="9525" cap="flat" cmpd="sng">
            <a:solidFill>
              <a:srgbClr val="2E6B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5" name="Google Shape;2615;p115"/>
          <p:cNvSpPr/>
          <p:nvPr/>
        </p:nvSpPr>
        <p:spPr>
          <a:xfrm>
            <a:off x="4791419" y="1390004"/>
            <a:ext cx="292500" cy="292500"/>
          </a:xfrm>
          <a:prstGeom prst="ellipse">
            <a:avLst/>
          </a:prstGeom>
          <a:solidFill>
            <a:srgbClr val="2E7D32"/>
          </a:solidFill>
          <a:ln w="12700" cap="flat" cmpd="sng">
            <a:solidFill>
              <a:srgbClr val="2E7D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6" name="Google Shape;2616;p115"/>
          <p:cNvSpPr/>
          <p:nvPr/>
        </p:nvSpPr>
        <p:spPr>
          <a:xfrm>
            <a:off x="4791419" y="1390004"/>
            <a:ext cx="292500" cy="29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Calibri"/>
              <a:buNone/>
            </a:pPr>
            <a:r>
              <a:rPr lang="en-US" sz="1100" b="1" i="0" u="none" strike="noStrike" cap="none">
                <a:solidFill>
                  <a:srgbClr val="FFFFFF"/>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p:txBody>
      </p:sp>
      <p:sp>
        <p:nvSpPr>
          <p:cNvPr id="2617" name="Google Shape;2617;p115"/>
          <p:cNvSpPr/>
          <p:nvPr/>
        </p:nvSpPr>
        <p:spPr>
          <a:xfrm>
            <a:off x="5157179" y="1280276"/>
            <a:ext cx="36210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CBC4"/>
              </a:buClr>
              <a:buSzPts val="850"/>
              <a:buFont typeface="Calibri"/>
              <a:buNone/>
            </a:pPr>
            <a:r>
              <a:rPr lang="en-US" sz="850" b="1" i="0" u="none" strike="noStrike" cap="none">
                <a:solidFill>
                  <a:srgbClr val="80CBC4"/>
                </a:solidFill>
                <a:latin typeface="Calibri"/>
                <a:ea typeface="Calibri"/>
                <a:cs typeface="Calibri"/>
                <a:sym typeface="Calibri"/>
              </a:rPr>
              <a:t>Persistent across sessions</a:t>
            </a:r>
            <a:endParaRPr sz="850" b="0" i="0" u="none" strike="noStrike" cap="none">
              <a:solidFill>
                <a:schemeClr val="dk1"/>
              </a:solidFill>
              <a:latin typeface="Calibri"/>
              <a:ea typeface="Calibri"/>
              <a:cs typeface="Calibri"/>
              <a:sym typeface="Calibri"/>
            </a:endParaRPr>
          </a:p>
        </p:txBody>
      </p:sp>
      <p:sp>
        <p:nvSpPr>
          <p:cNvPr id="2618" name="Google Shape;2618;p115"/>
          <p:cNvSpPr/>
          <p:nvPr/>
        </p:nvSpPr>
        <p:spPr>
          <a:xfrm>
            <a:off x="5157179" y="1481444"/>
            <a:ext cx="3621000" cy="49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B0BEC5"/>
              </a:buClr>
              <a:buSzPts val="750"/>
              <a:buFont typeface="Calibri"/>
              <a:buNone/>
            </a:pPr>
            <a:r>
              <a:rPr lang="en-US" sz="750" b="0" i="0" u="none" strike="noStrike" cap="none">
                <a:solidFill>
                  <a:srgbClr val="B0BEC5"/>
                </a:solidFill>
                <a:latin typeface="Lexend Deca"/>
                <a:ea typeface="Lexend Deca"/>
                <a:cs typeface="Lexend Deca"/>
                <a:sym typeface="Lexend Deca"/>
              </a:rPr>
              <a:t>Conversation history, entity facts, and task state are stored in Oracle AI Database — retrievable days or weeks later, just in time.</a:t>
            </a:r>
            <a:endParaRPr sz="750" b="0" i="0" u="none" strike="noStrike" cap="none">
              <a:solidFill>
                <a:schemeClr val="dk1"/>
              </a:solidFill>
              <a:latin typeface="Lexend Deca"/>
              <a:ea typeface="Lexend Deca"/>
              <a:cs typeface="Lexend Deca"/>
              <a:sym typeface="Lexend Deca"/>
            </a:endParaRPr>
          </a:p>
        </p:txBody>
      </p:sp>
      <p:sp>
        <p:nvSpPr>
          <p:cNvPr id="2619" name="Google Shape;2619;p115"/>
          <p:cNvSpPr/>
          <p:nvPr/>
        </p:nvSpPr>
        <p:spPr>
          <a:xfrm>
            <a:off x="4718267" y="2121524"/>
            <a:ext cx="4133100" cy="768000"/>
          </a:xfrm>
          <a:prstGeom prst="rect">
            <a:avLst/>
          </a:prstGeom>
          <a:solidFill>
            <a:srgbClr val="1A3228"/>
          </a:solidFill>
          <a:ln w="9525" cap="flat" cmpd="sng">
            <a:solidFill>
              <a:srgbClr val="2E6B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0" name="Google Shape;2620;p115"/>
          <p:cNvSpPr/>
          <p:nvPr/>
        </p:nvSpPr>
        <p:spPr>
          <a:xfrm>
            <a:off x="4791419" y="2267828"/>
            <a:ext cx="292500" cy="292500"/>
          </a:xfrm>
          <a:prstGeom prst="ellipse">
            <a:avLst/>
          </a:prstGeom>
          <a:solidFill>
            <a:srgbClr val="2E7D32"/>
          </a:solidFill>
          <a:ln w="12700" cap="flat" cmpd="sng">
            <a:solidFill>
              <a:srgbClr val="2E7D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1" name="Google Shape;2621;p115"/>
          <p:cNvSpPr/>
          <p:nvPr/>
        </p:nvSpPr>
        <p:spPr>
          <a:xfrm>
            <a:off x="4791419" y="2267828"/>
            <a:ext cx="292500" cy="29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Calibri"/>
              <a:buNone/>
            </a:pPr>
            <a:r>
              <a:rPr lang="en-US" sz="1100" b="1" i="0" u="none" strike="noStrike" cap="none">
                <a:solidFill>
                  <a:srgbClr val="FFFFFF"/>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p:txBody>
      </p:sp>
      <p:sp>
        <p:nvSpPr>
          <p:cNvPr id="2622" name="Google Shape;2622;p115"/>
          <p:cNvSpPr/>
          <p:nvPr/>
        </p:nvSpPr>
        <p:spPr>
          <a:xfrm>
            <a:off x="5157179" y="2158100"/>
            <a:ext cx="36210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CBC4"/>
              </a:buClr>
              <a:buSzPts val="850"/>
              <a:buFont typeface="Calibri"/>
              <a:buNone/>
            </a:pPr>
            <a:r>
              <a:rPr lang="en-US" sz="850" b="1" i="0" u="none" strike="noStrike" cap="none">
                <a:solidFill>
                  <a:srgbClr val="80CBC4"/>
                </a:solidFill>
                <a:latin typeface="Calibri"/>
                <a:ea typeface="Calibri"/>
                <a:cs typeface="Calibri"/>
                <a:sym typeface="Calibri"/>
              </a:rPr>
              <a:t>Consistent decisions</a:t>
            </a:r>
            <a:endParaRPr sz="850" b="0" i="0" u="none" strike="noStrike" cap="none">
              <a:solidFill>
                <a:schemeClr val="dk1"/>
              </a:solidFill>
              <a:latin typeface="Calibri"/>
              <a:ea typeface="Calibri"/>
              <a:cs typeface="Calibri"/>
              <a:sym typeface="Calibri"/>
            </a:endParaRPr>
          </a:p>
        </p:txBody>
      </p:sp>
      <p:sp>
        <p:nvSpPr>
          <p:cNvPr id="2623" name="Google Shape;2623;p115"/>
          <p:cNvSpPr/>
          <p:nvPr/>
        </p:nvSpPr>
        <p:spPr>
          <a:xfrm>
            <a:off x="5157179" y="2359268"/>
            <a:ext cx="3621000" cy="49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B0BEC5"/>
              </a:buClr>
              <a:buSzPts val="750"/>
              <a:buFont typeface="Calibri"/>
              <a:buNone/>
            </a:pPr>
            <a:r>
              <a:rPr lang="en-US" sz="750" b="0" i="0" u="none" strike="noStrike" cap="none">
                <a:solidFill>
                  <a:srgbClr val="B0BEC5"/>
                </a:solidFill>
                <a:latin typeface="Lexend Deca"/>
                <a:ea typeface="Lexend Deca"/>
                <a:cs typeface="Lexend Deca"/>
                <a:sym typeface="Lexend Deca"/>
              </a:rPr>
              <a:t>Prior reasoning is stored as workflow memory. The agent references past decisions before acting, ensuring coherent, non-contradictory behaviour.</a:t>
            </a:r>
            <a:endParaRPr sz="750" b="0" i="0" u="none" strike="noStrike" cap="none">
              <a:solidFill>
                <a:schemeClr val="dk1"/>
              </a:solidFill>
              <a:latin typeface="Lexend Deca"/>
              <a:ea typeface="Lexend Deca"/>
              <a:cs typeface="Lexend Deca"/>
              <a:sym typeface="Lexend Deca"/>
            </a:endParaRPr>
          </a:p>
        </p:txBody>
      </p:sp>
      <p:sp>
        <p:nvSpPr>
          <p:cNvPr id="2624" name="Google Shape;2624;p115"/>
          <p:cNvSpPr/>
          <p:nvPr/>
        </p:nvSpPr>
        <p:spPr>
          <a:xfrm>
            <a:off x="4718267" y="2999348"/>
            <a:ext cx="4133100" cy="768000"/>
          </a:xfrm>
          <a:prstGeom prst="rect">
            <a:avLst/>
          </a:prstGeom>
          <a:solidFill>
            <a:srgbClr val="1A3228"/>
          </a:solidFill>
          <a:ln w="9525" cap="flat" cmpd="sng">
            <a:solidFill>
              <a:srgbClr val="2E6B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5" name="Google Shape;2625;p115"/>
          <p:cNvSpPr/>
          <p:nvPr/>
        </p:nvSpPr>
        <p:spPr>
          <a:xfrm>
            <a:off x="4791419" y="3145652"/>
            <a:ext cx="292500" cy="292500"/>
          </a:xfrm>
          <a:prstGeom prst="ellipse">
            <a:avLst/>
          </a:prstGeom>
          <a:solidFill>
            <a:srgbClr val="2E7D32"/>
          </a:solidFill>
          <a:ln w="12700" cap="flat" cmpd="sng">
            <a:solidFill>
              <a:srgbClr val="2E7D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6" name="Google Shape;2626;p115"/>
          <p:cNvSpPr/>
          <p:nvPr/>
        </p:nvSpPr>
        <p:spPr>
          <a:xfrm>
            <a:off x="4791419" y="3145652"/>
            <a:ext cx="292500" cy="29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Calibri"/>
              <a:buNone/>
            </a:pPr>
            <a:r>
              <a:rPr lang="en-US" sz="1100" b="1" i="0" u="none" strike="noStrike" cap="none">
                <a:solidFill>
                  <a:srgbClr val="FFFFFF"/>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p:txBody>
      </p:sp>
      <p:sp>
        <p:nvSpPr>
          <p:cNvPr id="2627" name="Google Shape;2627;p115"/>
          <p:cNvSpPr/>
          <p:nvPr/>
        </p:nvSpPr>
        <p:spPr>
          <a:xfrm>
            <a:off x="5157179" y="3035924"/>
            <a:ext cx="36210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CBC4"/>
              </a:buClr>
              <a:buSzPts val="850"/>
              <a:buFont typeface="Calibri"/>
              <a:buNone/>
            </a:pPr>
            <a:r>
              <a:rPr lang="en-US" sz="850" b="1" i="0" u="none" strike="noStrike" cap="none">
                <a:solidFill>
                  <a:srgbClr val="80CBC4"/>
                </a:solidFill>
                <a:latin typeface="Calibri"/>
                <a:ea typeface="Calibri"/>
                <a:cs typeface="Calibri"/>
                <a:sym typeface="Calibri"/>
              </a:rPr>
              <a:t>Learns from experience</a:t>
            </a:r>
            <a:endParaRPr sz="850" b="0" i="0" u="none" strike="noStrike" cap="none">
              <a:solidFill>
                <a:schemeClr val="dk1"/>
              </a:solidFill>
              <a:latin typeface="Calibri"/>
              <a:ea typeface="Calibri"/>
              <a:cs typeface="Calibri"/>
              <a:sym typeface="Calibri"/>
            </a:endParaRPr>
          </a:p>
        </p:txBody>
      </p:sp>
      <p:sp>
        <p:nvSpPr>
          <p:cNvPr id="2628" name="Google Shape;2628;p115"/>
          <p:cNvSpPr/>
          <p:nvPr/>
        </p:nvSpPr>
        <p:spPr>
          <a:xfrm>
            <a:off x="5157179" y="3237092"/>
            <a:ext cx="3621000" cy="49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B0BEC5"/>
              </a:buClr>
              <a:buSzPts val="750"/>
              <a:buFont typeface="Calibri"/>
              <a:buNone/>
            </a:pPr>
            <a:r>
              <a:rPr lang="en-US" sz="750" b="0" i="0" u="none" strike="noStrike" cap="none">
                <a:solidFill>
                  <a:srgbClr val="B0BEC5"/>
                </a:solidFill>
                <a:latin typeface="Lexend Deca"/>
                <a:ea typeface="Lexend Deca"/>
                <a:cs typeface="Lexend Deca"/>
                <a:sym typeface="Lexend Deca"/>
              </a:rPr>
              <a:t>Errors, corrections, and user feedback are encoded into procedural memory. The agent improves its patterns over time across thousands of interactions.</a:t>
            </a:r>
            <a:endParaRPr sz="750" b="0" i="0" u="none" strike="noStrike" cap="none">
              <a:solidFill>
                <a:schemeClr val="dk1"/>
              </a:solidFill>
              <a:latin typeface="Lexend Deca"/>
              <a:ea typeface="Lexend Deca"/>
              <a:cs typeface="Lexend Deca"/>
              <a:sym typeface="Lexend Deca"/>
            </a:endParaRPr>
          </a:p>
        </p:txBody>
      </p:sp>
      <p:sp>
        <p:nvSpPr>
          <p:cNvPr id="2629" name="Google Shape;2629;p115"/>
          <p:cNvSpPr/>
          <p:nvPr/>
        </p:nvSpPr>
        <p:spPr>
          <a:xfrm>
            <a:off x="4718267" y="3877172"/>
            <a:ext cx="4133100" cy="768000"/>
          </a:xfrm>
          <a:prstGeom prst="rect">
            <a:avLst/>
          </a:prstGeom>
          <a:solidFill>
            <a:srgbClr val="1A3228"/>
          </a:solidFill>
          <a:ln w="9525" cap="flat" cmpd="sng">
            <a:solidFill>
              <a:srgbClr val="2E6B5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0" name="Google Shape;2630;p115"/>
          <p:cNvSpPr/>
          <p:nvPr/>
        </p:nvSpPr>
        <p:spPr>
          <a:xfrm>
            <a:off x="4791419" y="4023476"/>
            <a:ext cx="292500" cy="292500"/>
          </a:xfrm>
          <a:prstGeom prst="ellipse">
            <a:avLst/>
          </a:prstGeom>
          <a:solidFill>
            <a:srgbClr val="2E7D32"/>
          </a:solidFill>
          <a:ln w="12700" cap="flat" cmpd="sng">
            <a:solidFill>
              <a:srgbClr val="2E7D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1" name="Google Shape;2631;p115"/>
          <p:cNvSpPr/>
          <p:nvPr/>
        </p:nvSpPr>
        <p:spPr>
          <a:xfrm>
            <a:off x="4791419" y="4023476"/>
            <a:ext cx="292500" cy="29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Calibri"/>
              <a:buNone/>
            </a:pPr>
            <a:r>
              <a:rPr lang="en-US" sz="1100" b="1" i="0" u="none" strike="noStrike" cap="none">
                <a:solidFill>
                  <a:srgbClr val="FFFFFF"/>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p:txBody>
      </p:sp>
      <p:sp>
        <p:nvSpPr>
          <p:cNvPr id="2632" name="Google Shape;2632;p115"/>
          <p:cNvSpPr/>
          <p:nvPr/>
        </p:nvSpPr>
        <p:spPr>
          <a:xfrm>
            <a:off x="5157179" y="3913748"/>
            <a:ext cx="36210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CBC4"/>
              </a:buClr>
              <a:buSzPts val="850"/>
              <a:buFont typeface="Calibri"/>
              <a:buNone/>
            </a:pPr>
            <a:r>
              <a:rPr lang="en-US" sz="850" b="1" i="0" u="none" strike="noStrike" cap="none">
                <a:solidFill>
                  <a:srgbClr val="80CBC4"/>
                </a:solidFill>
                <a:latin typeface="Calibri"/>
                <a:ea typeface="Calibri"/>
                <a:cs typeface="Calibri"/>
                <a:sym typeface="Calibri"/>
              </a:rPr>
              <a:t>Executes long horizon tasks</a:t>
            </a:r>
            <a:endParaRPr sz="850" b="0" i="0" u="none" strike="noStrike" cap="none">
              <a:solidFill>
                <a:schemeClr val="dk1"/>
              </a:solidFill>
              <a:latin typeface="Calibri"/>
              <a:ea typeface="Calibri"/>
              <a:cs typeface="Calibri"/>
              <a:sym typeface="Calibri"/>
            </a:endParaRPr>
          </a:p>
        </p:txBody>
      </p:sp>
      <p:sp>
        <p:nvSpPr>
          <p:cNvPr id="2633" name="Google Shape;2633;p115"/>
          <p:cNvSpPr/>
          <p:nvPr/>
        </p:nvSpPr>
        <p:spPr>
          <a:xfrm>
            <a:off x="5157179" y="4114916"/>
            <a:ext cx="3621000" cy="49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B0BEC5"/>
              </a:buClr>
              <a:buSzPts val="750"/>
              <a:buFont typeface="Calibri"/>
              <a:buNone/>
            </a:pPr>
            <a:r>
              <a:rPr lang="en-US" sz="750" b="0" i="0" u="none" strike="noStrike" cap="none">
                <a:solidFill>
                  <a:srgbClr val="B0BEC5"/>
                </a:solidFill>
                <a:latin typeface="Lexend Deca"/>
                <a:ea typeface="Lexend Deca"/>
                <a:cs typeface="Lexend Deca"/>
                <a:sym typeface="Lexend Deca"/>
              </a:rPr>
              <a:t>Episodic memory preserves step-by-step task state. The agent can pause, resume, and continue multi-session workflows without losing context.</a:t>
            </a:r>
            <a:endParaRPr sz="750" b="0" i="0" u="none" strike="noStrike" cap="none">
              <a:solidFill>
                <a:schemeClr val="dk1"/>
              </a:solidFill>
              <a:latin typeface="Lexend Deca"/>
              <a:ea typeface="Lexend Deca"/>
              <a:cs typeface="Lexend Deca"/>
              <a:sym typeface="Lexend D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94"/>
                                        </p:tgtEl>
                                        <p:attrNameLst>
                                          <p:attrName>style.visibility</p:attrName>
                                        </p:attrNameLst>
                                      </p:cBhvr>
                                      <p:to>
                                        <p:strVal val="visible"/>
                                      </p:to>
                                    </p:set>
                                  </p:childTnLst>
                                </p:cTn>
                              </p:par>
                              <p:par>
                                <p:cTn id="7" presetID="1" presetClass="entr" presetSubtype="0" fill="hold" grpId="0" nodeType="withEffect">
                                  <p:stCondLst>
                                    <p:cond delay="100"/>
                                  </p:stCondLst>
                                  <p:childTnLst>
                                    <p:set>
                                      <p:cBhvr>
                                        <p:cTn id="8" dur="1" fill="hold">
                                          <p:stCondLst>
                                            <p:cond delay="0"/>
                                          </p:stCondLst>
                                        </p:cTn>
                                        <p:tgtEl>
                                          <p:spTgt spid="2595"/>
                                        </p:tgtEl>
                                        <p:attrNameLst>
                                          <p:attrName>style.visibility</p:attrName>
                                        </p:attrNameLst>
                                      </p:cBhvr>
                                      <p:to>
                                        <p:strVal val="visible"/>
                                      </p:to>
                                    </p:set>
                                  </p:childTnLst>
                                </p:cTn>
                              </p:par>
                              <p:par>
                                <p:cTn id="9" presetID="1" presetClass="entr" presetSubtype="0" fill="hold" grpId="0" nodeType="withEffect">
                                  <p:stCondLst>
                                    <p:cond delay="100"/>
                                  </p:stCondLst>
                                  <p:childTnLst>
                                    <p:set>
                                      <p:cBhvr>
                                        <p:cTn id="10" dur="1" fill="hold">
                                          <p:stCondLst>
                                            <p:cond delay="0"/>
                                          </p:stCondLst>
                                        </p:cTn>
                                        <p:tgtEl>
                                          <p:spTgt spid="2596"/>
                                        </p:tgtEl>
                                        <p:attrNameLst>
                                          <p:attrName>style.visibility</p:attrName>
                                        </p:attrNameLst>
                                      </p:cBhvr>
                                      <p:to>
                                        <p:strVal val="visible"/>
                                      </p:to>
                                    </p:set>
                                  </p:childTnLst>
                                </p:cTn>
                              </p:par>
                              <p:par>
                                <p:cTn id="11" presetID="1" presetClass="entr" presetSubtype="0" fill="hold" grpId="0" nodeType="withEffect">
                                  <p:stCondLst>
                                    <p:cond delay="100"/>
                                  </p:stCondLst>
                                  <p:childTnLst>
                                    <p:set>
                                      <p:cBhvr>
                                        <p:cTn id="12" dur="1" fill="hold">
                                          <p:stCondLst>
                                            <p:cond delay="0"/>
                                          </p:stCondLst>
                                        </p:cTn>
                                        <p:tgtEl>
                                          <p:spTgt spid="2597"/>
                                        </p:tgtEl>
                                        <p:attrNameLst>
                                          <p:attrName>style.visibility</p:attrName>
                                        </p:attrNameLst>
                                      </p:cBhvr>
                                      <p:to>
                                        <p:strVal val="visible"/>
                                      </p:to>
                                    </p:set>
                                  </p:childTnLst>
                                </p:cTn>
                              </p:par>
                            </p:childTnLst>
                          </p:cTn>
                        </p:par>
                        <p:par>
                          <p:cTn id="13" fill="hold">
                            <p:stCondLst>
                              <p:cond delay="100"/>
                            </p:stCondLst>
                            <p:childTnLst>
                              <p:par>
                                <p:cTn id="14" presetID="1" presetClass="entr" presetSubtype="0" fill="hold" grpId="0" nodeType="afterEffect">
                                  <p:stCondLst>
                                    <p:cond delay="100"/>
                                  </p:stCondLst>
                                  <p:childTnLst>
                                    <p:set>
                                      <p:cBhvr>
                                        <p:cTn id="15" dur="1" fill="hold">
                                          <p:stCondLst>
                                            <p:cond delay="0"/>
                                          </p:stCondLst>
                                        </p:cTn>
                                        <p:tgtEl>
                                          <p:spTgt spid="2598"/>
                                        </p:tgtEl>
                                        <p:attrNameLst>
                                          <p:attrName>style.visibility</p:attrName>
                                        </p:attrNameLst>
                                      </p:cBhvr>
                                      <p:to>
                                        <p:strVal val="visible"/>
                                      </p:to>
                                    </p:set>
                                  </p:childTnLst>
                                </p:cTn>
                              </p:par>
                            </p:childTnLst>
                          </p:cTn>
                        </p:par>
                        <p:par>
                          <p:cTn id="16" fill="hold">
                            <p:stCondLst>
                              <p:cond delay="200"/>
                            </p:stCondLst>
                            <p:childTnLst>
                              <p:par>
                                <p:cTn id="17" presetID="1" presetClass="entr" presetSubtype="0" fill="hold" grpId="0" nodeType="afterEffect">
                                  <p:stCondLst>
                                    <p:cond delay="100"/>
                                  </p:stCondLst>
                                  <p:childTnLst>
                                    <p:set>
                                      <p:cBhvr>
                                        <p:cTn id="18" dur="1" fill="hold">
                                          <p:stCondLst>
                                            <p:cond delay="0"/>
                                          </p:stCondLst>
                                        </p:cTn>
                                        <p:tgtEl>
                                          <p:spTgt spid="2599"/>
                                        </p:tgtEl>
                                        <p:attrNameLst>
                                          <p:attrName>style.visibility</p:attrName>
                                        </p:attrNameLst>
                                      </p:cBhvr>
                                      <p:to>
                                        <p:strVal val="visible"/>
                                      </p:to>
                                    </p:set>
                                  </p:childTnLst>
                                </p:cTn>
                              </p:par>
                            </p:childTnLst>
                          </p:cTn>
                        </p:par>
                        <p:par>
                          <p:cTn id="19" fill="hold">
                            <p:stCondLst>
                              <p:cond delay="300"/>
                            </p:stCondLst>
                            <p:childTnLst>
                              <p:par>
                                <p:cTn id="20" presetID="1" presetClass="entr" presetSubtype="0" fill="hold" grpId="0" nodeType="afterEffect">
                                  <p:stCondLst>
                                    <p:cond delay="100"/>
                                  </p:stCondLst>
                                  <p:childTnLst>
                                    <p:set>
                                      <p:cBhvr>
                                        <p:cTn id="21" dur="1" fill="hold">
                                          <p:stCondLst>
                                            <p:cond delay="0"/>
                                          </p:stCondLst>
                                        </p:cTn>
                                        <p:tgtEl>
                                          <p:spTgt spid="2600"/>
                                        </p:tgtEl>
                                        <p:attrNameLst>
                                          <p:attrName>style.visibility</p:attrName>
                                        </p:attrNameLst>
                                      </p:cBhvr>
                                      <p:to>
                                        <p:strVal val="visible"/>
                                      </p:to>
                                    </p:set>
                                  </p:childTnLst>
                                </p:cTn>
                              </p:par>
                            </p:childTnLst>
                          </p:cTn>
                        </p:par>
                        <p:par>
                          <p:cTn id="22" fill="hold">
                            <p:stCondLst>
                              <p:cond delay="400"/>
                            </p:stCondLst>
                            <p:childTnLst>
                              <p:par>
                                <p:cTn id="23" presetID="1" presetClass="entr" presetSubtype="0" fill="hold" grpId="0" nodeType="afterEffect">
                                  <p:stCondLst>
                                    <p:cond delay="100"/>
                                  </p:stCondLst>
                                  <p:childTnLst>
                                    <p:set>
                                      <p:cBhvr>
                                        <p:cTn id="24" dur="1" fill="hold">
                                          <p:stCondLst>
                                            <p:cond delay="0"/>
                                          </p:stCondLst>
                                        </p:cTn>
                                        <p:tgtEl>
                                          <p:spTgt spid="2601"/>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100"/>
                                  </p:stCondLst>
                                  <p:childTnLst>
                                    <p:set>
                                      <p:cBhvr>
                                        <p:cTn id="27" dur="1" fill="hold">
                                          <p:stCondLst>
                                            <p:cond delay="0"/>
                                          </p:stCondLst>
                                        </p:cTn>
                                        <p:tgtEl>
                                          <p:spTgt spid="2602"/>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grpId="0" nodeType="afterEffect">
                                  <p:stCondLst>
                                    <p:cond delay="100"/>
                                  </p:stCondLst>
                                  <p:childTnLst>
                                    <p:set>
                                      <p:cBhvr>
                                        <p:cTn id="30" dur="1" fill="hold">
                                          <p:stCondLst>
                                            <p:cond delay="0"/>
                                          </p:stCondLst>
                                        </p:cTn>
                                        <p:tgtEl>
                                          <p:spTgt spid="2603"/>
                                        </p:tgtEl>
                                        <p:attrNameLst>
                                          <p:attrName>style.visibility</p:attrName>
                                        </p:attrNameLst>
                                      </p:cBhvr>
                                      <p:to>
                                        <p:strVal val="visible"/>
                                      </p:to>
                                    </p:set>
                                  </p:childTnLst>
                                </p:cTn>
                              </p:par>
                            </p:childTnLst>
                          </p:cTn>
                        </p:par>
                        <p:par>
                          <p:cTn id="31" fill="hold">
                            <p:stCondLst>
                              <p:cond delay="700"/>
                            </p:stCondLst>
                            <p:childTnLst>
                              <p:par>
                                <p:cTn id="32" presetID="1" presetClass="entr" presetSubtype="0" fill="hold" grpId="0" nodeType="afterEffect">
                                  <p:stCondLst>
                                    <p:cond delay="100"/>
                                  </p:stCondLst>
                                  <p:childTnLst>
                                    <p:set>
                                      <p:cBhvr>
                                        <p:cTn id="33" dur="1" fill="hold">
                                          <p:stCondLst>
                                            <p:cond delay="0"/>
                                          </p:stCondLst>
                                        </p:cTn>
                                        <p:tgtEl>
                                          <p:spTgt spid="2604"/>
                                        </p:tgtEl>
                                        <p:attrNameLst>
                                          <p:attrName>style.visibility</p:attrName>
                                        </p:attrNameLst>
                                      </p:cBhvr>
                                      <p:to>
                                        <p:strVal val="visible"/>
                                      </p:to>
                                    </p:set>
                                  </p:childTnLst>
                                </p:cTn>
                              </p:par>
                            </p:childTnLst>
                          </p:cTn>
                        </p:par>
                        <p:par>
                          <p:cTn id="34" fill="hold">
                            <p:stCondLst>
                              <p:cond delay="800"/>
                            </p:stCondLst>
                            <p:childTnLst>
                              <p:par>
                                <p:cTn id="35" presetID="1" presetClass="entr" presetSubtype="0" fill="hold" grpId="0" nodeType="afterEffect">
                                  <p:stCondLst>
                                    <p:cond delay="100"/>
                                  </p:stCondLst>
                                  <p:childTnLst>
                                    <p:set>
                                      <p:cBhvr>
                                        <p:cTn id="36" dur="1" fill="hold">
                                          <p:stCondLst>
                                            <p:cond delay="0"/>
                                          </p:stCondLst>
                                        </p:cTn>
                                        <p:tgtEl>
                                          <p:spTgt spid="2605"/>
                                        </p:tgtEl>
                                        <p:attrNameLst>
                                          <p:attrName>style.visibility</p:attrName>
                                        </p:attrNameLst>
                                      </p:cBhvr>
                                      <p:to>
                                        <p:strVal val="visible"/>
                                      </p:to>
                                    </p:set>
                                  </p:childTnLst>
                                </p:cTn>
                              </p:par>
                            </p:childTnLst>
                          </p:cTn>
                        </p:par>
                        <p:par>
                          <p:cTn id="37" fill="hold">
                            <p:stCondLst>
                              <p:cond delay="900"/>
                            </p:stCondLst>
                            <p:childTnLst>
                              <p:par>
                                <p:cTn id="38" presetID="1" presetClass="entr" presetSubtype="0" fill="hold" grpId="0" nodeType="afterEffect">
                                  <p:stCondLst>
                                    <p:cond delay="100"/>
                                  </p:stCondLst>
                                  <p:childTnLst>
                                    <p:set>
                                      <p:cBhvr>
                                        <p:cTn id="39" dur="1" fill="hold">
                                          <p:stCondLst>
                                            <p:cond delay="0"/>
                                          </p:stCondLst>
                                        </p:cTn>
                                        <p:tgtEl>
                                          <p:spTgt spid="2606"/>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grpId="0" nodeType="afterEffect">
                                  <p:stCondLst>
                                    <p:cond delay="100"/>
                                  </p:stCondLst>
                                  <p:childTnLst>
                                    <p:set>
                                      <p:cBhvr>
                                        <p:cTn id="42" dur="1" fill="hold">
                                          <p:stCondLst>
                                            <p:cond delay="0"/>
                                          </p:stCondLst>
                                        </p:cTn>
                                        <p:tgtEl>
                                          <p:spTgt spid="2607"/>
                                        </p:tgtEl>
                                        <p:attrNameLst>
                                          <p:attrName>style.visibility</p:attrName>
                                        </p:attrNameLst>
                                      </p:cBhvr>
                                      <p:to>
                                        <p:strVal val="visible"/>
                                      </p:to>
                                    </p:set>
                                  </p:childTnLst>
                                </p:cTn>
                              </p:par>
                            </p:childTnLst>
                          </p:cTn>
                        </p:par>
                        <p:par>
                          <p:cTn id="43" fill="hold">
                            <p:stCondLst>
                              <p:cond delay="1100"/>
                            </p:stCondLst>
                            <p:childTnLst>
                              <p:par>
                                <p:cTn id="44" presetID="1" presetClass="entr" presetSubtype="0" fill="hold" grpId="0" nodeType="afterEffect">
                                  <p:stCondLst>
                                    <p:cond delay="100"/>
                                  </p:stCondLst>
                                  <p:childTnLst>
                                    <p:set>
                                      <p:cBhvr>
                                        <p:cTn id="45" dur="1" fill="hold">
                                          <p:stCondLst>
                                            <p:cond delay="0"/>
                                          </p:stCondLst>
                                        </p:cTn>
                                        <p:tgtEl>
                                          <p:spTgt spid="2608"/>
                                        </p:tgtEl>
                                        <p:attrNameLst>
                                          <p:attrName>style.visibility</p:attrName>
                                        </p:attrNameLst>
                                      </p:cBhvr>
                                      <p:to>
                                        <p:strVal val="visible"/>
                                      </p:to>
                                    </p:set>
                                  </p:childTnLst>
                                </p:cTn>
                              </p:par>
                            </p:childTnLst>
                          </p:cTn>
                        </p:par>
                        <p:par>
                          <p:cTn id="46" fill="hold">
                            <p:stCondLst>
                              <p:cond delay="1200"/>
                            </p:stCondLst>
                            <p:childTnLst>
                              <p:par>
                                <p:cTn id="47" presetID="1" presetClass="entr" presetSubtype="0" fill="hold" grpId="0" nodeType="afterEffect">
                                  <p:stCondLst>
                                    <p:cond delay="100"/>
                                  </p:stCondLst>
                                  <p:childTnLst>
                                    <p:set>
                                      <p:cBhvr>
                                        <p:cTn id="48" dur="1" fill="hold">
                                          <p:stCondLst>
                                            <p:cond delay="0"/>
                                          </p:stCondLst>
                                        </p:cTn>
                                        <p:tgtEl>
                                          <p:spTgt spid="2609"/>
                                        </p:tgtEl>
                                        <p:attrNameLst>
                                          <p:attrName>style.visibility</p:attrName>
                                        </p:attrNameLst>
                                      </p:cBhvr>
                                      <p:to>
                                        <p:strVal val="visible"/>
                                      </p:to>
                                    </p:set>
                                  </p:childTnLst>
                                </p:cTn>
                              </p:par>
                            </p:childTnLst>
                          </p:cTn>
                        </p:par>
                        <p:par>
                          <p:cTn id="49" fill="hold">
                            <p:stCondLst>
                              <p:cond delay="1300"/>
                            </p:stCondLst>
                            <p:childTnLst>
                              <p:par>
                                <p:cTn id="50" presetID="1" presetClass="entr" presetSubtype="0" fill="hold" grpId="0" nodeType="afterEffect">
                                  <p:stCondLst>
                                    <p:cond delay="100"/>
                                  </p:stCondLst>
                                  <p:childTnLst>
                                    <p:set>
                                      <p:cBhvr>
                                        <p:cTn id="51" dur="1" fill="hold">
                                          <p:stCondLst>
                                            <p:cond delay="0"/>
                                          </p:stCondLst>
                                        </p:cTn>
                                        <p:tgtEl>
                                          <p:spTgt spid="2610"/>
                                        </p:tgtEl>
                                        <p:attrNameLst>
                                          <p:attrName>style.visibility</p:attrName>
                                        </p:attrNameLst>
                                      </p:cBhvr>
                                      <p:to>
                                        <p:strVal val="visible"/>
                                      </p:to>
                                    </p:set>
                                  </p:childTnLst>
                                </p:cTn>
                              </p:par>
                            </p:childTnLst>
                          </p:cTn>
                        </p:par>
                        <p:par>
                          <p:cTn id="52" fill="hold">
                            <p:stCondLst>
                              <p:cond delay="1400"/>
                            </p:stCondLst>
                            <p:childTnLst>
                              <p:par>
                                <p:cTn id="53" presetID="1" presetClass="entr" presetSubtype="0" fill="hold" grpId="0" nodeType="afterEffect">
                                  <p:stCondLst>
                                    <p:cond delay="100"/>
                                  </p:stCondLst>
                                  <p:childTnLst>
                                    <p:set>
                                      <p:cBhvr>
                                        <p:cTn id="54" dur="1" fill="hold">
                                          <p:stCondLst>
                                            <p:cond delay="0"/>
                                          </p:stCondLst>
                                        </p:cTn>
                                        <p:tgtEl>
                                          <p:spTgt spid="2611"/>
                                        </p:tgtEl>
                                        <p:attrNameLst>
                                          <p:attrName>style.visibility</p:attrName>
                                        </p:attrNameLst>
                                      </p:cBhvr>
                                      <p:to>
                                        <p:strVal val="visible"/>
                                      </p:to>
                                    </p:set>
                                  </p:childTnLst>
                                </p:cTn>
                              </p:par>
                            </p:childTnLst>
                          </p:cTn>
                        </p:par>
                        <p:par>
                          <p:cTn id="55" fill="hold">
                            <p:stCondLst>
                              <p:cond delay="1500"/>
                            </p:stCondLst>
                            <p:childTnLst>
                              <p:par>
                                <p:cTn id="56" presetID="1" presetClass="entr" presetSubtype="0" fill="hold" grpId="0" nodeType="afterEffect">
                                  <p:stCondLst>
                                    <p:cond delay="100"/>
                                  </p:stCondLst>
                                  <p:childTnLst>
                                    <p:set>
                                      <p:cBhvr>
                                        <p:cTn id="57" dur="1" fill="hold">
                                          <p:stCondLst>
                                            <p:cond delay="0"/>
                                          </p:stCondLst>
                                        </p:cTn>
                                        <p:tgtEl>
                                          <p:spTgt spid="2612"/>
                                        </p:tgtEl>
                                        <p:attrNameLst>
                                          <p:attrName>style.visibility</p:attrName>
                                        </p:attrNameLst>
                                      </p:cBhvr>
                                      <p:to>
                                        <p:strVal val="visible"/>
                                      </p:to>
                                    </p:set>
                                  </p:childTnLst>
                                </p:cTn>
                              </p:par>
                            </p:childTnLst>
                          </p:cTn>
                        </p:par>
                        <p:par>
                          <p:cTn id="58" fill="hold">
                            <p:stCondLst>
                              <p:cond delay="1600"/>
                            </p:stCondLst>
                            <p:childTnLst>
                              <p:par>
                                <p:cTn id="59" presetID="1" presetClass="entr" presetSubtype="0" fill="hold" grpId="0" nodeType="afterEffect">
                                  <p:stCondLst>
                                    <p:cond delay="100"/>
                                  </p:stCondLst>
                                  <p:childTnLst>
                                    <p:set>
                                      <p:cBhvr>
                                        <p:cTn id="60" dur="1" fill="hold">
                                          <p:stCondLst>
                                            <p:cond delay="0"/>
                                          </p:stCondLst>
                                        </p:cTn>
                                        <p:tgtEl>
                                          <p:spTgt spid="26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14"/>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100"/>
                                  </p:stCondLst>
                                  <p:childTnLst>
                                    <p:set>
                                      <p:cBhvr>
                                        <p:cTn id="67" dur="1" fill="hold">
                                          <p:stCondLst>
                                            <p:cond delay="0"/>
                                          </p:stCondLst>
                                        </p:cTn>
                                        <p:tgtEl>
                                          <p:spTgt spid="2615"/>
                                        </p:tgtEl>
                                        <p:attrNameLst>
                                          <p:attrName>style.visibility</p:attrName>
                                        </p:attrNameLst>
                                      </p:cBhvr>
                                      <p:to>
                                        <p:strVal val="visible"/>
                                      </p:to>
                                    </p:set>
                                  </p:childTnLst>
                                </p:cTn>
                              </p:par>
                            </p:childTnLst>
                          </p:cTn>
                        </p:par>
                        <p:par>
                          <p:cTn id="68" fill="hold">
                            <p:stCondLst>
                              <p:cond delay="100"/>
                            </p:stCondLst>
                            <p:childTnLst>
                              <p:par>
                                <p:cTn id="69" presetID="1" presetClass="entr" presetSubtype="0" fill="hold" grpId="0" nodeType="afterEffect">
                                  <p:stCondLst>
                                    <p:cond delay="100"/>
                                  </p:stCondLst>
                                  <p:childTnLst>
                                    <p:set>
                                      <p:cBhvr>
                                        <p:cTn id="70" dur="1" fill="hold">
                                          <p:stCondLst>
                                            <p:cond delay="0"/>
                                          </p:stCondLst>
                                        </p:cTn>
                                        <p:tgtEl>
                                          <p:spTgt spid="2616"/>
                                        </p:tgtEl>
                                        <p:attrNameLst>
                                          <p:attrName>style.visibility</p:attrName>
                                        </p:attrNameLst>
                                      </p:cBhvr>
                                      <p:to>
                                        <p:strVal val="visible"/>
                                      </p:to>
                                    </p:set>
                                  </p:childTnLst>
                                </p:cTn>
                              </p:par>
                            </p:childTnLst>
                          </p:cTn>
                        </p:par>
                        <p:par>
                          <p:cTn id="71" fill="hold">
                            <p:stCondLst>
                              <p:cond delay="200"/>
                            </p:stCondLst>
                            <p:childTnLst>
                              <p:par>
                                <p:cTn id="72" presetID="1" presetClass="entr" presetSubtype="0" fill="hold" grpId="0" nodeType="afterEffect">
                                  <p:stCondLst>
                                    <p:cond delay="100"/>
                                  </p:stCondLst>
                                  <p:childTnLst>
                                    <p:set>
                                      <p:cBhvr>
                                        <p:cTn id="73" dur="1" fill="hold">
                                          <p:stCondLst>
                                            <p:cond delay="0"/>
                                          </p:stCondLst>
                                        </p:cTn>
                                        <p:tgtEl>
                                          <p:spTgt spid="2617"/>
                                        </p:tgtEl>
                                        <p:attrNameLst>
                                          <p:attrName>style.visibility</p:attrName>
                                        </p:attrNameLst>
                                      </p:cBhvr>
                                      <p:to>
                                        <p:strVal val="visible"/>
                                      </p:to>
                                    </p:set>
                                  </p:childTnLst>
                                </p:cTn>
                              </p:par>
                            </p:childTnLst>
                          </p:cTn>
                        </p:par>
                        <p:par>
                          <p:cTn id="74" fill="hold">
                            <p:stCondLst>
                              <p:cond delay="300"/>
                            </p:stCondLst>
                            <p:childTnLst>
                              <p:par>
                                <p:cTn id="75" presetID="1" presetClass="entr" presetSubtype="0" fill="hold" grpId="0" nodeType="afterEffect">
                                  <p:stCondLst>
                                    <p:cond delay="100"/>
                                  </p:stCondLst>
                                  <p:childTnLst>
                                    <p:set>
                                      <p:cBhvr>
                                        <p:cTn id="76" dur="1" fill="hold">
                                          <p:stCondLst>
                                            <p:cond delay="0"/>
                                          </p:stCondLst>
                                        </p:cTn>
                                        <p:tgtEl>
                                          <p:spTgt spid="2618"/>
                                        </p:tgtEl>
                                        <p:attrNameLst>
                                          <p:attrName>style.visibility</p:attrName>
                                        </p:attrNameLst>
                                      </p:cBhvr>
                                      <p:to>
                                        <p:strVal val="visible"/>
                                      </p:to>
                                    </p:set>
                                  </p:childTnLst>
                                </p:cTn>
                              </p:par>
                            </p:childTnLst>
                          </p:cTn>
                        </p:par>
                        <p:par>
                          <p:cTn id="77" fill="hold">
                            <p:stCondLst>
                              <p:cond delay="400"/>
                            </p:stCondLst>
                            <p:childTnLst>
                              <p:par>
                                <p:cTn id="78" presetID="1" presetClass="entr" presetSubtype="0" fill="hold" grpId="0" nodeType="afterEffect">
                                  <p:stCondLst>
                                    <p:cond delay="100"/>
                                  </p:stCondLst>
                                  <p:childTnLst>
                                    <p:set>
                                      <p:cBhvr>
                                        <p:cTn id="79" dur="1" fill="hold">
                                          <p:stCondLst>
                                            <p:cond delay="0"/>
                                          </p:stCondLst>
                                        </p:cTn>
                                        <p:tgtEl>
                                          <p:spTgt spid="2619"/>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100"/>
                                  </p:stCondLst>
                                  <p:childTnLst>
                                    <p:set>
                                      <p:cBhvr>
                                        <p:cTn id="82" dur="1" fill="hold">
                                          <p:stCondLst>
                                            <p:cond delay="0"/>
                                          </p:stCondLst>
                                        </p:cTn>
                                        <p:tgtEl>
                                          <p:spTgt spid="2620"/>
                                        </p:tgtEl>
                                        <p:attrNameLst>
                                          <p:attrName>style.visibility</p:attrName>
                                        </p:attrNameLst>
                                      </p:cBhvr>
                                      <p:to>
                                        <p:strVal val="visible"/>
                                      </p:to>
                                    </p:set>
                                  </p:childTnLst>
                                </p:cTn>
                              </p:par>
                            </p:childTnLst>
                          </p:cTn>
                        </p:par>
                        <p:par>
                          <p:cTn id="83" fill="hold">
                            <p:stCondLst>
                              <p:cond delay="600"/>
                            </p:stCondLst>
                            <p:childTnLst>
                              <p:par>
                                <p:cTn id="84" presetID="1" presetClass="entr" presetSubtype="0" fill="hold" grpId="0" nodeType="afterEffect">
                                  <p:stCondLst>
                                    <p:cond delay="100"/>
                                  </p:stCondLst>
                                  <p:childTnLst>
                                    <p:set>
                                      <p:cBhvr>
                                        <p:cTn id="85" dur="1" fill="hold">
                                          <p:stCondLst>
                                            <p:cond delay="0"/>
                                          </p:stCondLst>
                                        </p:cTn>
                                        <p:tgtEl>
                                          <p:spTgt spid="2621"/>
                                        </p:tgtEl>
                                        <p:attrNameLst>
                                          <p:attrName>style.visibility</p:attrName>
                                        </p:attrNameLst>
                                      </p:cBhvr>
                                      <p:to>
                                        <p:strVal val="visible"/>
                                      </p:to>
                                    </p:set>
                                  </p:childTnLst>
                                </p:cTn>
                              </p:par>
                            </p:childTnLst>
                          </p:cTn>
                        </p:par>
                        <p:par>
                          <p:cTn id="86" fill="hold">
                            <p:stCondLst>
                              <p:cond delay="700"/>
                            </p:stCondLst>
                            <p:childTnLst>
                              <p:par>
                                <p:cTn id="87" presetID="1" presetClass="entr" presetSubtype="0" fill="hold" grpId="0" nodeType="afterEffect">
                                  <p:stCondLst>
                                    <p:cond delay="100"/>
                                  </p:stCondLst>
                                  <p:childTnLst>
                                    <p:set>
                                      <p:cBhvr>
                                        <p:cTn id="88" dur="1" fill="hold">
                                          <p:stCondLst>
                                            <p:cond delay="0"/>
                                          </p:stCondLst>
                                        </p:cTn>
                                        <p:tgtEl>
                                          <p:spTgt spid="2622"/>
                                        </p:tgtEl>
                                        <p:attrNameLst>
                                          <p:attrName>style.visibility</p:attrName>
                                        </p:attrNameLst>
                                      </p:cBhvr>
                                      <p:to>
                                        <p:strVal val="visible"/>
                                      </p:to>
                                    </p:set>
                                  </p:childTnLst>
                                </p:cTn>
                              </p:par>
                            </p:childTnLst>
                          </p:cTn>
                        </p:par>
                        <p:par>
                          <p:cTn id="89" fill="hold">
                            <p:stCondLst>
                              <p:cond delay="800"/>
                            </p:stCondLst>
                            <p:childTnLst>
                              <p:par>
                                <p:cTn id="90" presetID="1" presetClass="entr" presetSubtype="0" fill="hold" grpId="0" nodeType="afterEffect">
                                  <p:stCondLst>
                                    <p:cond delay="100"/>
                                  </p:stCondLst>
                                  <p:childTnLst>
                                    <p:set>
                                      <p:cBhvr>
                                        <p:cTn id="91" dur="1" fill="hold">
                                          <p:stCondLst>
                                            <p:cond delay="0"/>
                                          </p:stCondLst>
                                        </p:cTn>
                                        <p:tgtEl>
                                          <p:spTgt spid="2623"/>
                                        </p:tgtEl>
                                        <p:attrNameLst>
                                          <p:attrName>style.visibility</p:attrName>
                                        </p:attrNameLst>
                                      </p:cBhvr>
                                      <p:to>
                                        <p:strVal val="visible"/>
                                      </p:to>
                                    </p:set>
                                  </p:childTnLst>
                                </p:cTn>
                              </p:par>
                            </p:childTnLst>
                          </p:cTn>
                        </p:par>
                        <p:par>
                          <p:cTn id="92" fill="hold">
                            <p:stCondLst>
                              <p:cond delay="900"/>
                            </p:stCondLst>
                            <p:childTnLst>
                              <p:par>
                                <p:cTn id="93" presetID="1" presetClass="entr" presetSubtype="0" fill="hold" grpId="0" nodeType="afterEffect">
                                  <p:stCondLst>
                                    <p:cond delay="100"/>
                                  </p:stCondLst>
                                  <p:childTnLst>
                                    <p:set>
                                      <p:cBhvr>
                                        <p:cTn id="94" dur="1" fill="hold">
                                          <p:stCondLst>
                                            <p:cond delay="0"/>
                                          </p:stCondLst>
                                        </p:cTn>
                                        <p:tgtEl>
                                          <p:spTgt spid="2624"/>
                                        </p:tgtEl>
                                        <p:attrNameLst>
                                          <p:attrName>style.visibility</p:attrName>
                                        </p:attrNameLst>
                                      </p:cBhvr>
                                      <p:to>
                                        <p:strVal val="visible"/>
                                      </p:to>
                                    </p:set>
                                  </p:childTnLst>
                                </p:cTn>
                              </p:par>
                            </p:childTnLst>
                          </p:cTn>
                        </p:par>
                        <p:par>
                          <p:cTn id="95" fill="hold">
                            <p:stCondLst>
                              <p:cond delay="1000"/>
                            </p:stCondLst>
                            <p:childTnLst>
                              <p:par>
                                <p:cTn id="96" presetID="1" presetClass="entr" presetSubtype="0" fill="hold" grpId="0" nodeType="afterEffect">
                                  <p:stCondLst>
                                    <p:cond delay="100"/>
                                  </p:stCondLst>
                                  <p:childTnLst>
                                    <p:set>
                                      <p:cBhvr>
                                        <p:cTn id="97" dur="1" fill="hold">
                                          <p:stCondLst>
                                            <p:cond delay="0"/>
                                          </p:stCondLst>
                                        </p:cTn>
                                        <p:tgtEl>
                                          <p:spTgt spid="2625"/>
                                        </p:tgtEl>
                                        <p:attrNameLst>
                                          <p:attrName>style.visibility</p:attrName>
                                        </p:attrNameLst>
                                      </p:cBhvr>
                                      <p:to>
                                        <p:strVal val="visible"/>
                                      </p:to>
                                    </p:set>
                                  </p:childTnLst>
                                </p:cTn>
                              </p:par>
                            </p:childTnLst>
                          </p:cTn>
                        </p:par>
                        <p:par>
                          <p:cTn id="98" fill="hold">
                            <p:stCondLst>
                              <p:cond delay="1100"/>
                            </p:stCondLst>
                            <p:childTnLst>
                              <p:par>
                                <p:cTn id="99" presetID="1" presetClass="entr" presetSubtype="0" fill="hold" grpId="0" nodeType="afterEffect">
                                  <p:stCondLst>
                                    <p:cond delay="100"/>
                                  </p:stCondLst>
                                  <p:childTnLst>
                                    <p:set>
                                      <p:cBhvr>
                                        <p:cTn id="100" dur="1" fill="hold">
                                          <p:stCondLst>
                                            <p:cond delay="0"/>
                                          </p:stCondLst>
                                        </p:cTn>
                                        <p:tgtEl>
                                          <p:spTgt spid="2626"/>
                                        </p:tgtEl>
                                        <p:attrNameLst>
                                          <p:attrName>style.visibility</p:attrName>
                                        </p:attrNameLst>
                                      </p:cBhvr>
                                      <p:to>
                                        <p:strVal val="visible"/>
                                      </p:to>
                                    </p:set>
                                  </p:childTnLst>
                                </p:cTn>
                              </p:par>
                            </p:childTnLst>
                          </p:cTn>
                        </p:par>
                        <p:par>
                          <p:cTn id="101" fill="hold">
                            <p:stCondLst>
                              <p:cond delay="1200"/>
                            </p:stCondLst>
                            <p:childTnLst>
                              <p:par>
                                <p:cTn id="102" presetID="1" presetClass="entr" presetSubtype="0" fill="hold" grpId="0" nodeType="afterEffect">
                                  <p:stCondLst>
                                    <p:cond delay="100"/>
                                  </p:stCondLst>
                                  <p:childTnLst>
                                    <p:set>
                                      <p:cBhvr>
                                        <p:cTn id="103" dur="1" fill="hold">
                                          <p:stCondLst>
                                            <p:cond delay="0"/>
                                          </p:stCondLst>
                                        </p:cTn>
                                        <p:tgtEl>
                                          <p:spTgt spid="2627"/>
                                        </p:tgtEl>
                                        <p:attrNameLst>
                                          <p:attrName>style.visibility</p:attrName>
                                        </p:attrNameLst>
                                      </p:cBhvr>
                                      <p:to>
                                        <p:strVal val="visible"/>
                                      </p:to>
                                    </p:set>
                                  </p:childTnLst>
                                </p:cTn>
                              </p:par>
                            </p:childTnLst>
                          </p:cTn>
                        </p:par>
                        <p:par>
                          <p:cTn id="104" fill="hold">
                            <p:stCondLst>
                              <p:cond delay="1300"/>
                            </p:stCondLst>
                            <p:childTnLst>
                              <p:par>
                                <p:cTn id="105" presetID="1" presetClass="entr" presetSubtype="0" fill="hold" grpId="0" nodeType="afterEffect">
                                  <p:stCondLst>
                                    <p:cond delay="100"/>
                                  </p:stCondLst>
                                  <p:childTnLst>
                                    <p:set>
                                      <p:cBhvr>
                                        <p:cTn id="106" dur="1" fill="hold">
                                          <p:stCondLst>
                                            <p:cond delay="0"/>
                                          </p:stCondLst>
                                        </p:cTn>
                                        <p:tgtEl>
                                          <p:spTgt spid="2628"/>
                                        </p:tgtEl>
                                        <p:attrNameLst>
                                          <p:attrName>style.visibility</p:attrName>
                                        </p:attrNameLst>
                                      </p:cBhvr>
                                      <p:to>
                                        <p:strVal val="visible"/>
                                      </p:to>
                                    </p:set>
                                  </p:childTnLst>
                                </p:cTn>
                              </p:par>
                            </p:childTnLst>
                          </p:cTn>
                        </p:par>
                        <p:par>
                          <p:cTn id="107" fill="hold">
                            <p:stCondLst>
                              <p:cond delay="1400"/>
                            </p:stCondLst>
                            <p:childTnLst>
                              <p:par>
                                <p:cTn id="108" presetID="1" presetClass="entr" presetSubtype="0" fill="hold" grpId="0" nodeType="afterEffect">
                                  <p:stCondLst>
                                    <p:cond delay="100"/>
                                  </p:stCondLst>
                                  <p:childTnLst>
                                    <p:set>
                                      <p:cBhvr>
                                        <p:cTn id="109" dur="1" fill="hold">
                                          <p:stCondLst>
                                            <p:cond delay="0"/>
                                          </p:stCondLst>
                                        </p:cTn>
                                        <p:tgtEl>
                                          <p:spTgt spid="2629"/>
                                        </p:tgtEl>
                                        <p:attrNameLst>
                                          <p:attrName>style.visibility</p:attrName>
                                        </p:attrNameLst>
                                      </p:cBhvr>
                                      <p:to>
                                        <p:strVal val="visible"/>
                                      </p:to>
                                    </p:set>
                                  </p:childTnLst>
                                </p:cTn>
                              </p:par>
                            </p:childTnLst>
                          </p:cTn>
                        </p:par>
                        <p:par>
                          <p:cTn id="110" fill="hold">
                            <p:stCondLst>
                              <p:cond delay="1500"/>
                            </p:stCondLst>
                            <p:childTnLst>
                              <p:par>
                                <p:cTn id="111" presetID="1" presetClass="entr" presetSubtype="0" fill="hold" grpId="0" nodeType="afterEffect">
                                  <p:stCondLst>
                                    <p:cond delay="100"/>
                                  </p:stCondLst>
                                  <p:childTnLst>
                                    <p:set>
                                      <p:cBhvr>
                                        <p:cTn id="112" dur="1" fill="hold">
                                          <p:stCondLst>
                                            <p:cond delay="0"/>
                                          </p:stCondLst>
                                        </p:cTn>
                                        <p:tgtEl>
                                          <p:spTgt spid="2630"/>
                                        </p:tgtEl>
                                        <p:attrNameLst>
                                          <p:attrName>style.visibility</p:attrName>
                                        </p:attrNameLst>
                                      </p:cBhvr>
                                      <p:to>
                                        <p:strVal val="visible"/>
                                      </p:to>
                                    </p:set>
                                  </p:childTnLst>
                                </p:cTn>
                              </p:par>
                            </p:childTnLst>
                          </p:cTn>
                        </p:par>
                        <p:par>
                          <p:cTn id="113" fill="hold">
                            <p:stCondLst>
                              <p:cond delay="1600"/>
                            </p:stCondLst>
                            <p:childTnLst>
                              <p:par>
                                <p:cTn id="114" presetID="1" presetClass="entr" presetSubtype="0" fill="hold" grpId="0" nodeType="afterEffect">
                                  <p:stCondLst>
                                    <p:cond delay="100"/>
                                  </p:stCondLst>
                                  <p:childTnLst>
                                    <p:set>
                                      <p:cBhvr>
                                        <p:cTn id="115" dur="1" fill="hold">
                                          <p:stCondLst>
                                            <p:cond delay="0"/>
                                          </p:stCondLst>
                                        </p:cTn>
                                        <p:tgtEl>
                                          <p:spTgt spid="2631"/>
                                        </p:tgtEl>
                                        <p:attrNameLst>
                                          <p:attrName>style.visibility</p:attrName>
                                        </p:attrNameLst>
                                      </p:cBhvr>
                                      <p:to>
                                        <p:strVal val="visible"/>
                                      </p:to>
                                    </p:set>
                                  </p:childTnLst>
                                </p:cTn>
                              </p:par>
                            </p:childTnLst>
                          </p:cTn>
                        </p:par>
                        <p:par>
                          <p:cTn id="116" fill="hold">
                            <p:stCondLst>
                              <p:cond delay="1700"/>
                            </p:stCondLst>
                            <p:childTnLst>
                              <p:par>
                                <p:cTn id="117" presetID="1" presetClass="entr" presetSubtype="0" fill="hold" grpId="0" nodeType="afterEffect">
                                  <p:stCondLst>
                                    <p:cond delay="100"/>
                                  </p:stCondLst>
                                  <p:childTnLst>
                                    <p:set>
                                      <p:cBhvr>
                                        <p:cTn id="118" dur="1" fill="hold">
                                          <p:stCondLst>
                                            <p:cond delay="0"/>
                                          </p:stCondLst>
                                        </p:cTn>
                                        <p:tgtEl>
                                          <p:spTgt spid="2632"/>
                                        </p:tgtEl>
                                        <p:attrNameLst>
                                          <p:attrName>style.visibility</p:attrName>
                                        </p:attrNameLst>
                                      </p:cBhvr>
                                      <p:to>
                                        <p:strVal val="visible"/>
                                      </p:to>
                                    </p:set>
                                  </p:childTnLst>
                                </p:cTn>
                              </p:par>
                            </p:childTnLst>
                          </p:cTn>
                        </p:par>
                        <p:par>
                          <p:cTn id="119" fill="hold">
                            <p:stCondLst>
                              <p:cond delay="1800"/>
                            </p:stCondLst>
                            <p:childTnLst>
                              <p:par>
                                <p:cTn id="120" presetID="1" presetClass="entr" presetSubtype="0" fill="hold" grpId="0" nodeType="afterEffect">
                                  <p:stCondLst>
                                    <p:cond delay="100"/>
                                  </p:stCondLst>
                                  <p:childTnLst>
                                    <p:set>
                                      <p:cBhvr>
                                        <p:cTn id="121" dur="1" fill="hold">
                                          <p:stCondLst>
                                            <p:cond delay="0"/>
                                          </p:stCondLst>
                                        </p:cTn>
                                        <p:tgtEl>
                                          <p:spTgt spid="2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4" grpId="0" animBg="1"/>
      <p:bldP spid="2595" grpId="0" animBg="1"/>
      <p:bldP spid="2596" grpId="0"/>
      <p:bldP spid="2597" grpId="0"/>
      <p:bldP spid="2598" grpId="0"/>
      <p:bldP spid="2599" grpId="0" animBg="1"/>
      <p:bldP spid="2600" grpId="0" animBg="1"/>
      <p:bldP spid="2601" grpId="0"/>
      <p:bldP spid="2602" grpId="0"/>
      <p:bldP spid="2603" grpId="0"/>
      <p:bldP spid="2604" grpId="0" animBg="1"/>
      <p:bldP spid="2605" grpId="0" animBg="1"/>
      <p:bldP spid="2606" grpId="0"/>
      <p:bldP spid="2607" grpId="0"/>
      <p:bldP spid="2608" grpId="0"/>
      <p:bldP spid="2609" grpId="0" animBg="1"/>
      <p:bldP spid="2610" grpId="0" animBg="1"/>
      <p:bldP spid="2611" grpId="0"/>
      <p:bldP spid="2612" grpId="0"/>
      <p:bldP spid="2613" grpId="0"/>
      <p:bldP spid="2614" grpId="0" animBg="1"/>
      <p:bldP spid="2615" grpId="0" animBg="1"/>
      <p:bldP spid="2616" grpId="0"/>
      <p:bldP spid="2617" grpId="0"/>
      <p:bldP spid="2618" grpId="0"/>
      <p:bldP spid="2619" grpId="0" animBg="1"/>
      <p:bldP spid="2620" grpId="0" animBg="1"/>
      <p:bldP spid="2621" grpId="0"/>
      <p:bldP spid="2622" grpId="0"/>
      <p:bldP spid="2623" grpId="0"/>
      <p:bldP spid="2624" grpId="0" animBg="1"/>
      <p:bldP spid="2625" grpId="0" animBg="1"/>
      <p:bldP spid="2626" grpId="0"/>
      <p:bldP spid="2627" grpId="0"/>
      <p:bldP spid="2628" grpId="0"/>
      <p:bldP spid="2629" grpId="0" animBg="1"/>
      <p:bldP spid="2630" grpId="0" animBg="1"/>
      <p:bldP spid="2631" grpId="0"/>
      <p:bldP spid="2632" grpId="0"/>
      <p:bldP spid="26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2147" name="Google Shape;2147;p98"/>
          <p:cNvPicPr preferRelativeResize="0"/>
          <p:nvPr/>
        </p:nvPicPr>
        <p:blipFill>
          <a:blip r:embed="rId3"/>
          <a:stretch>
            <a:fillRect/>
          </a:stretch>
        </p:blipFill>
        <p:spPr>
          <a:xfrm>
            <a:off x="90488" y="587821"/>
            <a:ext cx="8205787" cy="35900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102"/>
          <p:cNvSpPr txBox="1">
            <a:spLocks noGrp="1"/>
          </p:cNvSpPr>
          <p:nvPr>
            <p:ph type="title"/>
          </p:nvPr>
        </p:nvSpPr>
        <p:spPr>
          <a:xfrm>
            <a:off x="576653" y="1752849"/>
            <a:ext cx="4800600" cy="960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3000"/>
              <a:buFont typeface="Arial"/>
              <a:buNone/>
            </a:pPr>
            <a:r>
              <a:rPr lang="en-US" dirty="0">
                <a:latin typeface="Lexend Deca"/>
                <a:ea typeface="Lexend Deca"/>
                <a:cs typeface="Lexend Deca"/>
                <a:sym typeface="Lexend Deca"/>
              </a:rPr>
              <a:t>AI Application Evolution</a:t>
            </a:r>
            <a:endParaRPr dirty="0">
              <a:latin typeface="Lexend Deca"/>
              <a:ea typeface="Lexend Deca"/>
              <a:cs typeface="Lexend Deca"/>
              <a:sym typeface="Lexend Deca"/>
            </a:endParaRPr>
          </a:p>
        </p:txBody>
      </p:sp>
      <p:sp>
        <p:nvSpPr>
          <p:cNvPr id="2178" name="Google Shape;2178;p102"/>
          <p:cNvSpPr txBox="1">
            <a:spLocks noGrp="1"/>
          </p:cNvSpPr>
          <p:nvPr>
            <p:ph type="body" idx="1"/>
          </p:nvPr>
        </p:nvSpPr>
        <p:spPr>
          <a:xfrm>
            <a:off x="582517" y="3101395"/>
            <a:ext cx="4800600" cy="510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0"/>
              <a:buFont typeface="Arial"/>
              <a:buNone/>
            </a:pPr>
            <a:r>
              <a:rPr lang="en-US" dirty="0">
                <a:latin typeface="Lexend Deca"/>
                <a:ea typeface="Lexend Deca"/>
                <a:cs typeface="Lexend Deca"/>
                <a:sym typeface="Lexend Deca"/>
              </a:rPr>
              <a:t>Revisiting the progression that led to Modern AI Systems</a:t>
            </a:r>
            <a:endParaRPr dirty="0">
              <a:latin typeface="Lexend Deca"/>
              <a:ea typeface="Lexend Deca"/>
              <a:cs typeface="Lexend Deca"/>
              <a:sym typeface="Lexend Deca"/>
            </a:endParaRPr>
          </a:p>
        </p:txBody>
      </p:sp>
      <p:sp>
        <p:nvSpPr>
          <p:cNvPr id="2179" name="Google Shape;2179;p102"/>
          <p:cNvSpPr txBox="1">
            <a:spLocks noGrp="1"/>
          </p:cNvSpPr>
          <p:nvPr>
            <p:ph type="sldNum" idx="12"/>
          </p:nvPr>
        </p:nvSpPr>
        <p:spPr>
          <a:xfrm>
            <a:off x="428625" y="3883319"/>
            <a:ext cx="205800" cy="20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600"/>
              <a:buNone/>
            </a:pPr>
            <a:fld id="{00000000-1234-1234-1234-123412341234}" type="slidenum">
              <a:rPr lang="en-US"/>
              <a:t>12</a:t>
            </a:fld>
            <a:endParaRPr/>
          </a:p>
        </p:txBody>
      </p:sp>
      <p:sp>
        <p:nvSpPr>
          <p:cNvPr id="2180" name="Google Shape;2180;p102"/>
          <p:cNvSpPr txBox="1">
            <a:spLocks noGrp="1"/>
          </p:cNvSpPr>
          <p:nvPr>
            <p:ph type="ftr" idx="11"/>
          </p:nvPr>
        </p:nvSpPr>
        <p:spPr>
          <a:xfrm>
            <a:off x="634364" y="3883498"/>
            <a:ext cx="3231600" cy="205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100"/>
              <a:buNone/>
            </a:pPr>
            <a:r>
              <a:rPr lang="en-US"/>
              <a:t>Copyright © 2026, Oracle and/or its affiliates</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grpSp>
        <p:nvGrpSpPr>
          <p:cNvPr id="2185" name="Google Shape;2185;p103"/>
          <p:cNvGrpSpPr/>
          <p:nvPr/>
        </p:nvGrpSpPr>
        <p:grpSpPr>
          <a:xfrm>
            <a:off x="1257354" y="4143375"/>
            <a:ext cx="274200" cy="354000"/>
            <a:chOff x="1134104" y="4317200"/>
            <a:chExt cx="274200" cy="354000"/>
          </a:xfrm>
        </p:grpSpPr>
        <p:sp>
          <p:nvSpPr>
            <p:cNvPr id="2186" name="Google Shape;2186;p103"/>
            <p:cNvSpPr/>
            <p:nvPr/>
          </p:nvSpPr>
          <p:spPr>
            <a:xfrm>
              <a:off x="1143000" y="4368750"/>
              <a:ext cx="227100" cy="243000"/>
            </a:xfrm>
            <a:prstGeom prst="ellipse">
              <a:avLst/>
            </a:prstGeom>
            <a:solidFill>
              <a:schemeClr val="lt2"/>
            </a:solid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87" name="Google Shape;2187;p103"/>
            <p:cNvSpPr txBox="1"/>
            <p:nvPr/>
          </p:nvSpPr>
          <p:spPr>
            <a:xfrm>
              <a:off x="1134104" y="4317200"/>
              <a:ext cx="274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C00000"/>
                  </a:solidFill>
                  <a:latin typeface="Lexend Deca"/>
                  <a:ea typeface="Lexend Deca"/>
                  <a:cs typeface="Lexend Deca"/>
                  <a:sym typeface="Lexend Deca"/>
                </a:rPr>
                <a:t>1</a:t>
              </a:r>
              <a:endParaRPr sz="1100" b="0" i="0" u="none" strike="noStrike" cap="none">
                <a:solidFill>
                  <a:srgbClr val="C00000"/>
                </a:solidFill>
                <a:latin typeface="Lexend Deca"/>
                <a:ea typeface="Lexend Deca"/>
                <a:cs typeface="Lexend Deca"/>
                <a:sym typeface="Lexend Deca"/>
              </a:endParaRPr>
            </a:p>
          </p:txBody>
        </p:sp>
      </p:grpSp>
      <p:cxnSp>
        <p:nvCxnSpPr>
          <p:cNvPr id="2188" name="Google Shape;2188;p103"/>
          <p:cNvCxnSpPr>
            <a:endCxn id="2189" idx="1"/>
          </p:cNvCxnSpPr>
          <p:nvPr/>
        </p:nvCxnSpPr>
        <p:spPr>
          <a:xfrm rot="10800000" flipH="1">
            <a:off x="1847450" y="1739066"/>
            <a:ext cx="5403600" cy="10800"/>
          </a:xfrm>
          <a:prstGeom prst="straightConnector1">
            <a:avLst/>
          </a:prstGeom>
          <a:noFill/>
          <a:ln w="21425" cap="flat" cmpd="sng">
            <a:solidFill>
              <a:srgbClr val="C69133"/>
            </a:solidFill>
            <a:prstDash val="dash"/>
            <a:round/>
            <a:headEnd type="none" w="sm" len="sm"/>
            <a:tailEnd type="none" w="sm" len="sm"/>
          </a:ln>
        </p:spPr>
      </p:cxnSp>
      <p:sp>
        <p:nvSpPr>
          <p:cNvPr id="2190" name="Google Shape;2190;p103"/>
          <p:cNvSpPr txBox="1">
            <a:spLocks noGrp="1"/>
          </p:cNvSpPr>
          <p:nvPr>
            <p:ph type="body" idx="1"/>
          </p:nvPr>
        </p:nvSpPr>
        <p:spPr>
          <a:xfrm>
            <a:off x="589249" y="2529698"/>
            <a:ext cx="1610400" cy="2430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200"/>
              <a:buNone/>
            </a:pPr>
            <a:r>
              <a:rPr lang="en-US">
                <a:latin typeface="Lexend Deca"/>
                <a:ea typeface="Lexend Deca"/>
                <a:cs typeface="Lexend Deca"/>
                <a:sym typeface="Lexend Deca"/>
              </a:rPr>
              <a:t>LLM Chatbots</a:t>
            </a:r>
            <a:endParaRPr>
              <a:latin typeface="Lexend Deca"/>
              <a:ea typeface="Lexend Deca"/>
              <a:cs typeface="Lexend Deca"/>
              <a:sym typeface="Lexend Deca"/>
            </a:endParaRPr>
          </a:p>
        </p:txBody>
      </p:sp>
      <p:sp>
        <p:nvSpPr>
          <p:cNvPr id="2191" name="Google Shape;2191;p103"/>
          <p:cNvSpPr txBox="1">
            <a:spLocks noGrp="1"/>
          </p:cNvSpPr>
          <p:nvPr>
            <p:ph type="body" idx="3"/>
          </p:nvPr>
        </p:nvSpPr>
        <p:spPr>
          <a:xfrm>
            <a:off x="589249" y="2824932"/>
            <a:ext cx="1610400" cy="933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2"/>
              </a:buClr>
              <a:buSzPts val="800"/>
              <a:buNone/>
            </a:pPr>
            <a:r>
              <a:rPr lang="en-US" sz="800">
                <a:latin typeface="Lexend Deca"/>
                <a:ea typeface="Lexend Deca"/>
                <a:cs typeface="Lexend Deca"/>
                <a:sym typeface="Lexend Deca"/>
              </a:rPr>
              <a:t>Single-turn or multi-turn </a:t>
            </a:r>
            <a:r>
              <a:rPr lang="en-US" sz="800" b="1">
                <a:solidFill>
                  <a:srgbClr val="C00000"/>
                </a:solidFill>
                <a:latin typeface="Lexend Deca"/>
                <a:ea typeface="Lexend Deca"/>
                <a:cs typeface="Lexend Deca"/>
                <a:sym typeface="Lexend Deca"/>
              </a:rPr>
              <a:t>conversational interfaces</a:t>
            </a:r>
            <a:r>
              <a:rPr lang="en-US" sz="800">
                <a:latin typeface="Lexend Deca"/>
                <a:ea typeface="Lexend Deca"/>
                <a:cs typeface="Lexend Deca"/>
                <a:sym typeface="Lexend Deca"/>
              </a:rPr>
              <a:t> powered by large language models. Minimal context retention, best suited for Q&amp;A, summarization, and general assistance</a:t>
            </a:r>
            <a:endParaRPr>
              <a:latin typeface="Lexend Deca"/>
              <a:ea typeface="Lexend Deca"/>
              <a:cs typeface="Lexend Deca"/>
              <a:sym typeface="Lexend Deca"/>
            </a:endParaRPr>
          </a:p>
        </p:txBody>
      </p:sp>
      <p:sp>
        <p:nvSpPr>
          <p:cNvPr id="2192" name="Google Shape;2192;p103"/>
          <p:cNvSpPr txBox="1">
            <a:spLocks noGrp="1"/>
          </p:cNvSpPr>
          <p:nvPr>
            <p:ph type="body" idx="5"/>
          </p:nvPr>
        </p:nvSpPr>
        <p:spPr>
          <a:xfrm>
            <a:off x="2703799" y="2529810"/>
            <a:ext cx="1610400" cy="2430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None/>
            </a:pPr>
            <a:r>
              <a:rPr lang="en-US" sz="1100">
                <a:latin typeface="Lexend Deca"/>
                <a:ea typeface="Lexend Deca"/>
                <a:cs typeface="Lexend Deca"/>
                <a:sym typeface="Lexend Deca"/>
              </a:rPr>
              <a:t>RAG Applications</a:t>
            </a:r>
            <a:endParaRPr sz="1100">
              <a:latin typeface="Lexend Deca"/>
              <a:ea typeface="Lexend Deca"/>
              <a:cs typeface="Lexend Deca"/>
              <a:sym typeface="Lexend Deca"/>
            </a:endParaRPr>
          </a:p>
        </p:txBody>
      </p:sp>
      <p:sp>
        <p:nvSpPr>
          <p:cNvPr id="2193" name="Google Shape;2193;p103"/>
          <p:cNvSpPr txBox="1">
            <a:spLocks noGrp="1"/>
          </p:cNvSpPr>
          <p:nvPr>
            <p:ph type="body" idx="6"/>
          </p:nvPr>
        </p:nvSpPr>
        <p:spPr>
          <a:xfrm>
            <a:off x="2703799" y="2825045"/>
            <a:ext cx="1610400" cy="933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2"/>
              </a:buClr>
              <a:buSzPts val="800"/>
              <a:buNone/>
            </a:pPr>
            <a:r>
              <a:rPr lang="en-US" sz="800">
                <a:latin typeface="Lexend Deca"/>
                <a:ea typeface="Lexend Deca"/>
                <a:cs typeface="Lexend Deca"/>
                <a:sym typeface="Lexend Deca"/>
              </a:rPr>
              <a:t>LLM</a:t>
            </a:r>
            <a:r>
              <a:rPr lang="en-US" sz="800" b="1">
                <a:latin typeface="Lexend Deca"/>
                <a:ea typeface="Lexend Deca"/>
                <a:cs typeface="Lexend Deca"/>
                <a:sym typeface="Lexend Deca"/>
              </a:rPr>
              <a:t> </a:t>
            </a:r>
            <a:r>
              <a:rPr lang="en-US" sz="800" b="1">
                <a:solidFill>
                  <a:srgbClr val="C00000"/>
                </a:solidFill>
                <a:latin typeface="Lexend Deca"/>
                <a:ea typeface="Lexend Deca"/>
                <a:cs typeface="Lexend Deca"/>
                <a:sym typeface="Lexend Deca"/>
              </a:rPr>
              <a:t>responses grounded </a:t>
            </a:r>
            <a:r>
              <a:rPr lang="en-US" sz="800">
                <a:latin typeface="Lexend Deca"/>
                <a:ea typeface="Lexend Deca"/>
                <a:cs typeface="Lexend Deca"/>
                <a:sym typeface="Lexend Deca"/>
              </a:rPr>
              <a:t>in your organization's data through retrieval-augmented generation. Connects models to internal knowledge bases for accurate, domain-specific answers.</a:t>
            </a:r>
            <a:endParaRPr>
              <a:latin typeface="Lexend Deca"/>
              <a:ea typeface="Lexend Deca"/>
              <a:cs typeface="Lexend Deca"/>
              <a:sym typeface="Lexend Deca"/>
            </a:endParaRPr>
          </a:p>
        </p:txBody>
      </p:sp>
      <p:sp>
        <p:nvSpPr>
          <p:cNvPr id="2194" name="Google Shape;2194;p103"/>
          <p:cNvSpPr txBox="1">
            <a:spLocks noGrp="1"/>
          </p:cNvSpPr>
          <p:nvPr>
            <p:ph type="body" idx="8"/>
          </p:nvPr>
        </p:nvSpPr>
        <p:spPr>
          <a:xfrm>
            <a:off x="4662822" y="2551762"/>
            <a:ext cx="1932900" cy="2430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None/>
            </a:pPr>
            <a:r>
              <a:rPr lang="en-US" sz="1100">
                <a:latin typeface="Lexend Deca"/>
                <a:ea typeface="Lexend Deca"/>
                <a:cs typeface="Lexend Deca"/>
                <a:sym typeface="Lexend Deca"/>
              </a:rPr>
              <a:t>LLM-Driven Workflows</a:t>
            </a:r>
            <a:endParaRPr sz="1100">
              <a:latin typeface="Lexend Deca"/>
              <a:ea typeface="Lexend Deca"/>
              <a:cs typeface="Lexend Deca"/>
              <a:sym typeface="Lexend Deca"/>
            </a:endParaRPr>
          </a:p>
        </p:txBody>
      </p:sp>
      <p:sp>
        <p:nvSpPr>
          <p:cNvPr id="2195" name="Google Shape;2195;p103"/>
          <p:cNvSpPr txBox="1">
            <a:spLocks noGrp="1"/>
          </p:cNvSpPr>
          <p:nvPr>
            <p:ph type="body" idx="9"/>
          </p:nvPr>
        </p:nvSpPr>
        <p:spPr>
          <a:xfrm>
            <a:off x="4827999" y="2847038"/>
            <a:ext cx="1610400" cy="933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2"/>
              </a:buClr>
              <a:buSzPts val="800"/>
              <a:buNone/>
            </a:pPr>
            <a:r>
              <a:rPr lang="en-US" sz="800">
                <a:latin typeface="Lexend Deca"/>
                <a:ea typeface="Lexend Deca"/>
                <a:cs typeface="Lexend Deca"/>
                <a:sym typeface="Lexend Deca"/>
              </a:rPr>
              <a:t>Multi-step processes orchestrated by LLMs within human-defined logic. </a:t>
            </a:r>
            <a:r>
              <a:rPr lang="en-US" sz="800" b="1">
                <a:solidFill>
                  <a:srgbClr val="C00000"/>
                </a:solidFill>
                <a:latin typeface="Lexend Deca"/>
                <a:ea typeface="Lexend Deca"/>
                <a:cs typeface="Lexend Deca"/>
                <a:sym typeface="Lexend Deca"/>
              </a:rPr>
              <a:t>Automates </a:t>
            </a:r>
            <a:r>
              <a:rPr lang="en-US" sz="800">
                <a:latin typeface="Lexend Deca"/>
                <a:ea typeface="Lexend Deca"/>
                <a:cs typeface="Lexend Deca"/>
                <a:sym typeface="Lexend Deca"/>
              </a:rPr>
              <a:t>structured tasks like document processing, approvals, and data transformation with predictable outputs.</a:t>
            </a:r>
            <a:endParaRPr>
              <a:latin typeface="Lexend Deca"/>
              <a:ea typeface="Lexend Deca"/>
              <a:cs typeface="Lexend Deca"/>
              <a:sym typeface="Lexend Deca"/>
            </a:endParaRPr>
          </a:p>
        </p:txBody>
      </p:sp>
      <p:sp>
        <p:nvSpPr>
          <p:cNvPr id="2196" name="Google Shape;2196;p103"/>
          <p:cNvSpPr txBox="1">
            <a:spLocks noGrp="1"/>
          </p:cNvSpPr>
          <p:nvPr>
            <p:ph type="body" idx="14"/>
          </p:nvPr>
        </p:nvSpPr>
        <p:spPr>
          <a:xfrm>
            <a:off x="6944354" y="2551748"/>
            <a:ext cx="1610400" cy="2430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200"/>
              <a:buNone/>
            </a:pPr>
            <a:r>
              <a:rPr lang="en-US">
                <a:latin typeface="Lexend Deca"/>
                <a:ea typeface="Lexend Deca"/>
                <a:cs typeface="Lexend Deca"/>
                <a:sym typeface="Lexend Deca"/>
              </a:rPr>
              <a:t>Agentic AI</a:t>
            </a:r>
            <a:r>
              <a:rPr lang="en-US" b="0">
                <a:latin typeface="Lexend Deca"/>
                <a:ea typeface="Lexend Deca"/>
                <a:cs typeface="Lexend Deca"/>
                <a:sym typeface="Lexend Deca"/>
              </a:rPr>
              <a:t> </a:t>
            </a:r>
            <a:endParaRPr>
              <a:latin typeface="Lexend Deca"/>
              <a:ea typeface="Lexend Deca"/>
              <a:cs typeface="Lexend Deca"/>
              <a:sym typeface="Lexend Deca"/>
            </a:endParaRPr>
          </a:p>
        </p:txBody>
      </p:sp>
      <p:sp>
        <p:nvSpPr>
          <p:cNvPr id="2197" name="Google Shape;2197;p103"/>
          <p:cNvSpPr txBox="1">
            <a:spLocks noGrp="1"/>
          </p:cNvSpPr>
          <p:nvPr>
            <p:ph type="body" idx="15"/>
          </p:nvPr>
        </p:nvSpPr>
        <p:spPr>
          <a:xfrm>
            <a:off x="6944354" y="2846982"/>
            <a:ext cx="1610400" cy="933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800"/>
              <a:buNone/>
            </a:pPr>
            <a:r>
              <a:rPr lang="en-US" sz="800" b="1">
                <a:solidFill>
                  <a:srgbClr val="C00000"/>
                </a:solidFill>
                <a:latin typeface="Lexend Deca"/>
                <a:ea typeface="Lexend Deca"/>
                <a:cs typeface="Lexend Deca"/>
                <a:sym typeface="Lexend Deca"/>
              </a:rPr>
              <a:t>Autonomous </a:t>
            </a:r>
            <a:r>
              <a:rPr lang="en-US" sz="800">
                <a:latin typeface="Lexend Deca"/>
                <a:ea typeface="Lexend Deca"/>
                <a:cs typeface="Lexend Deca"/>
                <a:sym typeface="Lexend Deca"/>
              </a:rPr>
              <a:t>systems that plan, reason, use tools, and make decisions with minimal human intervention. Maintain persistent memory and adapt dynamically to accomplish complex goals</a:t>
            </a:r>
            <a:endParaRPr>
              <a:latin typeface="Lexend Deca"/>
              <a:ea typeface="Lexend Deca"/>
              <a:cs typeface="Lexend Deca"/>
              <a:sym typeface="Lexend Deca"/>
            </a:endParaRPr>
          </a:p>
        </p:txBody>
      </p:sp>
      <p:sp>
        <p:nvSpPr>
          <p:cNvPr id="2198" name="Google Shape;2198;p103"/>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700"/>
              <a:buNone/>
            </a:pPr>
            <a:fld id="{00000000-1234-1234-1234-123412341234}" type="slidenum">
              <a:rPr lang="en-US"/>
              <a:t>13</a:t>
            </a:fld>
            <a:endParaRPr/>
          </a:p>
        </p:txBody>
      </p:sp>
      <p:sp>
        <p:nvSpPr>
          <p:cNvPr id="2199" name="Google Shape;2199;p103"/>
          <p:cNvSpPr txBox="1">
            <a:spLocks noGrp="1"/>
          </p:cNvSpPr>
          <p:nvPr>
            <p:ph type="ftr" idx="11"/>
          </p:nvPr>
        </p:nvSpPr>
        <p:spPr>
          <a:xfrm>
            <a:off x="845819" y="4817984"/>
            <a:ext cx="4308900" cy="273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100"/>
              <a:buNone/>
            </a:pPr>
            <a:r>
              <a:rPr lang="en-US" dirty="0"/>
              <a:t>Copyright © 2026, Oracle and/or its affiliates </a:t>
            </a:r>
            <a:endParaRPr dirty="0"/>
          </a:p>
        </p:txBody>
      </p:sp>
      <p:pic>
        <p:nvPicPr>
          <p:cNvPr id="2189" name="Google Shape;2189;p103" title="oracle_icon_agentic.png"/>
          <p:cNvPicPr preferRelativeResize="0"/>
          <p:nvPr/>
        </p:nvPicPr>
        <p:blipFill rotWithShape="1">
          <a:blip r:embed="rId3">
            <a:alphaModFix/>
          </a:blip>
          <a:srcRect/>
          <a:stretch/>
        </p:blipFill>
        <p:spPr>
          <a:xfrm>
            <a:off x="7251050" y="1240591"/>
            <a:ext cx="996950" cy="996950"/>
          </a:xfrm>
          <a:prstGeom prst="rect">
            <a:avLst/>
          </a:prstGeom>
          <a:noFill/>
          <a:ln>
            <a:noFill/>
          </a:ln>
          <a:effectLst>
            <a:outerShdw blurRad="57150" dist="19050" dir="5400000" algn="bl" rotWithShape="0">
              <a:srgbClr val="000000">
                <a:alpha val="50196"/>
              </a:srgbClr>
            </a:outerShdw>
          </a:effectLst>
        </p:spPr>
      </p:pic>
      <p:pic>
        <p:nvPicPr>
          <p:cNvPr id="2200" name="Google Shape;2200;p103" title="oracle_icon_chatbots.png"/>
          <p:cNvPicPr preferRelativeResize="0"/>
          <p:nvPr/>
        </p:nvPicPr>
        <p:blipFill rotWithShape="1">
          <a:blip r:embed="rId4">
            <a:alphaModFix/>
          </a:blip>
          <a:srcRect/>
          <a:stretch/>
        </p:blipFill>
        <p:spPr>
          <a:xfrm>
            <a:off x="895975" y="1200150"/>
            <a:ext cx="996950" cy="996950"/>
          </a:xfrm>
          <a:prstGeom prst="rect">
            <a:avLst/>
          </a:prstGeom>
          <a:noFill/>
          <a:ln>
            <a:noFill/>
          </a:ln>
          <a:effectLst>
            <a:outerShdw blurRad="57150" dist="19050" dir="5400000" algn="bl" rotWithShape="0">
              <a:srgbClr val="000000">
                <a:alpha val="50196"/>
              </a:srgbClr>
            </a:outerShdw>
          </a:effectLst>
        </p:spPr>
      </p:pic>
      <p:pic>
        <p:nvPicPr>
          <p:cNvPr id="2201" name="Google Shape;2201;p103" title="oracle_icon_rag.png"/>
          <p:cNvPicPr preferRelativeResize="0"/>
          <p:nvPr/>
        </p:nvPicPr>
        <p:blipFill rotWithShape="1">
          <a:blip r:embed="rId5">
            <a:alphaModFix/>
          </a:blip>
          <a:srcRect/>
          <a:stretch/>
        </p:blipFill>
        <p:spPr>
          <a:xfrm>
            <a:off x="3002050" y="1200150"/>
            <a:ext cx="996950" cy="996950"/>
          </a:xfrm>
          <a:prstGeom prst="rect">
            <a:avLst/>
          </a:prstGeom>
          <a:noFill/>
          <a:ln>
            <a:noFill/>
          </a:ln>
          <a:effectLst>
            <a:outerShdw blurRad="57150" dist="19050" dir="5400000" algn="bl" rotWithShape="0">
              <a:srgbClr val="000000">
                <a:alpha val="50196"/>
              </a:srgbClr>
            </a:outerShdw>
          </a:effectLst>
        </p:spPr>
      </p:pic>
      <p:pic>
        <p:nvPicPr>
          <p:cNvPr id="2202" name="Google Shape;2202;p103" title="oracle_icon_workflows_hires.png"/>
          <p:cNvPicPr preferRelativeResize="0"/>
          <p:nvPr/>
        </p:nvPicPr>
        <p:blipFill rotWithShape="1">
          <a:blip r:embed="rId6">
            <a:alphaModFix/>
          </a:blip>
          <a:srcRect/>
          <a:stretch/>
        </p:blipFill>
        <p:spPr>
          <a:xfrm>
            <a:off x="5126550" y="1240588"/>
            <a:ext cx="996951" cy="996951"/>
          </a:xfrm>
          <a:prstGeom prst="rect">
            <a:avLst/>
          </a:prstGeom>
          <a:noFill/>
          <a:ln>
            <a:noFill/>
          </a:ln>
          <a:effectLst>
            <a:outerShdw blurRad="57150" dist="19050" dir="5400000" algn="bl" rotWithShape="0">
              <a:srgbClr val="000000">
                <a:alpha val="50196"/>
              </a:srgbClr>
            </a:outerShdw>
          </a:effectLst>
        </p:spPr>
      </p:pic>
      <p:grpSp>
        <p:nvGrpSpPr>
          <p:cNvPr id="2203" name="Google Shape;2203;p103"/>
          <p:cNvGrpSpPr/>
          <p:nvPr/>
        </p:nvGrpSpPr>
        <p:grpSpPr>
          <a:xfrm>
            <a:off x="3352854" y="4143375"/>
            <a:ext cx="274200" cy="354000"/>
            <a:chOff x="1134104" y="4317200"/>
            <a:chExt cx="274200" cy="354000"/>
          </a:xfrm>
        </p:grpSpPr>
        <p:sp>
          <p:nvSpPr>
            <p:cNvPr id="2204" name="Google Shape;2204;p103"/>
            <p:cNvSpPr/>
            <p:nvPr/>
          </p:nvSpPr>
          <p:spPr>
            <a:xfrm>
              <a:off x="1143000" y="4368750"/>
              <a:ext cx="227100" cy="243000"/>
            </a:xfrm>
            <a:prstGeom prst="ellipse">
              <a:avLst/>
            </a:prstGeom>
            <a:solidFill>
              <a:schemeClr val="lt2"/>
            </a:solid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05" name="Google Shape;2205;p103"/>
            <p:cNvSpPr txBox="1"/>
            <p:nvPr/>
          </p:nvSpPr>
          <p:spPr>
            <a:xfrm>
              <a:off x="1134104" y="4317200"/>
              <a:ext cx="274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C00000"/>
                  </a:solidFill>
                  <a:latin typeface="Lexend Deca"/>
                  <a:ea typeface="Lexend Deca"/>
                  <a:cs typeface="Lexend Deca"/>
                  <a:sym typeface="Lexend Deca"/>
                </a:rPr>
                <a:t>2</a:t>
              </a:r>
              <a:endParaRPr sz="1100" b="0" i="0" u="none" strike="noStrike" cap="none">
                <a:solidFill>
                  <a:srgbClr val="C00000"/>
                </a:solidFill>
                <a:latin typeface="Lexend Deca"/>
                <a:ea typeface="Lexend Deca"/>
                <a:cs typeface="Lexend Deca"/>
                <a:sym typeface="Lexend Deca"/>
              </a:endParaRPr>
            </a:p>
          </p:txBody>
        </p:sp>
      </p:grpSp>
      <p:grpSp>
        <p:nvGrpSpPr>
          <p:cNvPr id="2206" name="Google Shape;2206;p103"/>
          <p:cNvGrpSpPr/>
          <p:nvPr/>
        </p:nvGrpSpPr>
        <p:grpSpPr>
          <a:xfrm>
            <a:off x="5448354" y="4143375"/>
            <a:ext cx="274200" cy="354000"/>
            <a:chOff x="1134104" y="4317200"/>
            <a:chExt cx="274200" cy="354000"/>
          </a:xfrm>
        </p:grpSpPr>
        <p:sp>
          <p:nvSpPr>
            <p:cNvPr id="2207" name="Google Shape;2207;p103"/>
            <p:cNvSpPr/>
            <p:nvPr/>
          </p:nvSpPr>
          <p:spPr>
            <a:xfrm>
              <a:off x="1143000" y="4368750"/>
              <a:ext cx="227100" cy="243000"/>
            </a:xfrm>
            <a:prstGeom prst="ellipse">
              <a:avLst/>
            </a:prstGeom>
            <a:solidFill>
              <a:schemeClr val="lt2"/>
            </a:solid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08" name="Google Shape;2208;p103"/>
            <p:cNvSpPr txBox="1"/>
            <p:nvPr/>
          </p:nvSpPr>
          <p:spPr>
            <a:xfrm>
              <a:off x="1134104" y="4317200"/>
              <a:ext cx="274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C00000"/>
                  </a:solidFill>
                  <a:latin typeface="Lexend Deca"/>
                  <a:ea typeface="Lexend Deca"/>
                  <a:cs typeface="Lexend Deca"/>
                  <a:sym typeface="Lexend Deca"/>
                </a:rPr>
                <a:t>3</a:t>
              </a:r>
              <a:endParaRPr sz="1100" b="0" i="0" u="none" strike="noStrike" cap="none">
                <a:solidFill>
                  <a:srgbClr val="C00000"/>
                </a:solidFill>
                <a:latin typeface="Lexend Deca"/>
                <a:ea typeface="Lexend Deca"/>
                <a:cs typeface="Lexend Deca"/>
                <a:sym typeface="Lexend Deca"/>
              </a:endParaRPr>
            </a:p>
          </p:txBody>
        </p:sp>
      </p:grpSp>
      <p:grpSp>
        <p:nvGrpSpPr>
          <p:cNvPr id="2209" name="Google Shape;2209;p103"/>
          <p:cNvGrpSpPr/>
          <p:nvPr/>
        </p:nvGrpSpPr>
        <p:grpSpPr>
          <a:xfrm>
            <a:off x="7612454" y="4143375"/>
            <a:ext cx="274200" cy="354000"/>
            <a:chOff x="1134104" y="4317200"/>
            <a:chExt cx="274200" cy="354000"/>
          </a:xfrm>
        </p:grpSpPr>
        <p:sp>
          <p:nvSpPr>
            <p:cNvPr id="2210" name="Google Shape;2210;p103"/>
            <p:cNvSpPr/>
            <p:nvPr/>
          </p:nvSpPr>
          <p:spPr>
            <a:xfrm>
              <a:off x="1143000" y="4368750"/>
              <a:ext cx="227100" cy="243000"/>
            </a:xfrm>
            <a:prstGeom prst="ellipse">
              <a:avLst/>
            </a:prstGeom>
            <a:solidFill>
              <a:schemeClr val="lt2"/>
            </a:solid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11" name="Google Shape;2211;p103"/>
            <p:cNvSpPr txBox="1"/>
            <p:nvPr/>
          </p:nvSpPr>
          <p:spPr>
            <a:xfrm>
              <a:off x="1134104" y="4317200"/>
              <a:ext cx="274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C00000"/>
                  </a:solidFill>
                  <a:latin typeface="Lexend Deca"/>
                  <a:ea typeface="Lexend Deca"/>
                  <a:cs typeface="Lexend Deca"/>
                  <a:sym typeface="Lexend Deca"/>
                </a:rPr>
                <a:t>4</a:t>
              </a:r>
              <a:endParaRPr sz="1100" b="0" i="0" u="none" strike="noStrike" cap="none">
                <a:solidFill>
                  <a:srgbClr val="C00000"/>
                </a:solidFill>
                <a:latin typeface="Lexend Deca"/>
                <a:ea typeface="Lexend Deca"/>
                <a:cs typeface="Lexend Deca"/>
                <a:sym typeface="Lexend Deca"/>
              </a:endParaRPr>
            </a:p>
          </p:txBody>
        </p:sp>
      </p:grpSp>
      <p:cxnSp>
        <p:nvCxnSpPr>
          <p:cNvPr id="2212" name="Google Shape;2212;p103"/>
          <p:cNvCxnSpPr>
            <a:stCxn id="2187" idx="2"/>
            <a:endCxn id="2205" idx="1"/>
          </p:cNvCxnSpPr>
          <p:nvPr/>
        </p:nvCxnSpPr>
        <p:spPr>
          <a:xfrm rot="-5400000">
            <a:off x="2285154" y="3429675"/>
            <a:ext cx="177000" cy="1958400"/>
          </a:xfrm>
          <a:prstGeom prst="curvedConnector4">
            <a:avLst>
              <a:gd name="adj1" fmla="val -134534"/>
              <a:gd name="adj2" fmla="val 53500"/>
            </a:avLst>
          </a:prstGeom>
          <a:noFill/>
          <a:ln w="19050" cap="flat" cmpd="sng">
            <a:solidFill>
              <a:srgbClr val="C00000"/>
            </a:solidFill>
            <a:prstDash val="dot"/>
            <a:round/>
            <a:headEnd type="none" w="sm" len="sm"/>
            <a:tailEnd type="triangle" w="med" len="med"/>
          </a:ln>
        </p:spPr>
      </p:cxnSp>
      <p:cxnSp>
        <p:nvCxnSpPr>
          <p:cNvPr id="2213" name="Google Shape;2213;p103"/>
          <p:cNvCxnSpPr>
            <a:stCxn id="2205" idx="2"/>
            <a:endCxn id="2208" idx="1"/>
          </p:cNvCxnSpPr>
          <p:nvPr/>
        </p:nvCxnSpPr>
        <p:spPr>
          <a:xfrm rot="-5400000">
            <a:off x="4380654" y="3429675"/>
            <a:ext cx="177000" cy="1958400"/>
          </a:xfrm>
          <a:prstGeom prst="curvedConnector4">
            <a:avLst>
              <a:gd name="adj1" fmla="val -134534"/>
              <a:gd name="adj2" fmla="val 53500"/>
            </a:avLst>
          </a:prstGeom>
          <a:noFill/>
          <a:ln w="19050" cap="flat" cmpd="sng">
            <a:solidFill>
              <a:srgbClr val="C00000"/>
            </a:solidFill>
            <a:prstDash val="dot"/>
            <a:round/>
            <a:headEnd type="none" w="sm" len="sm"/>
            <a:tailEnd type="triangle" w="med" len="med"/>
          </a:ln>
        </p:spPr>
      </p:cxnSp>
      <p:cxnSp>
        <p:nvCxnSpPr>
          <p:cNvPr id="2214" name="Google Shape;2214;p103"/>
          <p:cNvCxnSpPr>
            <a:stCxn id="2208" idx="2"/>
            <a:endCxn id="2211" idx="1"/>
          </p:cNvCxnSpPr>
          <p:nvPr/>
        </p:nvCxnSpPr>
        <p:spPr>
          <a:xfrm rot="-5400000">
            <a:off x="6510504" y="3395325"/>
            <a:ext cx="177000" cy="2027100"/>
          </a:xfrm>
          <a:prstGeom prst="curvedConnector4">
            <a:avLst>
              <a:gd name="adj1" fmla="val -134534"/>
              <a:gd name="adj2" fmla="val 53379"/>
            </a:avLst>
          </a:prstGeom>
          <a:noFill/>
          <a:ln w="19050" cap="flat" cmpd="sng">
            <a:solidFill>
              <a:srgbClr val="C00000"/>
            </a:solidFill>
            <a:prstDash val="dot"/>
            <a:round/>
            <a:headEnd type="none" w="sm" len="sm"/>
            <a:tailEnd type="triangle" w="med" len="med"/>
          </a:ln>
        </p:spPr>
      </p:cxnSp>
      <p:sp>
        <p:nvSpPr>
          <p:cNvPr id="2215" name="Google Shape;2215;p103"/>
          <p:cNvSpPr/>
          <p:nvPr/>
        </p:nvSpPr>
        <p:spPr>
          <a:xfrm>
            <a:off x="-200" y="0"/>
            <a:ext cx="9144000" cy="5304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103"/>
          <p:cNvSpPr/>
          <p:nvPr/>
        </p:nvSpPr>
        <p:spPr>
          <a:xfrm>
            <a:off x="426289" y="0"/>
            <a:ext cx="8374800" cy="53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Lexend Deca"/>
                <a:ea typeface="Lexend Deca"/>
                <a:cs typeface="Lexend Deca"/>
                <a:sym typeface="Lexend Deca"/>
              </a:rPr>
              <a:t>Form Factors and Maturity Levels of AI Application</a:t>
            </a:r>
            <a:endParaRPr sz="2000" b="1" i="0" u="none" strike="noStrike" cap="none">
              <a:solidFill>
                <a:srgbClr val="FFFFFF"/>
              </a:solidFill>
              <a:latin typeface="Lexend Deca"/>
              <a:ea typeface="Lexend Deca"/>
              <a:cs typeface="Lexend Deca"/>
              <a:sym typeface="Lexend Dec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2229"/>
        <p:cNvGrpSpPr/>
        <p:nvPr/>
      </p:nvGrpSpPr>
      <p:grpSpPr>
        <a:xfrm>
          <a:off x="0" y="0"/>
          <a:ext cx="0" cy="0"/>
          <a:chOff x="0" y="0"/>
          <a:chExt cx="0" cy="0"/>
        </a:xfrm>
      </p:grpSpPr>
      <p:sp>
        <p:nvSpPr>
          <p:cNvPr id="2230" name="Google Shape;2230;p105"/>
          <p:cNvSpPr/>
          <p:nvPr/>
        </p:nvSpPr>
        <p:spPr>
          <a:xfrm>
            <a:off x="0" y="0"/>
            <a:ext cx="9144000" cy="5670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31" name="Google Shape;2231;p105"/>
          <p:cNvSpPr/>
          <p:nvPr/>
        </p:nvSpPr>
        <p:spPr>
          <a:xfrm>
            <a:off x="228600" y="0"/>
            <a:ext cx="7772400" cy="567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Lexend Deca"/>
                <a:ea typeface="Lexend Deca"/>
                <a:cs typeface="Lexend Deca"/>
                <a:sym typeface="Lexend Deca"/>
              </a:rPr>
              <a:t>INFORMATION RETRIEVAL IN RAG</a:t>
            </a:r>
            <a:endParaRPr sz="2000" b="0" i="0" u="none" strike="noStrike" cap="none">
              <a:solidFill>
                <a:schemeClr val="dk1"/>
              </a:solidFill>
              <a:latin typeface="Lexend Deca"/>
              <a:ea typeface="Lexend Deca"/>
              <a:cs typeface="Lexend Deca"/>
              <a:sym typeface="Lexend Deca"/>
            </a:endParaRPr>
          </a:p>
        </p:txBody>
      </p:sp>
      <p:sp>
        <p:nvSpPr>
          <p:cNvPr id="2232" name="Google Shape;2232;p105"/>
          <p:cNvSpPr/>
          <p:nvPr/>
        </p:nvSpPr>
        <p:spPr>
          <a:xfrm>
            <a:off x="228600" y="640080"/>
            <a:ext cx="8686800" cy="255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B6B6B"/>
              </a:buClr>
              <a:buSzPts val="950"/>
              <a:buFont typeface="Calibri"/>
              <a:buNone/>
            </a:pPr>
            <a:r>
              <a:rPr lang="en-US" sz="950" b="0" i="1" u="none" strike="noStrike" cap="none">
                <a:solidFill>
                  <a:srgbClr val="6B6B6B"/>
                </a:solidFill>
                <a:latin typeface="Lexend Deca"/>
                <a:ea typeface="Lexend Deca"/>
                <a:cs typeface="Lexend Deca"/>
                <a:sym typeface="Lexend Deca"/>
              </a:rPr>
              <a:t>The mechanism that determines which knowledge reaches your LLM — and how accurately it does so.</a:t>
            </a:r>
            <a:endParaRPr sz="950" b="0" i="0" u="none" strike="noStrike" cap="none">
              <a:solidFill>
                <a:schemeClr val="dk1"/>
              </a:solidFill>
              <a:latin typeface="Lexend Deca"/>
              <a:ea typeface="Lexend Deca"/>
              <a:cs typeface="Lexend Deca"/>
              <a:sym typeface="Lexend Deca"/>
            </a:endParaRPr>
          </a:p>
        </p:txBody>
      </p:sp>
      <p:sp>
        <p:nvSpPr>
          <p:cNvPr id="2233" name="Google Shape;2233;p105"/>
          <p:cNvSpPr/>
          <p:nvPr/>
        </p:nvSpPr>
        <p:spPr>
          <a:xfrm>
            <a:off x="228600" y="1078925"/>
            <a:ext cx="920700" cy="201300"/>
          </a:xfrm>
          <a:prstGeom prst="roundRect">
            <a:avLst>
              <a:gd name="adj" fmla="val 18182"/>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34" name="Google Shape;2234;p105"/>
          <p:cNvSpPr/>
          <p:nvPr/>
        </p:nvSpPr>
        <p:spPr>
          <a:xfrm>
            <a:off x="228600" y="1087925"/>
            <a:ext cx="9669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00"/>
              <a:buFont typeface="Calibri"/>
              <a:buNone/>
            </a:pPr>
            <a:r>
              <a:rPr lang="en-US" sz="700" b="1" i="0" u="none" strike="noStrike" cap="none">
                <a:solidFill>
                  <a:srgbClr val="FFFFFF"/>
                </a:solidFill>
                <a:latin typeface="Lexend Deca"/>
                <a:ea typeface="Lexend Deca"/>
                <a:cs typeface="Lexend Deca"/>
                <a:sym typeface="Lexend Deca"/>
              </a:rPr>
              <a:t>DEFINITION</a:t>
            </a:r>
            <a:endParaRPr sz="700" b="0" i="0" u="none" strike="noStrike" cap="none">
              <a:solidFill>
                <a:schemeClr val="dk1"/>
              </a:solidFill>
              <a:latin typeface="Lexend Deca"/>
              <a:ea typeface="Lexend Deca"/>
              <a:cs typeface="Lexend Deca"/>
              <a:sym typeface="Lexend Deca"/>
            </a:endParaRPr>
          </a:p>
        </p:txBody>
      </p:sp>
      <p:sp>
        <p:nvSpPr>
          <p:cNvPr id="2235" name="Google Shape;2235;p105"/>
          <p:cNvSpPr/>
          <p:nvPr/>
        </p:nvSpPr>
        <p:spPr>
          <a:xfrm>
            <a:off x="228600" y="1435609"/>
            <a:ext cx="8686800" cy="603600"/>
          </a:xfrm>
          <a:prstGeom prst="rect">
            <a:avLst/>
          </a:prstGeom>
          <a:solidFill>
            <a:srgbClr val="FDECEA"/>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36" name="Google Shape;2236;p105"/>
          <p:cNvSpPr/>
          <p:nvPr/>
        </p:nvSpPr>
        <p:spPr>
          <a:xfrm>
            <a:off x="228600" y="1435609"/>
            <a:ext cx="91500" cy="6036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37" name="Google Shape;2237;p105"/>
          <p:cNvSpPr/>
          <p:nvPr/>
        </p:nvSpPr>
        <p:spPr>
          <a:xfrm>
            <a:off x="393192" y="1472185"/>
            <a:ext cx="8412600" cy="530400"/>
          </a:xfrm>
          <a:prstGeom prst="rect">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2D2D2D"/>
              </a:buClr>
              <a:buSzPts val="900"/>
              <a:buFont typeface="Calibri"/>
              <a:buNone/>
            </a:pPr>
            <a:r>
              <a:rPr lang="en-US" sz="900" b="0" i="0" u="none" strike="noStrike" cap="none">
                <a:solidFill>
                  <a:srgbClr val="2D2D2D"/>
                </a:solidFill>
                <a:latin typeface="Lexend Deca"/>
                <a:ea typeface="Lexend Deca"/>
                <a:cs typeface="Lexend Deca"/>
                <a:sym typeface="Lexend Deca"/>
              </a:rPr>
              <a:t>Information Retrieval (IR) in a RAG pipeline is the process of identifying and surfacing the most relevant stored knowledge — chunks, facts, or structured records — in response to a user query, so the LLM can generate accurate, grounded answers. </a:t>
            </a:r>
            <a:br>
              <a:rPr lang="en-US" sz="900" b="0" i="0" u="none" strike="noStrike" cap="none">
                <a:solidFill>
                  <a:srgbClr val="2D2D2D"/>
                </a:solidFill>
                <a:latin typeface="Lexend Deca"/>
                <a:ea typeface="Lexend Deca"/>
                <a:cs typeface="Lexend Deca"/>
                <a:sym typeface="Lexend Deca"/>
              </a:rPr>
            </a:br>
            <a:r>
              <a:rPr lang="en-US" sz="900" b="0" i="0" u="none" strike="noStrike" cap="none">
                <a:solidFill>
                  <a:srgbClr val="2D2D2D"/>
                </a:solidFill>
                <a:latin typeface="Lexend Deca"/>
                <a:ea typeface="Lexend Deca"/>
                <a:cs typeface="Lexend Deca"/>
                <a:sym typeface="Lexend Deca"/>
              </a:rPr>
              <a:t>The quality of retrieval determines the quality of generation: garbage in, garbage out.</a:t>
            </a:r>
            <a:endParaRPr sz="900" b="0" i="0" u="none" strike="noStrike" cap="none">
              <a:solidFill>
                <a:schemeClr val="dk1"/>
              </a:solidFill>
              <a:latin typeface="Lexend Deca"/>
              <a:ea typeface="Lexend Deca"/>
              <a:cs typeface="Lexend Deca"/>
              <a:sym typeface="Lexend Deca"/>
            </a:endParaRPr>
          </a:p>
        </p:txBody>
      </p:sp>
      <p:sp>
        <p:nvSpPr>
          <p:cNvPr id="2238" name="Google Shape;2238;p105"/>
          <p:cNvSpPr/>
          <p:nvPr/>
        </p:nvSpPr>
        <p:spPr>
          <a:xfrm>
            <a:off x="228538" y="2158228"/>
            <a:ext cx="3657600" cy="21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D2D2D"/>
              </a:buClr>
              <a:buSzPts val="1100"/>
              <a:buFont typeface="Calibri"/>
              <a:buNone/>
            </a:pPr>
            <a:r>
              <a:rPr lang="en-US" sz="1100" b="1" i="0" u="none" strike="noStrike" cap="none">
                <a:solidFill>
                  <a:srgbClr val="2D2D2D"/>
                </a:solidFill>
                <a:latin typeface="Lexend Deca"/>
                <a:ea typeface="Lexend Deca"/>
                <a:cs typeface="Lexend Deca"/>
                <a:sym typeface="Lexend Deca"/>
              </a:rPr>
              <a:t>Retrieval Strategies</a:t>
            </a:r>
            <a:endParaRPr sz="1100" b="0" i="0" u="none" strike="noStrike" cap="none">
              <a:solidFill>
                <a:schemeClr val="dk1"/>
              </a:solidFill>
              <a:latin typeface="Lexend Deca"/>
              <a:ea typeface="Lexend Deca"/>
              <a:cs typeface="Lexend Deca"/>
              <a:sym typeface="Lexend Deca"/>
            </a:endParaRPr>
          </a:p>
        </p:txBody>
      </p:sp>
      <p:sp>
        <p:nvSpPr>
          <p:cNvPr id="2239" name="Google Shape;2239;p105"/>
          <p:cNvSpPr/>
          <p:nvPr/>
        </p:nvSpPr>
        <p:spPr>
          <a:xfrm>
            <a:off x="228538" y="2432548"/>
            <a:ext cx="1645800" cy="1005900"/>
          </a:xfrm>
          <a:prstGeom prst="rect">
            <a:avLst/>
          </a:prstGeom>
          <a:solidFill>
            <a:srgbClr val="006B8C"/>
          </a:solidFill>
          <a:ln w="12700" cap="flat" cmpd="sng">
            <a:solidFill>
              <a:srgbClr val="006B8C"/>
            </a:solidFill>
            <a:prstDash val="solid"/>
            <a:round/>
            <a:headEnd type="none" w="sm" len="sm"/>
            <a:tailEnd type="none" w="sm" len="sm"/>
          </a:ln>
          <a:effectLst>
            <a:outerShdw blurRad="50800" dist="25400" dir="8100000" algn="bl" rotWithShape="0">
              <a:srgbClr val="000000">
                <a:alpha val="1215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40" name="Google Shape;2240;p105"/>
          <p:cNvSpPr/>
          <p:nvPr/>
        </p:nvSpPr>
        <p:spPr>
          <a:xfrm>
            <a:off x="228538" y="2578852"/>
            <a:ext cx="16458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Calibri"/>
              <a:buNone/>
            </a:pPr>
            <a:r>
              <a:rPr lang="en-US" sz="1300" b="1" i="0" u="none" strike="noStrike" cap="none">
                <a:solidFill>
                  <a:srgbClr val="FFFFFF"/>
                </a:solidFill>
                <a:latin typeface="Lexend Deca"/>
                <a:ea typeface="Lexend Deca"/>
                <a:cs typeface="Lexend Deca"/>
                <a:sym typeface="Lexend Deca"/>
              </a:rPr>
              <a:t>Vector</a:t>
            </a:r>
            <a:endParaRPr sz="1300" b="0" i="0" u="none" strike="noStrike" cap="none">
              <a:solidFill>
                <a:schemeClr val="dk1"/>
              </a:solidFill>
              <a:latin typeface="Lexend Deca"/>
              <a:ea typeface="Lexend Deca"/>
              <a:cs typeface="Lexend Deca"/>
              <a:sym typeface="Lexend Deca"/>
            </a:endParaRPr>
          </a:p>
        </p:txBody>
      </p:sp>
      <p:sp>
        <p:nvSpPr>
          <p:cNvPr id="2241" name="Google Shape;2241;p105"/>
          <p:cNvSpPr/>
          <p:nvPr/>
        </p:nvSpPr>
        <p:spPr>
          <a:xfrm>
            <a:off x="319977" y="2889748"/>
            <a:ext cx="1463100" cy="4389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Semantic similarity</a:t>
            </a:r>
            <a:endParaRPr sz="800" b="0" i="0" u="none" strike="noStrike" cap="none">
              <a:solidFill>
                <a:schemeClr val="dk1"/>
              </a:solidFill>
              <a:latin typeface="Lexend Deca"/>
              <a:ea typeface="Lexend Deca"/>
              <a:cs typeface="Lexend Deca"/>
              <a:sym typeface="Lexend Deca"/>
            </a:endParaRPr>
          </a:p>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via embeddings</a:t>
            </a:r>
            <a:endParaRPr sz="800" b="0" i="0" u="none" strike="noStrike" cap="none">
              <a:solidFill>
                <a:schemeClr val="dk1"/>
              </a:solidFill>
              <a:latin typeface="Lexend Deca"/>
              <a:ea typeface="Lexend Deca"/>
              <a:cs typeface="Lexend Deca"/>
              <a:sym typeface="Lexend Deca"/>
            </a:endParaRPr>
          </a:p>
        </p:txBody>
      </p:sp>
      <p:sp>
        <p:nvSpPr>
          <p:cNvPr id="2242" name="Google Shape;2242;p105"/>
          <p:cNvSpPr/>
          <p:nvPr/>
        </p:nvSpPr>
        <p:spPr>
          <a:xfrm>
            <a:off x="1943038" y="2432548"/>
            <a:ext cx="1645800" cy="1005900"/>
          </a:xfrm>
          <a:prstGeom prst="rect">
            <a:avLst/>
          </a:prstGeom>
          <a:solidFill>
            <a:srgbClr val="31535C"/>
          </a:solidFill>
          <a:ln w="12700" cap="flat" cmpd="sng">
            <a:solidFill>
              <a:srgbClr val="31535C"/>
            </a:solidFill>
            <a:prstDash val="solid"/>
            <a:round/>
            <a:headEnd type="none" w="sm" len="sm"/>
            <a:tailEnd type="none" w="sm" len="sm"/>
          </a:ln>
          <a:effectLst>
            <a:outerShdw blurRad="50800" dist="25400" dir="8100000" algn="bl" rotWithShape="0">
              <a:srgbClr val="000000">
                <a:alpha val="1215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43" name="Google Shape;2243;p105"/>
          <p:cNvSpPr/>
          <p:nvPr/>
        </p:nvSpPr>
        <p:spPr>
          <a:xfrm>
            <a:off x="1943038" y="2578852"/>
            <a:ext cx="16458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Calibri"/>
              <a:buNone/>
            </a:pPr>
            <a:r>
              <a:rPr lang="en-US" sz="1300" b="1" i="0" u="none" strike="noStrike" cap="none">
                <a:solidFill>
                  <a:srgbClr val="FFFFFF"/>
                </a:solidFill>
                <a:latin typeface="Lexend Deca"/>
                <a:ea typeface="Lexend Deca"/>
                <a:cs typeface="Lexend Deca"/>
                <a:sym typeface="Lexend Deca"/>
              </a:rPr>
              <a:t>Lexical</a:t>
            </a:r>
            <a:endParaRPr sz="1300" b="0" i="0" u="none" strike="noStrike" cap="none">
              <a:solidFill>
                <a:schemeClr val="dk1"/>
              </a:solidFill>
              <a:latin typeface="Lexend Deca"/>
              <a:ea typeface="Lexend Deca"/>
              <a:cs typeface="Lexend Deca"/>
              <a:sym typeface="Lexend Deca"/>
            </a:endParaRPr>
          </a:p>
        </p:txBody>
      </p:sp>
      <p:sp>
        <p:nvSpPr>
          <p:cNvPr id="2244" name="Google Shape;2244;p105"/>
          <p:cNvSpPr/>
          <p:nvPr/>
        </p:nvSpPr>
        <p:spPr>
          <a:xfrm>
            <a:off x="2034478" y="2889748"/>
            <a:ext cx="1463100" cy="4389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Keyword / BM25</a:t>
            </a:r>
            <a:endParaRPr sz="800" b="0" i="0" u="none" strike="noStrike" cap="none">
              <a:solidFill>
                <a:schemeClr val="dk1"/>
              </a:solidFill>
              <a:latin typeface="Lexend Deca"/>
              <a:ea typeface="Lexend Deca"/>
              <a:cs typeface="Lexend Deca"/>
              <a:sym typeface="Lexend Deca"/>
            </a:endParaRPr>
          </a:p>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full-text matching</a:t>
            </a:r>
            <a:endParaRPr sz="800" b="0" i="0" u="none" strike="noStrike" cap="none">
              <a:solidFill>
                <a:schemeClr val="dk1"/>
              </a:solidFill>
              <a:latin typeface="Lexend Deca"/>
              <a:ea typeface="Lexend Deca"/>
              <a:cs typeface="Lexend Deca"/>
              <a:sym typeface="Lexend Deca"/>
            </a:endParaRPr>
          </a:p>
        </p:txBody>
      </p:sp>
      <p:sp>
        <p:nvSpPr>
          <p:cNvPr id="2245" name="Google Shape;2245;p105"/>
          <p:cNvSpPr/>
          <p:nvPr/>
        </p:nvSpPr>
        <p:spPr>
          <a:xfrm>
            <a:off x="3657538" y="2432548"/>
            <a:ext cx="1645800" cy="1005900"/>
          </a:xfrm>
          <a:prstGeom prst="rect">
            <a:avLst/>
          </a:prstGeom>
          <a:solidFill>
            <a:srgbClr val="33553C"/>
          </a:solidFill>
          <a:ln w="12700" cap="flat" cmpd="sng">
            <a:solidFill>
              <a:srgbClr val="33553C"/>
            </a:solidFill>
            <a:prstDash val="solid"/>
            <a:round/>
            <a:headEnd type="none" w="sm" len="sm"/>
            <a:tailEnd type="none" w="sm" len="sm"/>
          </a:ln>
          <a:effectLst>
            <a:outerShdw blurRad="50800" dist="25400" dir="8100000" algn="bl" rotWithShape="0">
              <a:srgbClr val="000000">
                <a:alpha val="1215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46" name="Google Shape;2246;p105"/>
          <p:cNvSpPr/>
          <p:nvPr/>
        </p:nvSpPr>
        <p:spPr>
          <a:xfrm>
            <a:off x="3657538" y="2578852"/>
            <a:ext cx="16458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Calibri"/>
              <a:buNone/>
            </a:pPr>
            <a:r>
              <a:rPr lang="en-US" sz="1300" b="1" i="0" u="none" strike="noStrike" cap="none">
                <a:solidFill>
                  <a:srgbClr val="FFFFFF"/>
                </a:solidFill>
                <a:latin typeface="Lexend Deca"/>
                <a:ea typeface="Lexend Deca"/>
                <a:cs typeface="Lexend Deca"/>
                <a:sym typeface="Lexend Deca"/>
              </a:rPr>
              <a:t>Graph</a:t>
            </a:r>
            <a:endParaRPr sz="1300" b="0" i="0" u="none" strike="noStrike" cap="none">
              <a:solidFill>
                <a:schemeClr val="dk1"/>
              </a:solidFill>
              <a:latin typeface="Lexend Deca"/>
              <a:ea typeface="Lexend Deca"/>
              <a:cs typeface="Lexend Deca"/>
              <a:sym typeface="Lexend Deca"/>
            </a:endParaRPr>
          </a:p>
        </p:txBody>
      </p:sp>
      <p:sp>
        <p:nvSpPr>
          <p:cNvPr id="2247" name="Google Shape;2247;p105"/>
          <p:cNvSpPr/>
          <p:nvPr/>
        </p:nvSpPr>
        <p:spPr>
          <a:xfrm>
            <a:off x="3748978" y="2889748"/>
            <a:ext cx="1463100" cy="4389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Relationship traversal</a:t>
            </a:r>
            <a:endParaRPr sz="800" b="0" i="0" u="none" strike="noStrike" cap="none">
              <a:solidFill>
                <a:schemeClr val="dk1"/>
              </a:solidFill>
              <a:latin typeface="Lexend Deca"/>
              <a:ea typeface="Lexend Deca"/>
              <a:cs typeface="Lexend Deca"/>
              <a:sym typeface="Lexend Deca"/>
            </a:endParaRPr>
          </a:p>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entity-linked data</a:t>
            </a:r>
            <a:endParaRPr sz="800" b="0" i="0" u="none" strike="noStrike" cap="none">
              <a:solidFill>
                <a:schemeClr val="dk1"/>
              </a:solidFill>
              <a:latin typeface="Lexend Deca"/>
              <a:ea typeface="Lexend Deca"/>
              <a:cs typeface="Lexend Deca"/>
              <a:sym typeface="Lexend Deca"/>
            </a:endParaRPr>
          </a:p>
        </p:txBody>
      </p:sp>
      <p:sp>
        <p:nvSpPr>
          <p:cNvPr id="2248" name="Google Shape;2248;p105"/>
          <p:cNvSpPr/>
          <p:nvPr/>
        </p:nvSpPr>
        <p:spPr>
          <a:xfrm>
            <a:off x="5372038" y="2432548"/>
            <a:ext cx="1645800" cy="1005900"/>
          </a:xfrm>
          <a:prstGeom prst="rect">
            <a:avLst/>
          </a:prstGeom>
          <a:solidFill>
            <a:srgbClr val="594564"/>
          </a:solidFill>
          <a:ln w="12700" cap="flat" cmpd="sng">
            <a:solidFill>
              <a:srgbClr val="594564"/>
            </a:solidFill>
            <a:prstDash val="solid"/>
            <a:round/>
            <a:headEnd type="none" w="sm" len="sm"/>
            <a:tailEnd type="none" w="sm" len="sm"/>
          </a:ln>
          <a:effectLst>
            <a:outerShdw blurRad="50800" dist="25400" dir="8100000" algn="bl" rotWithShape="0">
              <a:srgbClr val="000000">
                <a:alpha val="1215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49" name="Google Shape;2249;p105"/>
          <p:cNvSpPr/>
          <p:nvPr/>
        </p:nvSpPr>
        <p:spPr>
          <a:xfrm>
            <a:off x="5372038" y="2578852"/>
            <a:ext cx="16458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Calibri"/>
              <a:buNone/>
            </a:pPr>
            <a:r>
              <a:rPr lang="en-US" sz="1300" b="1" i="0" u="none" strike="noStrike" cap="none">
                <a:solidFill>
                  <a:srgbClr val="FFFFFF"/>
                </a:solidFill>
                <a:latin typeface="Lexend Deca"/>
                <a:ea typeface="Lexend Deca"/>
                <a:cs typeface="Lexend Deca"/>
                <a:sym typeface="Lexend Deca"/>
              </a:rPr>
              <a:t>Relational</a:t>
            </a:r>
            <a:endParaRPr sz="1300" b="0" i="0" u="none" strike="noStrike" cap="none">
              <a:solidFill>
                <a:schemeClr val="dk1"/>
              </a:solidFill>
              <a:latin typeface="Lexend Deca"/>
              <a:ea typeface="Lexend Deca"/>
              <a:cs typeface="Lexend Deca"/>
              <a:sym typeface="Lexend Deca"/>
            </a:endParaRPr>
          </a:p>
        </p:txBody>
      </p:sp>
      <p:sp>
        <p:nvSpPr>
          <p:cNvPr id="2250" name="Google Shape;2250;p105"/>
          <p:cNvSpPr/>
          <p:nvPr/>
        </p:nvSpPr>
        <p:spPr>
          <a:xfrm>
            <a:off x="5463478" y="2889748"/>
            <a:ext cx="1463100" cy="4389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Structured SQL</a:t>
            </a:r>
            <a:endParaRPr sz="800" b="0" i="0" u="none" strike="noStrike" cap="none">
              <a:solidFill>
                <a:schemeClr val="dk1"/>
              </a:solidFill>
              <a:latin typeface="Lexend Deca"/>
              <a:ea typeface="Lexend Deca"/>
              <a:cs typeface="Lexend Deca"/>
              <a:sym typeface="Lexend Deca"/>
            </a:endParaRPr>
          </a:p>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filters &amp; joins</a:t>
            </a:r>
            <a:endParaRPr sz="800" b="0" i="0" u="none" strike="noStrike" cap="none">
              <a:solidFill>
                <a:schemeClr val="dk1"/>
              </a:solidFill>
              <a:latin typeface="Lexend Deca"/>
              <a:ea typeface="Lexend Deca"/>
              <a:cs typeface="Lexend Deca"/>
              <a:sym typeface="Lexend Deca"/>
            </a:endParaRPr>
          </a:p>
        </p:txBody>
      </p:sp>
      <p:sp>
        <p:nvSpPr>
          <p:cNvPr id="2251" name="Google Shape;2251;p105"/>
          <p:cNvSpPr/>
          <p:nvPr/>
        </p:nvSpPr>
        <p:spPr>
          <a:xfrm>
            <a:off x="7086538" y="2432548"/>
            <a:ext cx="1645800" cy="1005900"/>
          </a:xfrm>
          <a:prstGeom prst="rect">
            <a:avLst/>
          </a:prstGeom>
          <a:solidFill>
            <a:srgbClr val="36677D"/>
          </a:solidFill>
          <a:ln w="12700" cap="flat" cmpd="sng">
            <a:solidFill>
              <a:srgbClr val="36677D"/>
            </a:solidFill>
            <a:prstDash val="solid"/>
            <a:round/>
            <a:headEnd type="none" w="sm" len="sm"/>
            <a:tailEnd type="none" w="sm" len="sm"/>
          </a:ln>
          <a:effectLst>
            <a:outerShdw blurRad="50800" dist="25400" dir="8100000" algn="bl" rotWithShape="0">
              <a:srgbClr val="000000">
                <a:alpha val="1215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52" name="Google Shape;2252;p105"/>
          <p:cNvSpPr/>
          <p:nvPr/>
        </p:nvSpPr>
        <p:spPr>
          <a:xfrm>
            <a:off x="7086538" y="2578852"/>
            <a:ext cx="16458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Calibri"/>
              <a:buNone/>
            </a:pPr>
            <a:r>
              <a:rPr lang="en-US" sz="1300" b="1" i="0" u="none" strike="noStrike" cap="none">
                <a:solidFill>
                  <a:srgbClr val="FFFFFF"/>
                </a:solidFill>
                <a:latin typeface="Lexend Deca"/>
                <a:ea typeface="Lexend Deca"/>
                <a:cs typeface="Lexend Deca"/>
                <a:sym typeface="Lexend Deca"/>
              </a:rPr>
              <a:t>Spatial</a:t>
            </a:r>
            <a:endParaRPr sz="1300" b="0" i="0" u="none" strike="noStrike" cap="none">
              <a:solidFill>
                <a:schemeClr val="dk1"/>
              </a:solidFill>
              <a:latin typeface="Lexend Deca"/>
              <a:ea typeface="Lexend Deca"/>
              <a:cs typeface="Lexend Deca"/>
              <a:sym typeface="Lexend Deca"/>
            </a:endParaRPr>
          </a:p>
        </p:txBody>
      </p:sp>
      <p:sp>
        <p:nvSpPr>
          <p:cNvPr id="2253" name="Google Shape;2253;p105"/>
          <p:cNvSpPr/>
          <p:nvPr/>
        </p:nvSpPr>
        <p:spPr>
          <a:xfrm>
            <a:off x="7177977" y="2889748"/>
            <a:ext cx="1463100" cy="4389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Geo-proximity &amp;</a:t>
            </a:r>
            <a:endParaRPr sz="800" b="0" i="0" u="none" strike="noStrike" cap="none">
              <a:solidFill>
                <a:schemeClr val="dk1"/>
              </a:solidFill>
              <a:latin typeface="Lexend Deca"/>
              <a:ea typeface="Lexend Deca"/>
              <a:cs typeface="Lexend Deca"/>
              <a:sym typeface="Lexend Deca"/>
            </a:endParaRPr>
          </a:p>
          <a:p>
            <a:pPr marL="0" marR="0" lvl="0" indent="0" algn="ctr" rtl="0">
              <a:lnSpc>
                <a:spcPct val="130000"/>
              </a:lnSpc>
              <a:spcBef>
                <a:spcPts val="0"/>
              </a:spcBef>
              <a:spcAft>
                <a:spcPts val="0"/>
              </a:spcAft>
              <a:buClr>
                <a:srgbClr val="D0E8F0"/>
              </a:buClr>
              <a:buSzPts val="800"/>
              <a:buFont typeface="Calibri"/>
              <a:buNone/>
            </a:pPr>
            <a:r>
              <a:rPr lang="en-US" sz="800" b="0" i="0" u="none" strike="noStrike" cap="none">
                <a:solidFill>
                  <a:srgbClr val="D0E8F0"/>
                </a:solidFill>
                <a:latin typeface="Lexend Deca"/>
                <a:ea typeface="Lexend Deca"/>
                <a:cs typeface="Lexend Deca"/>
                <a:sym typeface="Lexend Deca"/>
              </a:rPr>
              <a:t>location-aware queries</a:t>
            </a:r>
            <a:endParaRPr sz="800" b="0" i="0" u="none" strike="noStrike" cap="none">
              <a:solidFill>
                <a:schemeClr val="dk1"/>
              </a:solidFill>
              <a:latin typeface="Lexend Deca"/>
              <a:ea typeface="Lexend Deca"/>
              <a:cs typeface="Lexend Deca"/>
              <a:sym typeface="Lexend Deca"/>
            </a:endParaRPr>
          </a:p>
        </p:txBody>
      </p:sp>
      <p:sp>
        <p:nvSpPr>
          <p:cNvPr id="2254" name="Google Shape;2254;p105"/>
          <p:cNvSpPr/>
          <p:nvPr/>
        </p:nvSpPr>
        <p:spPr>
          <a:xfrm>
            <a:off x="228538" y="3548116"/>
            <a:ext cx="8686800" cy="457200"/>
          </a:xfrm>
          <a:prstGeom prst="rect">
            <a:avLst/>
          </a:prstGeom>
          <a:solidFill>
            <a:srgbClr val="FDECEA"/>
          </a:solidFill>
          <a:ln w="1905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55" name="Google Shape;2255;p105"/>
          <p:cNvSpPr/>
          <p:nvPr/>
        </p:nvSpPr>
        <p:spPr>
          <a:xfrm>
            <a:off x="228538" y="3548116"/>
            <a:ext cx="91500" cy="4572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56" name="Google Shape;2256;p105"/>
          <p:cNvSpPr/>
          <p:nvPr/>
        </p:nvSpPr>
        <p:spPr>
          <a:xfrm>
            <a:off x="393130" y="3548116"/>
            <a:ext cx="21945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74634"/>
              </a:buClr>
              <a:buSzPts val="800"/>
              <a:buFont typeface="Calibri"/>
              <a:buNone/>
            </a:pPr>
            <a:r>
              <a:rPr lang="en-US" sz="800" b="1" i="0" u="none" strike="noStrike" cap="none">
                <a:solidFill>
                  <a:srgbClr val="C74634"/>
                </a:solidFill>
                <a:latin typeface="Lexend Deca"/>
                <a:ea typeface="Lexend Deca"/>
                <a:cs typeface="Lexend Deca"/>
                <a:sym typeface="Lexend Deca"/>
              </a:rPr>
              <a:t>Production-grade RAG agents rarely use a single retrieval method.</a:t>
            </a:r>
            <a:endParaRPr sz="800" b="0" i="0" u="none" strike="noStrike" cap="none">
              <a:solidFill>
                <a:schemeClr val="dk1"/>
              </a:solidFill>
              <a:latin typeface="Lexend Deca"/>
              <a:ea typeface="Lexend Deca"/>
              <a:cs typeface="Lexend Deca"/>
              <a:sym typeface="Lexend Deca"/>
            </a:endParaRPr>
          </a:p>
        </p:txBody>
      </p:sp>
      <p:sp>
        <p:nvSpPr>
          <p:cNvPr id="2257" name="Google Shape;2257;p105"/>
          <p:cNvSpPr/>
          <p:nvPr/>
        </p:nvSpPr>
        <p:spPr>
          <a:xfrm>
            <a:off x="2651697" y="3566404"/>
            <a:ext cx="6126600" cy="420600"/>
          </a:xfrm>
          <a:prstGeom prst="rect">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2D2D2D"/>
              </a:buClr>
              <a:buSzPts val="800"/>
              <a:buFont typeface="Calibri"/>
              <a:buNone/>
            </a:pPr>
            <a:r>
              <a:rPr lang="en-US" sz="800" b="0" i="0" u="none" strike="noStrike" cap="none">
                <a:solidFill>
                  <a:srgbClr val="2D2D2D"/>
                </a:solidFill>
                <a:latin typeface="Lexend Deca"/>
                <a:ea typeface="Lexend Deca"/>
                <a:cs typeface="Lexend Deca"/>
                <a:sym typeface="Lexend Deca"/>
              </a:rPr>
              <a:t>Each data modality and query type is best served by a different retrieval strategy. The most resilient pipelines combine vector, lexical, and structured retrieval in a hybrid or agentic routing layer — matching the strategy to the nature of the question.</a:t>
            </a:r>
            <a:endParaRPr sz="800" b="0" i="0" u="none" strike="noStrike" cap="none">
              <a:solidFill>
                <a:schemeClr val="dk1"/>
              </a:solidFill>
              <a:latin typeface="Lexend Deca"/>
              <a:ea typeface="Lexend Deca"/>
              <a:cs typeface="Lexend Deca"/>
              <a:sym typeface="Lexend Deca"/>
            </a:endParaRPr>
          </a:p>
        </p:txBody>
      </p:sp>
      <p:sp>
        <p:nvSpPr>
          <p:cNvPr id="2258" name="Google Shape;2258;p105"/>
          <p:cNvSpPr/>
          <p:nvPr/>
        </p:nvSpPr>
        <p:spPr>
          <a:xfrm>
            <a:off x="228538" y="4078468"/>
            <a:ext cx="8686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B6B6B"/>
              </a:buClr>
              <a:buSzPts val="700"/>
              <a:buFont typeface="Calibri"/>
              <a:buNone/>
            </a:pPr>
            <a:r>
              <a:rPr lang="en-US" sz="700" b="1" i="0" u="none" strike="noStrike" cap="none">
                <a:solidFill>
                  <a:srgbClr val="6B6B6B"/>
                </a:solidFill>
                <a:latin typeface="Lexend Deca"/>
                <a:ea typeface="Lexend Deca"/>
                <a:cs typeface="Lexend Deca"/>
                <a:sym typeface="Lexend Deca"/>
              </a:rPr>
              <a:t>RETRIEVAL QUALITY DETERMINES GENERATION QUALITY</a:t>
            </a:r>
            <a:endParaRPr sz="700" b="0" i="0" u="none" strike="noStrike" cap="none">
              <a:solidFill>
                <a:schemeClr val="dk1"/>
              </a:solidFill>
              <a:latin typeface="Lexend Deca"/>
              <a:ea typeface="Lexend Deca"/>
              <a:cs typeface="Lexend Deca"/>
              <a:sym typeface="Lexend Deca"/>
            </a:endParaRPr>
          </a:p>
        </p:txBody>
      </p:sp>
      <p:sp>
        <p:nvSpPr>
          <p:cNvPr id="2259" name="Google Shape;2259;p105"/>
          <p:cNvSpPr/>
          <p:nvPr/>
        </p:nvSpPr>
        <p:spPr>
          <a:xfrm>
            <a:off x="228538" y="4279636"/>
            <a:ext cx="1188600" cy="2013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60" name="Google Shape;2260;p105"/>
          <p:cNvSpPr/>
          <p:nvPr/>
        </p:nvSpPr>
        <p:spPr>
          <a:xfrm>
            <a:off x="274258" y="4279636"/>
            <a:ext cx="11157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650"/>
              <a:buFont typeface="Calibri"/>
              <a:buNone/>
            </a:pPr>
            <a:r>
              <a:rPr lang="en-US" sz="650" b="0" i="0" u="none" strike="noStrike" cap="none">
                <a:solidFill>
                  <a:srgbClr val="FFFFFF"/>
                </a:solidFill>
                <a:latin typeface="Lexend Deca"/>
                <a:ea typeface="Lexend Deca"/>
                <a:cs typeface="Lexend Deca"/>
                <a:sym typeface="Lexend Deca"/>
              </a:rPr>
              <a:t>Exact match</a:t>
            </a:r>
            <a:endParaRPr sz="650" b="0" i="0" u="none" strike="noStrike" cap="none">
              <a:solidFill>
                <a:schemeClr val="dk1"/>
              </a:solidFill>
              <a:latin typeface="Lexend Deca"/>
              <a:ea typeface="Lexend Deca"/>
              <a:cs typeface="Lexend Deca"/>
              <a:sym typeface="Lexend Deca"/>
            </a:endParaRPr>
          </a:p>
        </p:txBody>
      </p:sp>
      <p:sp>
        <p:nvSpPr>
          <p:cNvPr id="2261" name="Google Shape;2261;p105"/>
          <p:cNvSpPr/>
          <p:nvPr/>
        </p:nvSpPr>
        <p:spPr>
          <a:xfrm>
            <a:off x="1417258" y="4279636"/>
            <a:ext cx="1554600" cy="201300"/>
          </a:xfrm>
          <a:prstGeom prst="rect">
            <a:avLst/>
          </a:prstGeom>
          <a:solidFill>
            <a:srgbClr val="A33B2A"/>
          </a:solidFill>
          <a:ln w="12700" cap="flat" cmpd="sng">
            <a:solidFill>
              <a:srgbClr val="A33B2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62" name="Google Shape;2262;p105"/>
          <p:cNvSpPr/>
          <p:nvPr/>
        </p:nvSpPr>
        <p:spPr>
          <a:xfrm>
            <a:off x="1462978" y="4279636"/>
            <a:ext cx="14814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650"/>
              <a:buFont typeface="Calibri"/>
              <a:buNone/>
            </a:pPr>
            <a:r>
              <a:rPr lang="en-US" sz="650" b="0" i="0" u="none" strike="noStrike" cap="none">
                <a:solidFill>
                  <a:srgbClr val="FFFFFF"/>
                </a:solidFill>
                <a:latin typeface="Lexend Deca"/>
                <a:ea typeface="Lexend Deca"/>
                <a:cs typeface="Lexend Deca"/>
                <a:sym typeface="Lexend Deca"/>
              </a:rPr>
              <a:t>High relevance</a:t>
            </a:r>
            <a:endParaRPr sz="650" b="0" i="0" u="none" strike="noStrike" cap="none">
              <a:solidFill>
                <a:schemeClr val="dk1"/>
              </a:solidFill>
              <a:latin typeface="Lexend Deca"/>
              <a:ea typeface="Lexend Deca"/>
              <a:cs typeface="Lexend Deca"/>
              <a:sym typeface="Lexend Deca"/>
            </a:endParaRPr>
          </a:p>
        </p:txBody>
      </p:sp>
      <p:sp>
        <p:nvSpPr>
          <p:cNvPr id="2263" name="Google Shape;2263;p105"/>
          <p:cNvSpPr/>
          <p:nvPr/>
        </p:nvSpPr>
        <p:spPr>
          <a:xfrm>
            <a:off x="2971738" y="4279636"/>
            <a:ext cx="1828800" cy="201300"/>
          </a:xfrm>
          <a:prstGeom prst="rect">
            <a:avLst/>
          </a:prstGeom>
          <a:solidFill>
            <a:srgbClr val="8B2E20"/>
          </a:solidFill>
          <a:ln w="12700" cap="flat" cmpd="sng">
            <a:solidFill>
              <a:srgbClr val="8B2E2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64" name="Google Shape;2264;p105"/>
          <p:cNvSpPr/>
          <p:nvPr/>
        </p:nvSpPr>
        <p:spPr>
          <a:xfrm>
            <a:off x="3017457" y="4279636"/>
            <a:ext cx="17556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650"/>
              <a:buFont typeface="Calibri"/>
              <a:buNone/>
            </a:pPr>
            <a:r>
              <a:rPr lang="en-US" sz="650" b="0" i="0" u="none" strike="noStrike" cap="none">
                <a:solidFill>
                  <a:srgbClr val="FFFFFF"/>
                </a:solidFill>
                <a:latin typeface="Lexend Deca"/>
                <a:ea typeface="Lexend Deca"/>
                <a:cs typeface="Lexend Deca"/>
                <a:sym typeface="Lexend Deca"/>
              </a:rPr>
              <a:t>Good context</a:t>
            </a:r>
            <a:endParaRPr sz="650" b="0" i="0" u="none" strike="noStrike" cap="none">
              <a:solidFill>
                <a:schemeClr val="dk1"/>
              </a:solidFill>
              <a:latin typeface="Lexend Deca"/>
              <a:ea typeface="Lexend Deca"/>
              <a:cs typeface="Lexend Deca"/>
              <a:sym typeface="Lexend Deca"/>
            </a:endParaRPr>
          </a:p>
        </p:txBody>
      </p:sp>
      <p:sp>
        <p:nvSpPr>
          <p:cNvPr id="2265" name="Google Shape;2265;p105"/>
          <p:cNvSpPr/>
          <p:nvPr/>
        </p:nvSpPr>
        <p:spPr>
          <a:xfrm>
            <a:off x="4800538" y="4279636"/>
            <a:ext cx="2103000" cy="201300"/>
          </a:xfrm>
          <a:prstGeom prst="rect">
            <a:avLst/>
          </a:prstGeom>
          <a:solidFill>
            <a:srgbClr val="5A1E14"/>
          </a:solidFill>
          <a:ln w="12700" cap="flat" cmpd="sng">
            <a:solidFill>
              <a:srgbClr val="5A1E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66" name="Google Shape;2266;p105"/>
          <p:cNvSpPr/>
          <p:nvPr/>
        </p:nvSpPr>
        <p:spPr>
          <a:xfrm>
            <a:off x="4846258" y="4279636"/>
            <a:ext cx="20301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650"/>
              <a:buFont typeface="Calibri"/>
              <a:buNone/>
            </a:pPr>
            <a:r>
              <a:rPr lang="en-US" sz="650" b="0" i="0" u="none" strike="noStrike" cap="none">
                <a:solidFill>
                  <a:srgbClr val="FFFFFF"/>
                </a:solidFill>
                <a:latin typeface="Lexend Deca"/>
                <a:ea typeface="Lexend Deca"/>
                <a:cs typeface="Lexend Deca"/>
                <a:sym typeface="Lexend Deca"/>
              </a:rPr>
              <a:t>Marginal</a:t>
            </a:r>
            <a:endParaRPr sz="650" b="0" i="0" u="none" strike="noStrike" cap="none">
              <a:solidFill>
                <a:schemeClr val="dk1"/>
              </a:solidFill>
              <a:latin typeface="Lexend Deca"/>
              <a:ea typeface="Lexend Deca"/>
              <a:cs typeface="Lexend Deca"/>
              <a:sym typeface="Lexend Deca"/>
            </a:endParaRPr>
          </a:p>
        </p:txBody>
      </p:sp>
      <p:sp>
        <p:nvSpPr>
          <p:cNvPr id="2267" name="Google Shape;2267;p105"/>
          <p:cNvSpPr/>
          <p:nvPr/>
        </p:nvSpPr>
        <p:spPr>
          <a:xfrm>
            <a:off x="6903658" y="4279636"/>
            <a:ext cx="2011800" cy="201300"/>
          </a:xfrm>
          <a:prstGeom prst="rect">
            <a:avLst/>
          </a:prstGeom>
          <a:solidFill>
            <a:srgbClr val="3A1A14"/>
          </a:solidFill>
          <a:ln w="12700" cap="flat" cmpd="sng">
            <a:solidFill>
              <a:srgbClr val="3A1A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268" name="Google Shape;2268;p105"/>
          <p:cNvSpPr/>
          <p:nvPr/>
        </p:nvSpPr>
        <p:spPr>
          <a:xfrm>
            <a:off x="6949377" y="4279636"/>
            <a:ext cx="19386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650"/>
              <a:buFont typeface="Calibri"/>
              <a:buNone/>
            </a:pPr>
            <a:r>
              <a:rPr lang="en-US" sz="650" b="0" i="0" u="none" strike="noStrike" cap="none">
                <a:solidFill>
                  <a:srgbClr val="FFFFFF"/>
                </a:solidFill>
                <a:latin typeface="Lexend Deca"/>
                <a:ea typeface="Lexend Deca"/>
                <a:cs typeface="Lexend Deca"/>
                <a:sym typeface="Lexend Deca"/>
              </a:rPr>
              <a:t>Noise / hallucination risk</a:t>
            </a:r>
            <a:endParaRPr sz="650" b="0" i="0" u="none" strike="noStrike" cap="none">
              <a:solidFill>
                <a:schemeClr val="dk1"/>
              </a:solidFill>
              <a:latin typeface="Lexend Deca"/>
              <a:ea typeface="Lexend Deca"/>
              <a:cs typeface="Lexend Deca"/>
              <a:sym typeface="Lexend Deca"/>
            </a:endParaRPr>
          </a:p>
        </p:txBody>
      </p:sp>
      <p:sp>
        <p:nvSpPr>
          <p:cNvPr id="2269" name="Google Shape;2269;p105"/>
          <p:cNvSpPr/>
          <p:nvPr/>
        </p:nvSpPr>
        <p:spPr>
          <a:xfrm>
            <a:off x="228538" y="4499092"/>
            <a:ext cx="2743200" cy="14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74634"/>
              </a:buClr>
              <a:buSzPts val="700"/>
              <a:buFont typeface="Calibri"/>
              <a:buNone/>
            </a:pPr>
            <a:r>
              <a:rPr lang="en-US" sz="700" b="1" i="0" u="none" strike="noStrike" cap="none">
                <a:solidFill>
                  <a:srgbClr val="C74634"/>
                </a:solidFill>
                <a:latin typeface="Lexend Deca"/>
                <a:ea typeface="Lexend Deca"/>
                <a:cs typeface="Lexend Deca"/>
                <a:sym typeface="Lexend Deca"/>
              </a:rPr>
              <a:t>← Better retrieval</a:t>
            </a:r>
            <a:endParaRPr sz="700" b="0" i="0" u="none" strike="noStrike" cap="none">
              <a:solidFill>
                <a:schemeClr val="dk1"/>
              </a:solidFill>
              <a:latin typeface="Lexend Deca"/>
              <a:ea typeface="Lexend Deca"/>
              <a:cs typeface="Lexend Deca"/>
              <a:sym typeface="Lexend Deca"/>
            </a:endParaRPr>
          </a:p>
        </p:txBody>
      </p:sp>
      <p:sp>
        <p:nvSpPr>
          <p:cNvPr id="2270" name="Google Shape;2270;p105"/>
          <p:cNvSpPr/>
          <p:nvPr/>
        </p:nvSpPr>
        <p:spPr>
          <a:xfrm>
            <a:off x="6629338" y="4499092"/>
            <a:ext cx="2286000" cy="14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6B6B6B"/>
              </a:buClr>
              <a:buSzPts val="700"/>
              <a:buFont typeface="Calibri"/>
              <a:buNone/>
            </a:pPr>
            <a:r>
              <a:rPr lang="en-US" sz="700" b="0" i="0" u="none" strike="noStrike" cap="none">
                <a:solidFill>
                  <a:srgbClr val="6B6B6B"/>
                </a:solidFill>
                <a:latin typeface="Lexend Deca"/>
                <a:ea typeface="Lexend Deca"/>
                <a:cs typeface="Lexend Deca"/>
                <a:sym typeface="Lexend Deca"/>
              </a:rPr>
              <a:t>More retrieval noise →</a:t>
            </a:r>
            <a:endParaRPr sz="700" b="0" i="0" u="none" strike="noStrike" cap="none">
              <a:solidFill>
                <a:schemeClr val="dk1"/>
              </a:solidFill>
              <a:latin typeface="Lexend Deca"/>
              <a:ea typeface="Lexend Deca"/>
              <a:cs typeface="Lexend Deca"/>
              <a:sym typeface="Lexend Dec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61"/>
        <p:cNvGrpSpPr/>
        <p:nvPr/>
      </p:nvGrpSpPr>
      <p:grpSpPr>
        <a:xfrm>
          <a:off x="0" y="0"/>
          <a:ext cx="0" cy="0"/>
          <a:chOff x="0" y="0"/>
          <a:chExt cx="0" cy="0"/>
        </a:xfrm>
      </p:grpSpPr>
      <p:cxnSp>
        <p:nvCxnSpPr>
          <p:cNvPr id="5962" name="Google Shape;5962;p209"/>
          <p:cNvCxnSpPr>
            <a:stCxn id="5963" idx="3"/>
            <a:endCxn id="5964" idx="2"/>
          </p:cNvCxnSpPr>
          <p:nvPr/>
        </p:nvCxnSpPr>
        <p:spPr>
          <a:xfrm>
            <a:off x="7142275" y="2436400"/>
            <a:ext cx="802500" cy="173400"/>
          </a:xfrm>
          <a:prstGeom prst="bentConnector3">
            <a:avLst>
              <a:gd name="adj1" fmla="val 50008"/>
            </a:avLst>
          </a:prstGeom>
          <a:noFill/>
          <a:ln w="19050" cap="flat" cmpd="sng">
            <a:solidFill>
              <a:srgbClr val="F1B13F"/>
            </a:solidFill>
            <a:prstDash val="dot"/>
            <a:round/>
            <a:headEnd type="none" w="sm" len="sm"/>
            <a:tailEnd type="triangle" w="med" len="med"/>
          </a:ln>
        </p:spPr>
      </p:cxnSp>
      <p:pic>
        <p:nvPicPr>
          <p:cNvPr id="5965" name="Google Shape;5965;p209"/>
          <p:cNvPicPr preferRelativeResize="0"/>
          <p:nvPr/>
        </p:nvPicPr>
        <p:blipFill rotWithShape="1">
          <a:blip r:embed="rId3">
            <a:alphaModFix/>
          </a:blip>
          <a:srcRect l="30817" t="2028" r="27689"/>
          <a:stretch/>
        </p:blipFill>
        <p:spPr>
          <a:xfrm>
            <a:off x="459675" y="1449950"/>
            <a:ext cx="806702" cy="1266775"/>
          </a:xfrm>
          <a:prstGeom prst="rect">
            <a:avLst/>
          </a:prstGeom>
          <a:noFill/>
          <a:ln w="9525" cap="flat" cmpd="sng">
            <a:solidFill>
              <a:srgbClr val="000000"/>
            </a:solidFill>
            <a:prstDash val="dot"/>
            <a:round/>
            <a:headEnd type="none" w="sm" len="sm"/>
            <a:tailEnd type="none" w="sm" len="sm"/>
          </a:ln>
        </p:spPr>
      </p:pic>
      <p:pic>
        <p:nvPicPr>
          <p:cNvPr id="5966" name="Google Shape;5966;p209" descr="A black cube with white lines&#10;&#10;AI-generated content may be incorrect."/>
          <p:cNvPicPr preferRelativeResize="0"/>
          <p:nvPr/>
        </p:nvPicPr>
        <p:blipFill rotWithShape="1">
          <a:blip r:embed="rId4">
            <a:alphaModFix/>
          </a:blip>
          <a:srcRect l="14456" r="15672" b="725"/>
          <a:stretch/>
        </p:blipFill>
        <p:spPr>
          <a:xfrm>
            <a:off x="2055961" y="1333662"/>
            <a:ext cx="562200" cy="417301"/>
          </a:xfrm>
          <a:prstGeom prst="rect">
            <a:avLst/>
          </a:prstGeom>
          <a:noFill/>
          <a:ln>
            <a:noFill/>
          </a:ln>
        </p:spPr>
      </p:pic>
      <p:sp>
        <p:nvSpPr>
          <p:cNvPr id="5967" name="Google Shape;5967;p209"/>
          <p:cNvSpPr/>
          <p:nvPr/>
        </p:nvSpPr>
        <p:spPr>
          <a:xfrm>
            <a:off x="1696858" y="1987864"/>
            <a:ext cx="1280400" cy="217200"/>
          </a:xfrm>
          <a:prstGeom prst="roundRect">
            <a:avLst>
              <a:gd name="adj" fmla="val 16667"/>
            </a:avLst>
          </a:prstGeom>
          <a:solidFill>
            <a:srgbClr val="C2D4D4"/>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Data ingested into a </a:t>
            </a:r>
            <a:br>
              <a:rPr lang="en-GB" sz="600" b="1">
                <a:solidFill>
                  <a:srgbClr val="1E3224"/>
                </a:solidFill>
              </a:rPr>
            </a:br>
            <a:r>
              <a:rPr lang="en-GB" sz="600" b="1">
                <a:solidFill>
                  <a:srgbClr val="1E3224"/>
                </a:solidFill>
              </a:rPr>
              <a:t>Data Processing pipeline</a:t>
            </a:r>
            <a:endParaRPr sz="600" b="1">
              <a:solidFill>
                <a:srgbClr val="1E3224"/>
              </a:solidFill>
            </a:endParaRPr>
          </a:p>
        </p:txBody>
      </p:sp>
      <p:pic>
        <p:nvPicPr>
          <p:cNvPr id="5968" name="Google Shape;5968;p209"/>
          <p:cNvPicPr preferRelativeResize="0"/>
          <p:nvPr/>
        </p:nvPicPr>
        <p:blipFill rotWithShape="1">
          <a:blip r:embed="rId5">
            <a:alphaModFix/>
          </a:blip>
          <a:srcRect l="14880" r="16740"/>
          <a:stretch/>
        </p:blipFill>
        <p:spPr>
          <a:xfrm>
            <a:off x="3978712" y="1491550"/>
            <a:ext cx="527717" cy="449075"/>
          </a:xfrm>
          <a:prstGeom prst="rect">
            <a:avLst/>
          </a:prstGeom>
          <a:noFill/>
          <a:ln>
            <a:noFill/>
          </a:ln>
        </p:spPr>
      </p:pic>
      <p:cxnSp>
        <p:nvCxnSpPr>
          <p:cNvPr id="5969" name="Google Shape;5969;p209"/>
          <p:cNvCxnSpPr>
            <a:stCxn id="5965" idx="3"/>
            <a:endCxn id="5967" idx="1"/>
          </p:cNvCxnSpPr>
          <p:nvPr/>
        </p:nvCxnSpPr>
        <p:spPr>
          <a:xfrm>
            <a:off x="1266377" y="2083338"/>
            <a:ext cx="430500" cy="13200"/>
          </a:xfrm>
          <a:prstGeom prst="straightConnector1">
            <a:avLst/>
          </a:prstGeom>
          <a:noFill/>
          <a:ln w="19050" cap="flat" cmpd="sng">
            <a:solidFill>
              <a:srgbClr val="F1B13F"/>
            </a:solidFill>
            <a:prstDash val="dot"/>
            <a:round/>
            <a:headEnd type="none" w="sm" len="sm"/>
            <a:tailEnd type="triangle" w="med" len="med"/>
          </a:ln>
        </p:spPr>
      </p:cxnSp>
      <p:cxnSp>
        <p:nvCxnSpPr>
          <p:cNvPr id="5970" name="Google Shape;5970;p209"/>
          <p:cNvCxnSpPr>
            <a:stCxn id="5971" idx="3"/>
            <a:endCxn id="5968" idx="1"/>
          </p:cNvCxnSpPr>
          <p:nvPr/>
        </p:nvCxnSpPr>
        <p:spPr>
          <a:xfrm rot="10800000" flipH="1">
            <a:off x="2679959" y="1716125"/>
            <a:ext cx="1298700" cy="137700"/>
          </a:xfrm>
          <a:prstGeom prst="curvedConnector3">
            <a:avLst>
              <a:gd name="adj1" fmla="val 50002"/>
            </a:avLst>
          </a:prstGeom>
          <a:noFill/>
          <a:ln w="19050" cap="flat" cmpd="sng">
            <a:solidFill>
              <a:srgbClr val="F1B13F"/>
            </a:solidFill>
            <a:prstDash val="dot"/>
            <a:round/>
            <a:headEnd type="none" w="sm" len="sm"/>
            <a:tailEnd type="triangle" w="med" len="med"/>
          </a:ln>
        </p:spPr>
      </p:cxnSp>
      <p:pic>
        <p:nvPicPr>
          <p:cNvPr id="5972" name="Google Shape;5972;p209"/>
          <p:cNvPicPr preferRelativeResize="0"/>
          <p:nvPr/>
        </p:nvPicPr>
        <p:blipFill rotWithShape="1">
          <a:blip r:embed="rId6">
            <a:alphaModFix/>
          </a:blip>
          <a:srcRect l="14814" t="-2297" r="12712" b="-1159"/>
          <a:stretch/>
        </p:blipFill>
        <p:spPr>
          <a:xfrm>
            <a:off x="4076440" y="2833462"/>
            <a:ext cx="370814" cy="297300"/>
          </a:xfrm>
          <a:prstGeom prst="rect">
            <a:avLst/>
          </a:prstGeom>
          <a:noFill/>
          <a:ln>
            <a:noFill/>
          </a:ln>
        </p:spPr>
      </p:pic>
      <p:cxnSp>
        <p:nvCxnSpPr>
          <p:cNvPr id="5973" name="Google Shape;5973;p209"/>
          <p:cNvCxnSpPr>
            <a:stCxn id="5968" idx="2"/>
            <a:endCxn id="5972" idx="0"/>
          </p:cNvCxnSpPr>
          <p:nvPr/>
        </p:nvCxnSpPr>
        <p:spPr>
          <a:xfrm>
            <a:off x="4242571" y="1940625"/>
            <a:ext cx="19200" cy="892800"/>
          </a:xfrm>
          <a:prstGeom prst="straightConnector1">
            <a:avLst/>
          </a:prstGeom>
          <a:noFill/>
          <a:ln w="19050" cap="flat" cmpd="sng">
            <a:solidFill>
              <a:srgbClr val="F1B13F"/>
            </a:solidFill>
            <a:prstDash val="dot"/>
            <a:round/>
            <a:headEnd type="none" w="sm" len="sm"/>
            <a:tailEnd type="triangle" w="med" len="med"/>
          </a:ln>
        </p:spPr>
      </p:cxnSp>
      <p:sp>
        <p:nvSpPr>
          <p:cNvPr id="5974" name="Google Shape;5974;p209"/>
          <p:cNvSpPr/>
          <p:nvPr/>
        </p:nvSpPr>
        <p:spPr>
          <a:xfrm rot="-5400000">
            <a:off x="2355200" y="2237250"/>
            <a:ext cx="1960500" cy="214200"/>
          </a:xfrm>
          <a:prstGeom prst="roundRect">
            <a:avLst>
              <a:gd name="adj" fmla="val 16667"/>
            </a:avLst>
          </a:prstGeom>
          <a:solidFill>
            <a:schemeClr val="accent3"/>
          </a:solidFill>
          <a:ln w="715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800" b="1">
                <a:solidFill>
                  <a:schemeClr val="lt1"/>
                </a:solidFill>
              </a:rPr>
              <a:t>Data objects are broken into chunks</a:t>
            </a:r>
            <a:endParaRPr sz="1400" b="1">
              <a:solidFill>
                <a:schemeClr val="lt1"/>
              </a:solidFill>
            </a:endParaRPr>
          </a:p>
        </p:txBody>
      </p:sp>
      <p:sp>
        <p:nvSpPr>
          <p:cNvPr id="5975" name="Google Shape;5975;p209"/>
          <p:cNvSpPr/>
          <p:nvPr/>
        </p:nvSpPr>
        <p:spPr>
          <a:xfrm>
            <a:off x="3818600" y="3148100"/>
            <a:ext cx="886500" cy="141600"/>
          </a:xfrm>
          <a:prstGeom prst="roundRect">
            <a:avLst>
              <a:gd name="adj" fmla="val 16667"/>
            </a:avLst>
          </a:prstGeom>
          <a:solidFill>
            <a:schemeClr val="lt2"/>
          </a:solidFill>
          <a:ln w="715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chemeClr val="dk1"/>
                </a:solidFill>
              </a:rPr>
              <a:t>Embedding Model</a:t>
            </a:r>
            <a:endParaRPr sz="600" b="1">
              <a:solidFill>
                <a:schemeClr val="dk1"/>
              </a:solidFill>
            </a:endParaRPr>
          </a:p>
        </p:txBody>
      </p:sp>
      <p:pic>
        <p:nvPicPr>
          <p:cNvPr id="5976" name="Google Shape;5976;p209"/>
          <p:cNvPicPr preferRelativeResize="0"/>
          <p:nvPr/>
        </p:nvPicPr>
        <p:blipFill rotWithShape="1">
          <a:blip r:embed="rId7">
            <a:alphaModFix/>
          </a:blip>
          <a:srcRect l="431" t="22943" r="-581" b="24879"/>
          <a:stretch/>
        </p:blipFill>
        <p:spPr>
          <a:xfrm>
            <a:off x="5851839" y="2803396"/>
            <a:ext cx="1258512" cy="381640"/>
          </a:xfrm>
          <a:prstGeom prst="rect">
            <a:avLst/>
          </a:prstGeom>
          <a:noFill/>
          <a:ln w="9525" cap="flat" cmpd="sng">
            <a:solidFill>
              <a:srgbClr val="000000"/>
            </a:solidFill>
            <a:prstDash val="dash"/>
            <a:round/>
            <a:headEnd type="none" w="sm" len="sm"/>
            <a:tailEnd type="none" w="sm" len="sm"/>
          </a:ln>
        </p:spPr>
      </p:pic>
      <p:sp>
        <p:nvSpPr>
          <p:cNvPr id="5977" name="Google Shape;5977;p209"/>
          <p:cNvSpPr txBox="1"/>
          <p:nvPr/>
        </p:nvSpPr>
        <p:spPr>
          <a:xfrm>
            <a:off x="5806991" y="1445989"/>
            <a:ext cx="1348200" cy="623400"/>
          </a:xfrm>
          <a:prstGeom prst="rect">
            <a:avLst/>
          </a:prstGeom>
          <a:noFill/>
          <a:ln w="9525" cap="flat" cmpd="sng">
            <a:solidFill>
              <a:srgbClr val="000000"/>
            </a:solidFill>
            <a:prstDash val="dash"/>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GB" sz="600" i="1">
                <a:solidFill>
                  <a:schemeClr val="dk1"/>
                </a:solidFill>
                <a:latin typeface="Poppins"/>
                <a:ea typeface="Poppins"/>
                <a:cs typeface="Poppins"/>
                <a:sym typeface="Poppins"/>
              </a:rPr>
              <a:t>"We find that retrieval-augmented generation significantly reduces hallucin…all Questions benchmark when using contriver-based retrieval."</a:t>
            </a:r>
            <a:endParaRPr sz="600">
              <a:solidFill>
                <a:schemeClr val="dk1"/>
              </a:solidFill>
              <a:latin typeface="Arial"/>
              <a:ea typeface="Arial"/>
              <a:cs typeface="Arial"/>
              <a:sym typeface="Arial"/>
            </a:endParaRPr>
          </a:p>
        </p:txBody>
      </p:sp>
      <p:sp>
        <p:nvSpPr>
          <p:cNvPr id="5963" name="Google Shape;5963;p209"/>
          <p:cNvSpPr txBox="1"/>
          <p:nvPr/>
        </p:nvSpPr>
        <p:spPr>
          <a:xfrm>
            <a:off x="5843575" y="2170900"/>
            <a:ext cx="1298700" cy="531000"/>
          </a:xfrm>
          <a:prstGeom prst="rect">
            <a:avLst/>
          </a:prstGeom>
          <a:noFill/>
          <a:ln w="9525" cap="flat" cmpd="sng">
            <a:solidFill>
              <a:srgbClr val="000000"/>
            </a:solidFill>
            <a:prstDash val="dash"/>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paper_id</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2312.10997</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title</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Benchmarking RAG for Factual Consistency</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authors</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Chen, Wei", "Patel, Anika", "Yamamoto, Kenji"</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section</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Results</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page</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7</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chunk_index</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42</a:t>
            </a:r>
            <a:r>
              <a:rPr lang="en-GB" sz="500" i="1">
                <a:solidFill>
                  <a:schemeClr val="dk1"/>
                </a:solidFill>
                <a:latin typeface="Poppins"/>
                <a:ea typeface="Poppins"/>
                <a:cs typeface="Poppins"/>
                <a:sym typeface="Poppins"/>
              </a:rPr>
              <a:t>}</a:t>
            </a:r>
            <a:endParaRPr sz="500">
              <a:solidFill>
                <a:schemeClr val="dk1"/>
              </a:solidFill>
              <a:latin typeface="Arial"/>
              <a:ea typeface="Arial"/>
              <a:cs typeface="Arial"/>
              <a:sym typeface="Arial"/>
            </a:endParaRPr>
          </a:p>
        </p:txBody>
      </p:sp>
      <p:cxnSp>
        <p:nvCxnSpPr>
          <p:cNvPr id="5978" name="Google Shape;5978;p209"/>
          <p:cNvCxnSpPr>
            <a:stCxn id="5972" idx="3"/>
            <a:endCxn id="5976" idx="1"/>
          </p:cNvCxnSpPr>
          <p:nvPr/>
        </p:nvCxnSpPr>
        <p:spPr>
          <a:xfrm>
            <a:off x="4447255" y="2982112"/>
            <a:ext cx="1404600" cy="12000"/>
          </a:xfrm>
          <a:prstGeom prst="bentConnector3">
            <a:avLst>
              <a:gd name="adj1" fmla="val 49999"/>
            </a:avLst>
          </a:prstGeom>
          <a:noFill/>
          <a:ln w="19050" cap="flat" cmpd="sng">
            <a:solidFill>
              <a:srgbClr val="F1B13F"/>
            </a:solidFill>
            <a:prstDash val="dot"/>
            <a:round/>
            <a:headEnd type="none" w="sm" len="sm"/>
            <a:tailEnd type="triangle" w="med" len="med"/>
          </a:ln>
        </p:spPr>
      </p:cxnSp>
      <p:cxnSp>
        <p:nvCxnSpPr>
          <p:cNvPr id="5979" name="Google Shape;5979;p209"/>
          <p:cNvCxnSpPr>
            <a:stCxn id="5968" idx="3"/>
            <a:endCxn id="5977" idx="1"/>
          </p:cNvCxnSpPr>
          <p:nvPr/>
        </p:nvCxnSpPr>
        <p:spPr>
          <a:xfrm>
            <a:off x="4506429" y="1716087"/>
            <a:ext cx="1300500" cy="41700"/>
          </a:xfrm>
          <a:prstGeom prst="curvedConnector3">
            <a:avLst>
              <a:gd name="adj1" fmla="val 50002"/>
            </a:avLst>
          </a:prstGeom>
          <a:noFill/>
          <a:ln w="19050" cap="flat" cmpd="sng">
            <a:solidFill>
              <a:srgbClr val="F1B13F"/>
            </a:solidFill>
            <a:prstDash val="dot"/>
            <a:round/>
            <a:headEnd type="none" w="sm" len="sm"/>
            <a:tailEnd type="triangle" w="med" len="med"/>
          </a:ln>
        </p:spPr>
      </p:cxnSp>
      <p:cxnSp>
        <p:nvCxnSpPr>
          <p:cNvPr id="5980" name="Google Shape;5980;p209"/>
          <p:cNvCxnSpPr>
            <a:stCxn id="5968" idx="3"/>
            <a:endCxn id="5963" idx="1"/>
          </p:cNvCxnSpPr>
          <p:nvPr/>
        </p:nvCxnSpPr>
        <p:spPr>
          <a:xfrm>
            <a:off x="4506429" y="1716087"/>
            <a:ext cx="1337100" cy="720300"/>
          </a:xfrm>
          <a:prstGeom prst="curvedConnector3">
            <a:avLst>
              <a:gd name="adj1" fmla="val 50002"/>
            </a:avLst>
          </a:prstGeom>
          <a:noFill/>
          <a:ln w="19050" cap="flat" cmpd="sng">
            <a:solidFill>
              <a:srgbClr val="F1B13F"/>
            </a:solidFill>
            <a:prstDash val="dot"/>
            <a:round/>
            <a:headEnd type="none" w="sm" len="sm"/>
            <a:tailEnd type="triangle" w="med" len="med"/>
          </a:ln>
        </p:spPr>
      </p:cxnSp>
      <p:cxnSp>
        <p:nvCxnSpPr>
          <p:cNvPr id="5981" name="Google Shape;5981;p209"/>
          <p:cNvCxnSpPr>
            <a:stCxn id="5963" idx="3"/>
            <a:endCxn id="5982" idx="2"/>
          </p:cNvCxnSpPr>
          <p:nvPr/>
        </p:nvCxnSpPr>
        <p:spPr>
          <a:xfrm rot="10800000" flipH="1">
            <a:off x="7142275" y="2109100"/>
            <a:ext cx="802500" cy="327300"/>
          </a:xfrm>
          <a:prstGeom prst="bentConnector3">
            <a:avLst>
              <a:gd name="adj1" fmla="val 50008"/>
            </a:avLst>
          </a:prstGeom>
          <a:noFill/>
          <a:ln w="19050" cap="flat" cmpd="sng">
            <a:solidFill>
              <a:srgbClr val="F1B13F"/>
            </a:solidFill>
            <a:prstDash val="dot"/>
            <a:round/>
            <a:headEnd type="none" w="sm" len="sm"/>
            <a:tailEnd type="triangle" w="med" len="med"/>
          </a:ln>
        </p:spPr>
      </p:cxnSp>
      <p:cxnSp>
        <p:nvCxnSpPr>
          <p:cNvPr id="5983" name="Google Shape;5983;p209"/>
          <p:cNvCxnSpPr>
            <a:stCxn id="5977" idx="3"/>
            <a:endCxn id="5984" idx="2"/>
          </p:cNvCxnSpPr>
          <p:nvPr/>
        </p:nvCxnSpPr>
        <p:spPr>
          <a:xfrm rot="10800000" flipH="1">
            <a:off x="7155191" y="1640089"/>
            <a:ext cx="794700" cy="117600"/>
          </a:xfrm>
          <a:prstGeom prst="bentConnector3">
            <a:avLst>
              <a:gd name="adj1" fmla="val 50002"/>
            </a:avLst>
          </a:prstGeom>
          <a:noFill/>
          <a:ln w="19050" cap="flat" cmpd="sng">
            <a:solidFill>
              <a:srgbClr val="F1B13F"/>
            </a:solidFill>
            <a:prstDash val="dot"/>
            <a:round/>
            <a:headEnd type="none" w="sm" len="sm"/>
            <a:tailEnd type="triangle" w="med" len="med"/>
          </a:ln>
        </p:spPr>
      </p:cxnSp>
      <p:cxnSp>
        <p:nvCxnSpPr>
          <p:cNvPr id="5985" name="Google Shape;5985;p209"/>
          <p:cNvCxnSpPr>
            <a:stCxn id="5976" idx="3"/>
            <a:endCxn id="5986" idx="2"/>
          </p:cNvCxnSpPr>
          <p:nvPr/>
        </p:nvCxnSpPr>
        <p:spPr>
          <a:xfrm>
            <a:off x="7110351" y="2994215"/>
            <a:ext cx="846300" cy="85200"/>
          </a:xfrm>
          <a:prstGeom prst="bentConnector3">
            <a:avLst>
              <a:gd name="adj1" fmla="val 49997"/>
            </a:avLst>
          </a:prstGeom>
          <a:noFill/>
          <a:ln w="19050" cap="flat" cmpd="sng">
            <a:solidFill>
              <a:srgbClr val="F1B13F"/>
            </a:solidFill>
            <a:prstDash val="dot"/>
            <a:round/>
            <a:headEnd type="none" w="sm" len="sm"/>
            <a:tailEnd type="triangle" w="med" len="med"/>
          </a:ln>
        </p:spPr>
      </p:cxnSp>
      <p:sp>
        <p:nvSpPr>
          <p:cNvPr id="5987" name="Google Shape;5987;p209"/>
          <p:cNvSpPr txBox="1"/>
          <p:nvPr/>
        </p:nvSpPr>
        <p:spPr>
          <a:xfrm>
            <a:off x="5830709" y="3241954"/>
            <a:ext cx="1312800" cy="684900"/>
          </a:xfrm>
          <a:prstGeom prst="rect">
            <a:avLst/>
          </a:prstGeom>
          <a:noFill/>
          <a:ln w="9525" cap="flat" cmpd="sng">
            <a:solidFill>
              <a:srgbClr val="000000"/>
            </a:solidFill>
            <a:prstDash val="dash"/>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GB" sz="500">
                <a:solidFill>
                  <a:schemeClr val="dk1"/>
                </a:solidFill>
                <a:latin typeface="Arial"/>
                <a:ea typeface="Arial"/>
                <a:cs typeface="Arial"/>
                <a:sym typeface="Arial"/>
              </a:rPr>
              <a:t>(:Paper {paper_id: "2312.10997", title: "Benchmarking RAG for Factual Consistency"})</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GB" sz="500">
                <a:solidFill>
                  <a:schemeClr val="dk1"/>
                </a:solidFill>
                <a:latin typeface="Arial"/>
                <a:ea typeface="Arial"/>
                <a:cs typeface="Arial"/>
                <a:sym typeface="Arial"/>
              </a:rPr>
              <a:t>  -[:HAS_SECTION]→ (:Section {name: "Results"})</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GB" sz="500">
                <a:solidFill>
                  <a:schemeClr val="dk1"/>
                </a:solidFill>
                <a:latin typeface="Arial"/>
                <a:ea typeface="Arial"/>
                <a:cs typeface="Arial"/>
                <a:sym typeface="Arial"/>
              </a:rPr>
              <a:t>    -[:CONTAINS_CHUNK]→ (:Chunk D_BY]→ (:Author {name: "Yamamoto, Kenji"})</a:t>
            </a:r>
            <a:endParaRPr sz="1400">
              <a:solidFill>
                <a:schemeClr val="dk1"/>
              </a:solidFill>
              <a:latin typeface="Arial"/>
              <a:ea typeface="Arial"/>
              <a:cs typeface="Arial"/>
              <a:sym typeface="Arial"/>
            </a:endParaRPr>
          </a:p>
        </p:txBody>
      </p:sp>
      <p:cxnSp>
        <p:nvCxnSpPr>
          <p:cNvPr id="5988" name="Google Shape;5988;p209"/>
          <p:cNvCxnSpPr>
            <a:stCxn id="5987" idx="3"/>
            <a:endCxn id="5989" idx="2"/>
          </p:cNvCxnSpPr>
          <p:nvPr/>
        </p:nvCxnSpPr>
        <p:spPr>
          <a:xfrm rot="10800000" flipH="1">
            <a:off x="7143509" y="3538804"/>
            <a:ext cx="818100" cy="45600"/>
          </a:xfrm>
          <a:prstGeom prst="bentConnector3">
            <a:avLst>
              <a:gd name="adj1" fmla="val 50001"/>
            </a:avLst>
          </a:prstGeom>
          <a:noFill/>
          <a:ln w="19050" cap="flat" cmpd="sng">
            <a:solidFill>
              <a:srgbClr val="F1B13F"/>
            </a:solidFill>
            <a:prstDash val="dot"/>
            <a:round/>
            <a:headEnd type="none" w="sm" len="sm"/>
            <a:tailEnd type="triangle" w="med" len="med"/>
          </a:ln>
        </p:spPr>
      </p:cxnSp>
      <p:sp>
        <p:nvSpPr>
          <p:cNvPr id="5990" name="Google Shape;5990;p209"/>
          <p:cNvSpPr/>
          <p:nvPr/>
        </p:nvSpPr>
        <p:spPr>
          <a:xfrm rot="-5400000">
            <a:off x="6258289" y="2557121"/>
            <a:ext cx="2415900" cy="186300"/>
          </a:xfrm>
          <a:prstGeom prst="roundRect">
            <a:avLst>
              <a:gd name="adj" fmla="val 16667"/>
            </a:avLst>
          </a:prstGeom>
          <a:solidFill>
            <a:schemeClr val="accent3"/>
          </a:solidFill>
          <a:ln w="715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800" b="1">
                <a:solidFill>
                  <a:schemeClr val="lt1"/>
                </a:solidFill>
              </a:rPr>
              <a:t>Data Ingestion</a:t>
            </a:r>
            <a:endParaRPr sz="800" b="1">
              <a:solidFill>
                <a:schemeClr val="lt1"/>
              </a:solidFill>
            </a:endParaRPr>
          </a:p>
        </p:txBody>
      </p:sp>
      <p:sp>
        <p:nvSpPr>
          <p:cNvPr id="5991" name="Google Shape;5991;p209"/>
          <p:cNvSpPr/>
          <p:nvPr/>
        </p:nvSpPr>
        <p:spPr>
          <a:xfrm>
            <a:off x="406823" y="2778088"/>
            <a:ext cx="886500" cy="141600"/>
          </a:xfrm>
          <a:prstGeom prst="roundRect">
            <a:avLst>
              <a:gd name="adj" fmla="val 16667"/>
            </a:avLst>
          </a:prstGeom>
          <a:solidFill>
            <a:schemeClr val="lt2"/>
          </a:solidFill>
          <a:ln w="715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800">
                <a:solidFill>
                  <a:schemeClr val="dk1"/>
                </a:solidFill>
                <a:latin typeface="Arial"/>
                <a:ea typeface="Arial"/>
                <a:cs typeface="Arial"/>
                <a:sym typeface="Arial"/>
              </a:rPr>
              <a:t>Data Sources</a:t>
            </a:r>
            <a:endParaRPr sz="1100"/>
          </a:p>
        </p:txBody>
      </p:sp>
      <p:sp>
        <p:nvSpPr>
          <p:cNvPr id="5971" name="Google Shape;5971;p209"/>
          <p:cNvSpPr/>
          <p:nvPr/>
        </p:nvSpPr>
        <p:spPr>
          <a:xfrm>
            <a:off x="1994159" y="1783025"/>
            <a:ext cx="685800" cy="141600"/>
          </a:xfrm>
          <a:prstGeom prst="roundRect">
            <a:avLst>
              <a:gd name="adj" fmla="val 16667"/>
            </a:avLst>
          </a:prstGeom>
          <a:solidFill>
            <a:schemeClr val="lt2"/>
          </a:solidFill>
          <a:ln w="715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b="1">
                <a:solidFill>
                  <a:schemeClr val="dk1"/>
                </a:solidFill>
              </a:rPr>
              <a:t>Data Object</a:t>
            </a:r>
            <a:endParaRPr sz="700" b="1"/>
          </a:p>
        </p:txBody>
      </p:sp>
      <p:sp>
        <p:nvSpPr>
          <p:cNvPr id="5992" name="Google Shape;5992;p209"/>
          <p:cNvSpPr/>
          <p:nvPr/>
        </p:nvSpPr>
        <p:spPr>
          <a:xfrm>
            <a:off x="1994159" y="2268325"/>
            <a:ext cx="6858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Chunking</a:t>
            </a:r>
            <a:endParaRPr sz="700"/>
          </a:p>
        </p:txBody>
      </p:sp>
      <p:sp>
        <p:nvSpPr>
          <p:cNvPr id="5993" name="Google Shape;5993;p209"/>
          <p:cNvSpPr/>
          <p:nvPr/>
        </p:nvSpPr>
        <p:spPr>
          <a:xfrm>
            <a:off x="1876258" y="2433226"/>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Data Deduplication</a:t>
            </a:r>
            <a:endParaRPr sz="700"/>
          </a:p>
        </p:txBody>
      </p:sp>
      <p:sp>
        <p:nvSpPr>
          <p:cNvPr id="5994" name="Google Shape;5994;p209"/>
          <p:cNvSpPr/>
          <p:nvPr/>
        </p:nvSpPr>
        <p:spPr>
          <a:xfrm>
            <a:off x="1876258" y="2615615"/>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Text Normalization</a:t>
            </a:r>
            <a:endParaRPr sz="700"/>
          </a:p>
        </p:txBody>
      </p:sp>
      <p:sp>
        <p:nvSpPr>
          <p:cNvPr id="5995" name="Google Shape;5995;p209"/>
          <p:cNvSpPr/>
          <p:nvPr/>
        </p:nvSpPr>
        <p:spPr>
          <a:xfrm>
            <a:off x="1876258" y="2789265"/>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Entity extraction</a:t>
            </a:r>
            <a:endParaRPr sz="700"/>
          </a:p>
        </p:txBody>
      </p:sp>
      <p:sp>
        <p:nvSpPr>
          <p:cNvPr id="5996" name="Google Shape;5996;p209"/>
          <p:cNvSpPr/>
          <p:nvPr/>
        </p:nvSpPr>
        <p:spPr>
          <a:xfrm>
            <a:off x="2285304" y="3326006"/>
            <a:ext cx="21900" cy="23100"/>
          </a:xfrm>
          <a:prstGeom prst="ellipse">
            <a:avLst/>
          </a:prstGeom>
          <a:solidFill>
            <a:schemeClr val="accent3"/>
          </a:solidFill>
          <a:ln w="7525" cap="flat" cmpd="sng">
            <a:solidFill>
              <a:schemeClr val="dk2"/>
            </a:solidFill>
            <a:prstDash val="solid"/>
            <a:round/>
            <a:headEnd type="none" w="sm" len="sm"/>
            <a:tailEnd type="none" w="sm" len="sm"/>
          </a:ln>
        </p:spPr>
        <p:txBody>
          <a:bodyPr spcFirstLastPara="1" wrap="square" lIns="72150" tIns="72150" rIns="72150" bIns="72150" anchor="ctr" anchorCtr="0">
            <a:noAutofit/>
          </a:bodyPr>
          <a:lstStyle/>
          <a:p>
            <a:pPr marL="0" lvl="0" indent="0" algn="ctr" rtl="0">
              <a:spcBef>
                <a:spcPts val="0"/>
              </a:spcBef>
              <a:spcAft>
                <a:spcPts val="0"/>
              </a:spcAft>
              <a:buNone/>
            </a:pPr>
            <a:endParaRPr sz="1105"/>
          </a:p>
        </p:txBody>
      </p:sp>
      <p:sp>
        <p:nvSpPr>
          <p:cNvPr id="5997" name="Google Shape;5997;p209"/>
          <p:cNvSpPr/>
          <p:nvPr/>
        </p:nvSpPr>
        <p:spPr>
          <a:xfrm>
            <a:off x="2285304" y="3385203"/>
            <a:ext cx="21900" cy="23100"/>
          </a:xfrm>
          <a:prstGeom prst="ellipse">
            <a:avLst/>
          </a:prstGeom>
          <a:solidFill>
            <a:schemeClr val="accent3"/>
          </a:solidFill>
          <a:ln w="7525" cap="flat" cmpd="sng">
            <a:solidFill>
              <a:schemeClr val="dk2"/>
            </a:solidFill>
            <a:prstDash val="solid"/>
            <a:round/>
            <a:headEnd type="none" w="sm" len="sm"/>
            <a:tailEnd type="none" w="sm" len="sm"/>
          </a:ln>
        </p:spPr>
        <p:txBody>
          <a:bodyPr spcFirstLastPara="1" wrap="square" lIns="72150" tIns="72150" rIns="72150" bIns="72150" anchor="ctr" anchorCtr="0">
            <a:noAutofit/>
          </a:bodyPr>
          <a:lstStyle/>
          <a:p>
            <a:pPr marL="0" lvl="0" indent="0" algn="ctr" rtl="0">
              <a:spcBef>
                <a:spcPts val="0"/>
              </a:spcBef>
              <a:spcAft>
                <a:spcPts val="0"/>
              </a:spcAft>
              <a:buNone/>
            </a:pPr>
            <a:endParaRPr sz="1105"/>
          </a:p>
        </p:txBody>
      </p:sp>
      <p:sp>
        <p:nvSpPr>
          <p:cNvPr id="5998" name="Google Shape;5998;p209"/>
          <p:cNvSpPr/>
          <p:nvPr/>
        </p:nvSpPr>
        <p:spPr>
          <a:xfrm>
            <a:off x="2285304" y="3447053"/>
            <a:ext cx="21900" cy="23100"/>
          </a:xfrm>
          <a:prstGeom prst="ellipse">
            <a:avLst/>
          </a:prstGeom>
          <a:solidFill>
            <a:schemeClr val="accent3"/>
          </a:solidFill>
          <a:ln w="7525" cap="flat" cmpd="sng">
            <a:solidFill>
              <a:schemeClr val="dk2"/>
            </a:solidFill>
            <a:prstDash val="solid"/>
            <a:round/>
            <a:headEnd type="none" w="sm" len="sm"/>
            <a:tailEnd type="none" w="sm" len="sm"/>
          </a:ln>
        </p:spPr>
        <p:txBody>
          <a:bodyPr spcFirstLastPara="1" wrap="square" lIns="72150" tIns="72150" rIns="72150" bIns="72150" anchor="ctr" anchorCtr="0">
            <a:noAutofit/>
          </a:bodyPr>
          <a:lstStyle/>
          <a:p>
            <a:pPr marL="0" lvl="0" indent="0" algn="ctr" rtl="0">
              <a:spcBef>
                <a:spcPts val="0"/>
              </a:spcBef>
              <a:spcAft>
                <a:spcPts val="0"/>
              </a:spcAft>
              <a:buNone/>
            </a:pPr>
            <a:endParaRPr sz="1105"/>
          </a:p>
        </p:txBody>
      </p:sp>
      <p:sp>
        <p:nvSpPr>
          <p:cNvPr id="5999" name="Google Shape;5999;p209"/>
          <p:cNvSpPr/>
          <p:nvPr/>
        </p:nvSpPr>
        <p:spPr>
          <a:xfrm>
            <a:off x="3693650" y="2175775"/>
            <a:ext cx="1127100" cy="346200"/>
          </a:xfrm>
          <a:prstGeom prst="roundRect">
            <a:avLst>
              <a:gd name="adj" fmla="val 16667"/>
            </a:avLst>
          </a:prstGeom>
          <a:solidFill>
            <a:srgbClr val="C2D4D4"/>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Chunks passed into an embedding model. </a:t>
            </a:r>
            <a:endParaRPr sz="600" b="1">
              <a:solidFill>
                <a:srgbClr val="1E3224"/>
              </a:solidFill>
            </a:endParaRPr>
          </a:p>
          <a:p>
            <a:pPr marL="0" marR="0" lvl="0" indent="0" algn="ctr" rtl="0">
              <a:lnSpc>
                <a:spcPct val="100000"/>
              </a:lnSpc>
              <a:spcBef>
                <a:spcPts val="0"/>
              </a:spcBef>
              <a:spcAft>
                <a:spcPts val="0"/>
              </a:spcAft>
              <a:buNone/>
            </a:pPr>
            <a:r>
              <a:rPr lang="en-GB" sz="600" b="1">
                <a:solidFill>
                  <a:srgbClr val="1E3224"/>
                </a:solidFill>
              </a:rPr>
              <a:t>Embedding Generation</a:t>
            </a:r>
            <a:endParaRPr sz="600" b="1">
              <a:solidFill>
                <a:srgbClr val="1E3224"/>
              </a:solidFill>
            </a:endParaRPr>
          </a:p>
        </p:txBody>
      </p:sp>
      <p:cxnSp>
        <p:nvCxnSpPr>
          <p:cNvPr id="6000" name="Google Shape;6000;p209"/>
          <p:cNvCxnSpPr>
            <a:stCxn id="5968" idx="3"/>
            <a:endCxn id="5987" idx="1"/>
          </p:cNvCxnSpPr>
          <p:nvPr/>
        </p:nvCxnSpPr>
        <p:spPr>
          <a:xfrm>
            <a:off x="4506429" y="1716087"/>
            <a:ext cx="1324200" cy="1868400"/>
          </a:xfrm>
          <a:prstGeom prst="curvedConnector3">
            <a:avLst>
              <a:gd name="adj1" fmla="val 50003"/>
            </a:avLst>
          </a:prstGeom>
          <a:noFill/>
          <a:ln w="19050" cap="flat" cmpd="sng">
            <a:solidFill>
              <a:srgbClr val="F1B13F"/>
            </a:solidFill>
            <a:prstDash val="dot"/>
            <a:round/>
            <a:headEnd type="none" w="sm" len="sm"/>
            <a:tailEnd type="triangle" w="med" len="med"/>
          </a:ln>
        </p:spPr>
      </p:cxnSp>
      <p:sp>
        <p:nvSpPr>
          <p:cNvPr id="6001" name="Google Shape;6001;p209"/>
          <p:cNvSpPr/>
          <p:nvPr/>
        </p:nvSpPr>
        <p:spPr>
          <a:xfrm>
            <a:off x="1876250" y="2957150"/>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PII Redaction</a:t>
            </a:r>
            <a:endParaRPr sz="700"/>
          </a:p>
        </p:txBody>
      </p:sp>
      <p:sp>
        <p:nvSpPr>
          <p:cNvPr id="6002" name="Google Shape;6002;p209"/>
          <p:cNvSpPr/>
          <p:nvPr/>
        </p:nvSpPr>
        <p:spPr>
          <a:xfrm>
            <a:off x="1767955" y="3117818"/>
            <a:ext cx="11382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Content Classification</a:t>
            </a:r>
            <a:endParaRPr sz="700"/>
          </a:p>
        </p:txBody>
      </p:sp>
      <p:sp>
        <p:nvSpPr>
          <p:cNvPr id="6003" name="Google Shape;6003;p209"/>
          <p:cNvSpPr/>
          <p:nvPr/>
        </p:nvSpPr>
        <p:spPr>
          <a:xfrm rot="5400000">
            <a:off x="8208879" y="2541663"/>
            <a:ext cx="839400" cy="217200"/>
          </a:xfrm>
          <a:prstGeom prst="roundRect">
            <a:avLst>
              <a:gd name="adj" fmla="val 16667"/>
            </a:avLst>
          </a:prstGeom>
          <a:solidFill>
            <a:schemeClr val="lt2"/>
          </a:solidFill>
          <a:ln w="7150" cap="flat" cmpd="sng">
            <a:solidFill>
              <a:srgbClr val="C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chemeClr val="dk1"/>
                </a:solidFill>
              </a:rPr>
              <a:t>Data Sync Logic</a:t>
            </a:r>
            <a:endParaRPr sz="600" b="1">
              <a:solidFill>
                <a:schemeClr val="dk1"/>
              </a:solidFill>
            </a:endParaRPr>
          </a:p>
        </p:txBody>
      </p:sp>
      <p:sp>
        <p:nvSpPr>
          <p:cNvPr id="5984" name="Google Shape;5984;p209"/>
          <p:cNvSpPr/>
          <p:nvPr/>
        </p:nvSpPr>
        <p:spPr>
          <a:xfrm>
            <a:off x="7949925" y="1491550"/>
            <a:ext cx="214200" cy="297300"/>
          </a:xfrm>
          <a:prstGeom prst="can">
            <a:avLst>
              <a:gd name="adj" fmla="val 25000"/>
            </a:avLst>
          </a:prstGeom>
          <a:solidFill>
            <a:srgbClr val="343B3B"/>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82" name="Google Shape;5982;p209"/>
          <p:cNvSpPr/>
          <p:nvPr/>
        </p:nvSpPr>
        <p:spPr>
          <a:xfrm>
            <a:off x="7944900" y="1960500"/>
            <a:ext cx="214200" cy="297300"/>
          </a:xfrm>
          <a:prstGeom prst="can">
            <a:avLst>
              <a:gd name="adj" fmla="val 25000"/>
            </a:avLst>
          </a:prstGeom>
          <a:solidFill>
            <a:srgbClr val="274E13"/>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64" name="Google Shape;5964;p209"/>
          <p:cNvSpPr/>
          <p:nvPr/>
        </p:nvSpPr>
        <p:spPr>
          <a:xfrm>
            <a:off x="7944900" y="2461025"/>
            <a:ext cx="214200" cy="297300"/>
          </a:xfrm>
          <a:prstGeom prst="can">
            <a:avLst>
              <a:gd name="adj" fmla="val 25000"/>
            </a:avLst>
          </a:prstGeom>
          <a:solidFill>
            <a:srgbClr val="351C75"/>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86" name="Google Shape;5986;p209"/>
          <p:cNvSpPr/>
          <p:nvPr/>
        </p:nvSpPr>
        <p:spPr>
          <a:xfrm>
            <a:off x="7956600" y="2930700"/>
            <a:ext cx="214200" cy="297300"/>
          </a:xfrm>
          <a:prstGeom prst="can">
            <a:avLst>
              <a:gd name="adj" fmla="val 25000"/>
            </a:avLst>
          </a:prstGeom>
          <a:solidFill>
            <a:srgbClr val="1155CC"/>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89" name="Google Shape;5989;p209"/>
          <p:cNvSpPr/>
          <p:nvPr/>
        </p:nvSpPr>
        <p:spPr>
          <a:xfrm>
            <a:off x="7961625" y="3390250"/>
            <a:ext cx="214200" cy="297300"/>
          </a:xfrm>
          <a:prstGeom prst="can">
            <a:avLst>
              <a:gd name="adj" fmla="val 25000"/>
            </a:avLst>
          </a:prstGeom>
          <a:solidFill>
            <a:srgbClr val="BF9000"/>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04" name="Google Shape;6004;p209"/>
          <p:cNvSpPr/>
          <p:nvPr/>
        </p:nvSpPr>
        <p:spPr>
          <a:xfrm>
            <a:off x="7883324" y="3733600"/>
            <a:ext cx="3708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Graph</a:t>
            </a:r>
            <a:endParaRPr sz="500">
              <a:solidFill>
                <a:srgbClr val="1E3224"/>
              </a:solidFill>
              <a:latin typeface="Lexend Deca"/>
              <a:ea typeface="Lexend Deca"/>
              <a:cs typeface="Lexend Deca"/>
              <a:sym typeface="Lexend Deca"/>
            </a:endParaRPr>
          </a:p>
        </p:txBody>
      </p:sp>
      <p:sp>
        <p:nvSpPr>
          <p:cNvPr id="6005" name="Google Shape;6005;p209"/>
          <p:cNvSpPr/>
          <p:nvPr/>
        </p:nvSpPr>
        <p:spPr>
          <a:xfrm>
            <a:off x="7883274" y="3272500"/>
            <a:ext cx="3708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Vector</a:t>
            </a:r>
            <a:endParaRPr sz="500">
              <a:solidFill>
                <a:srgbClr val="1E3224"/>
              </a:solidFill>
              <a:latin typeface="Lexend Deca"/>
              <a:ea typeface="Lexend Deca"/>
              <a:cs typeface="Lexend Deca"/>
              <a:sym typeface="Lexend Deca"/>
            </a:endParaRPr>
          </a:p>
        </p:txBody>
      </p:sp>
      <p:sp>
        <p:nvSpPr>
          <p:cNvPr id="6006" name="Google Shape;6006;p209"/>
          <p:cNvSpPr/>
          <p:nvPr/>
        </p:nvSpPr>
        <p:spPr>
          <a:xfrm>
            <a:off x="7878299" y="2307250"/>
            <a:ext cx="3708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JSON</a:t>
            </a:r>
            <a:endParaRPr sz="500">
              <a:solidFill>
                <a:srgbClr val="1E3224"/>
              </a:solidFill>
              <a:latin typeface="Lexend Deca"/>
              <a:ea typeface="Lexend Deca"/>
              <a:cs typeface="Lexend Deca"/>
              <a:sym typeface="Lexend Deca"/>
            </a:endParaRPr>
          </a:p>
        </p:txBody>
      </p:sp>
      <p:sp>
        <p:nvSpPr>
          <p:cNvPr id="6007" name="Google Shape;6007;p209"/>
          <p:cNvSpPr/>
          <p:nvPr/>
        </p:nvSpPr>
        <p:spPr>
          <a:xfrm>
            <a:off x="7819575" y="1806750"/>
            <a:ext cx="4983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Relational</a:t>
            </a:r>
            <a:endParaRPr sz="500">
              <a:solidFill>
                <a:srgbClr val="1E3224"/>
              </a:solidFill>
              <a:latin typeface="Lexend Deca"/>
              <a:ea typeface="Lexend Deca"/>
              <a:cs typeface="Lexend Deca"/>
              <a:sym typeface="Lexend Deca"/>
            </a:endParaRPr>
          </a:p>
        </p:txBody>
      </p:sp>
      <p:sp>
        <p:nvSpPr>
          <p:cNvPr id="6008" name="Google Shape;6008;p209"/>
          <p:cNvSpPr/>
          <p:nvPr/>
        </p:nvSpPr>
        <p:spPr>
          <a:xfrm>
            <a:off x="7883324" y="2807750"/>
            <a:ext cx="3708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Spatial</a:t>
            </a:r>
            <a:endParaRPr sz="500">
              <a:solidFill>
                <a:srgbClr val="1E3224"/>
              </a:solidFill>
              <a:latin typeface="Lexend Deca"/>
              <a:ea typeface="Lexend Deca"/>
              <a:cs typeface="Lexend Deca"/>
              <a:sym typeface="Lexend Deca"/>
            </a:endParaRPr>
          </a:p>
        </p:txBody>
      </p:sp>
      <p:cxnSp>
        <p:nvCxnSpPr>
          <p:cNvPr id="6009" name="Google Shape;6009;p209"/>
          <p:cNvCxnSpPr>
            <a:stCxn id="5984" idx="4"/>
            <a:endCxn id="6003" idx="2"/>
          </p:cNvCxnSpPr>
          <p:nvPr/>
        </p:nvCxnSpPr>
        <p:spPr>
          <a:xfrm>
            <a:off x="8164125" y="1640200"/>
            <a:ext cx="355800" cy="1010100"/>
          </a:xfrm>
          <a:prstGeom prst="curvedConnector3">
            <a:avLst>
              <a:gd name="adj1" fmla="val 50008"/>
            </a:avLst>
          </a:prstGeom>
          <a:noFill/>
          <a:ln w="9525" cap="flat" cmpd="sng">
            <a:solidFill>
              <a:srgbClr val="F1B13F"/>
            </a:solidFill>
            <a:prstDash val="dot"/>
            <a:round/>
            <a:headEnd type="triangle" w="sm" len="sm"/>
            <a:tailEnd type="triangle" w="med" len="med"/>
          </a:ln>
        </p:spPr>
      </p:cxnSp>
      <p:cxnSp>
        <p:nvCxnSpPr>
          <p:cNvPr id="6010" name="Google Shape;6010;p209"/>
          <p:cNvCxnSpPr>
            <a:stCxn id="5982" idx="4"/>
            <a:endCxn id="6003" idx="2"/>
          </p:cNvCxnSpPr>
          <p:nvPr/>
        </p:nvCxnSpPr>
        <p:spPr>
          <a:xfrm>
            <a:off x="8159100" y="2109150"/>
            <a:ext cx="360900" cy="541200"/>
          </a:xfrm>
          <a:prstGeom prst="curvedConnector3">
            <a:avLst>
              <a:gd name="adj1" fmla="val 49997"/>
            </a:avLst>
          </a:prstGeom>
          <a:noFill/>
          <a:ln w="9525" cap="flat" cmpd="sng">
            <a:solidFill>
              <a:srgbClr val="F1B13F"/>
            </a:solidFill>
            <a:prstDash val="dot"/>
            <a:round/>
            <a:headEnd type="triangle" w="sm" len="sm"/>
            <a:tailEnd type="triangle" w="med" len="med"/>
          </a:ln>
        </p:spPr>
      </p:cxnSp>
      <p:cxnSp>
        <p:nvCxnSpPr>
          <p:cNvPr id="6011" name="Google Shape;6011;p209"/>
          <p:cNvCxnSpPr>
            <a:stCxn id="5964" idx="4"/>
            <a:endCxn id="6003" idx="2"/>
          </p:cNvCxnSpPr>
          <p:nvPr/>
        </p:nvCxnSpPr>
        <p:spPr>
          <a:xfrm>
            <a:off x="8159100" y="2609675"/>
            <a:ext cx="360900" cy="40500"/>
          </a:xfrm>
          <a:prstGeom prst="curvedConnector3">
            <a:avLst>
              <a:gd name="adj1" fmla="val 49997"/>
            </a:avLst>
          </a:prstGeom>
          <a:noFill/>
          <a:ln w="9525" cap="flat" cmpd="sng">
            <a:solidFill>
              <a:srgbClr val="F1B13F"/>
            </a:solidFill>
            <a:prstDash val="dot"/>
            <a:round/>
            <a:headEnd type="triangle" w="sm" len="sm"/>
            <a:tailEnd type="triangle" w="med" len="med"/>
          </a:ln>
        </p:spPr>
      </p:cxnSp>
      <p:cxnSp>
        <p:nvCxnSpPr>
          <p:cNvPr id="6012" name="Google Shape;6012;p209"/>
          <p:cNvCxnSpPr>
            <a:stCxn id="5986" idx="4"/>
            <a:endCxn id="6003" idx="2"/>
          </p:cNvCxnSpPr>
          <p:nvPr/>
        </p:nvCxnSpPr>
        <p:spPr>
          <a:xfrm rot="10800000" flipH="1">
            <a:off x="8170800" y="2650350"/>
            <a:ext cx="349200" cy="429000"/>
          </a:xfrm>
          <a:prstGeom prst="curvedConnector3">
            <a:avLst>
              <a:gd name="adj1" fmla="val 49997"/>
            </a:avLst>
          </a:prstGeom>
          <a:noFill/>
          <a:ln w="9525" cap="flat" cmpd="sng">
            <a:solidFill>
              <a:srgbClr val="F1B13F"/>
            </a:solidFill>
            <a:prstDash val="dot"/>
            <a:round/>
            <a:headEnd type="triangle" w="sm" len="sm"/>
            <a:tailEnd type="triangle" w="med" len="med"/>
          </a:ln>
        </p:spPr>
      </p:cxnSp>
      <p:cxnSp>
        <p:nvCxnSpPr>
          <p:cNvPr id="6013" name="Google Shape;6013;p209"/>
          <p:cNvCxnSpPr>
            <a:stCxn id="5989" idx="4"/>
            <a:endCxn id="6003" idx="2"/>
          </p:cNvCxnSpPr>
          <p:nvPr/>
        </p:nvCxnSpPr>
        <p:spPr>
          <a:xfrm rot="10800000" flipH="1">
            <a:off x="8175825" y="2650300"/>
            <a:ext cx="344100" cy="888600"/>
          </a:xfrm>
          <a:prstGeom prst="curvedConnector3">
            <a:avLst>
              <a:gd name="adj1" fmla="val 50008"/>
            </a:avLst>
          </a:prstGeom>
          <a:noFill/>
          <a:ln w="9525" cap="flat" cmpd="sng">
            <a:solidFill>
              <a:srgbClr val="F1B13F"/>
            </a:solidFill>
            <a:prstDash val="dot"/>
            <a:round/>
            <a:headEnd type="triangle" w="sm" len="sm"/>
            <a:tailEnd type="triangle" w="med" len="med"/>
          </a:ln>
        </p:spPr>
      </p:cxnSp>
      <p:sp>
        <p:nvSpPr>
          <p:cNvPr id="6014" name="Google Shape;6014;p209"/>
          <p:cNvSpPr/>
          <p:nvPr/>
        </p:nvSpPr>
        <p:spPr>
          <a:xfrm>
            <a:off x="-200" y="0"/>
            <a:ext cx="9144000" cy="5304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09"/>
          <p:cNvSpPr/>
          <p:nvPr/>
        </p:nvSpPr>
        <p:spPr>
          <a:xfrm>
            <a:off x="426289" y="0"/>
            <a:ext cx="8374800" cy="530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000"/>
              <a:buFont typeface="Calibri"/>
              <a:buNone/>
            </a:pPr>
            <a:r>
              <a:rPr lang="en-GB" sz="2000" b="1">
                <a:solidFill>
                  <a:srgbClr val="FFFFFF"/>
                </a:solidFill>
                <a:latin typeface="Lexend Deca"/>
                <a:ea typeface="Lexend Deca"/>
                <a:cs typeface="Lexend Deca"/>
                <a:sym typeface="Lexend Deca"/>
              </a:rPr>
              <a:t>RAG Pipeline</a:t>
            </a:r>
            <a:endParaRPr sz="2000" b="1">
              <a:solidFill>
                <a:srgbClr val="FFFFFF"/>
              </a:solidFill>
              <a:latin typeface="Lexend Deca"/>
              <a:ea typeface="Lexend Deca"/>
              <a:cs typeface="Lexend Deca"/>
              <a:sym typeface="Lexend Dec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19"/>
        <p:cNvGrpSpPr/>
        <p:nvPr/>
      </p:nvGrpSpPr>
      <p:grpSpPr>
        <a:xfrm>
          <a:off x="0" y="0"/>
          <a:ext cx="0" cy="0"/>
          <a:chOff x="0" y="0"/>
          <a:chExt cx="0" cy="0"/>
        </a:xfrm>
      </p:grpSpPr>
      <p:cxnSp>
        <p:nvCxnSpPr>
          <p:cNvPr id="6020" name="Google Shape;6020;p210"/>
          <p:cNvCxnSpPr>
            <a:stCxn id="6021" idx="3"/>
            <a:endCxn id="6022" idx="2"/>
          </p:cNvCxnSpPr>
          <p:nvPr/>
        </p:nvCxnSpPr>
        <p:spPr>
          <a:xfrm>
            <a:off x="7142275" y="2436400"/>
            <a:ext cx="802500" cy="173400"/>
          </a:xfrm>
          <a:prstGeom prst="bentConnector3">
            <a:avLst>
              <a:gd name="adj1" fmla="val 50008"/>
            </a:avLst>
          </a:prstGeom>
          <a:noFill/>
          <a:ln w="19050" cap="flat" cmpd="sng">
            <a:solidFill>
              <a:srgbClr val="F1B13F"/>
            </a:solidFill>
            <a:prstDash val="dot"/>
            <a:round/>
            <a:headEnd type="none" w="sm" len="sm"/>
            <a:tailEnd type="triangle" w="med" len="med"/>
          </a:ln>
        </p:spPr>
      </p:cxnSp>
      <p:pic>
        <p:nvPicPr>
          <p:cNvPr id="6023" name="Google Shape;6023;p210"/>
          <p:cNvPicPr preferRelativeResize="0"/>
          <p:nvPr/>
        </p:nvPicPr>
        <p:blipFill rotWithShape="1">
          <a:blip r:embed="rId3">
            <a:alphaModFix/>
          </a:blip>
          <a:srcRect l="30817" t="2028" r="27689"/>
          <a:stretch/>
        </p:blipFill>
        <p:spPr>
          <a:xfrm>
            <a:off x="459675" y="1449950"/>
            <a:ext cx="806702" cy="1266775"/>
          </a:xfrm>
          <a:prstGeom prst="rect">
            <a:avLst/>
          </a:prstGeom>
          <a:noFill/>
          <a:ln w="9525" cap="flat" cmpd="sng">
            <a:solidFill>
              <a:srgbClr val="000000"/>
            </a:solidFill>
            <a:prstDash val="dot"/>
            <a:round/>
            <a:headEnd type="none" w="sm" len="sm"/>
            <a:tailEnd type="none" w="sm" len="sm"/>
          </a:ln>
        </p:spPr>
      </p:pic>
      <p:pic>
        <p:nvPicPr>
          <p:cNvPr id="6024" name="Google Shape;6024;p210" descr="A black cube with white lines&#10;&#10;AI-generated content may be incorrect."/>
          <p:cNvPicPr preferRelativeResize="0"/>
          <p:nvPr/>
        </p:nvPicPr>
        <p:blipFill rotWithShape="1">
          <a:blip r:embed="rId4">
            <a:alphaModFix/>
          </a:blip>
          <a:srcRect l="14456" r="15672" b="725"/>
          <a:stretch/>
        </p:blipFill>
        <p:spPr>
          <a:xfrm>
            <a:off x="2055961" y="1333662"/>
            <a:ext cx="562200" cy="417301"/>
          </a:xfrm>
          <a:prstGeom prst="rect">
            <a:avLst/>
          </a:prstGeom>
          <a:noFill/>
          <a:ln>
            <a:noFill/>
          </a:ln>
        </p:spPr>
      </p:pic>
      <p:sp>
        <p:nvSpPr>
          <p:cNvPr id="6025" name="Google Shape;6025;p210"/>
          <p:cNvSpPr/>
          <p:nvPr/>
        </p:nvSpPr>
        <p:spPr>
          <a:xfrm>
            <a:off x="1696858" y="1987864"/>
            <a:ext cx="1280400" cy="217200"/>
          </a:xfrm>
          <a:prstGeom prst="roundRect">
            <a:avLst>
              <a:gd name="adj" fmla="val 16667"/>
            </a:avLst>
          </a:prstGeom>
          <a:solidFill>
            <a:srgbClr val="C2D4D4"/>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Data ingested into a </a:t>
            </a:r>
            <a:br>
              <a:rPr lang="en-GB" sz="600" b="1">
                <a:solidFill>
                  <a:srgbClr val="1E3224"/>
                </a:solidFill>
              </a:rPr>
            </a:br>
            <a:r>
              <a:rPr lang="en-GB" sz="600" b="1">
                <a:solidFill>
                  <a:srgbClr val="1E3224"/>
                </a:solidFill>
              </a:rPr>
              <a:t>Data Processing pipeline</a:t>
            </a:r>
            <a:endParaRPr sz="600" b="1">
              <a:solidFill>
                <a:srgbClr val="1E3224"/>
              </a:solidFill>
            </a:endParaRPr>
          </a:p>
        </p:txBody>
      </p:sp>
      <p:pic>
        <p:nvPicPr>
          <p:cNvPr id="6026" name="Google Shape;6026;p210"/>
          <p:cNvPicPr preferRelativeResize="0"/>
          <p:nvPr/>
        </p:nvPicPr>
        <p:blipFill rotWithShape="1">
          <a:blip r:embed="rId5">
            <a:alphaModFix/>
          </a:blip>
          <a:srcRect l="14880" r="16740"/>
          <a:stretch/>
        </p:blipFill>
        <p:spPr>
          <a:xfrm>
            <a:off x="3978712" y="1491550"/>
            <a:ext cx="527717" cy="449075"/>
          </a:xfrm>
          <a:prstGeom prst="rect">
            <a:avLst/>
          </a:prstGeom>
          <a:noFill/>
          <a:ln>
            <a:noFill/>
          </a:ln>
        </p:spPr>
      </p:pic>
      <p:cxnSp>
        <p:nvCxnSpPr>
          <p:cNvPr id="6027" name="Google Shape;6027;p210"/>
          <p:cNvCxnSpPr>
            <a:stCxn id="6023" idx="3"/>
            <a:endCxn id="6025" idx="1"/>
          </p:cNvCxnSpPr>
          <p:nvPr/>
        </p:nvCxnSpPr>
        <p:spPr>
          <a:xfrm>
            <a:off x="1266377" y="2083338"/>
            <a:ext cx="430500" cy="13200"/>
          </a:xfrm>
          <a:prstGeom prst="straightConnector1">
            <a:avLst/>
          </a:prstGeom>
          <a:noFill/>
          <a:ln w="19050" cap="flat" cmpd="sng">
            <a:solidFill>
              <a:srgbClr val="F1B13F"/>
            </a:solidFill>
            <a:prstDash val="dot"/>
            <a:round/>
            <a:headEnd type="none" w="sm" len="sm"/>
            <a:tailEnd type="triangle" w="med" len="med"/>
          </a:ln>
        </p:spPr>
      </p:cxnSp>
      <p:cxnSp>
        <p:nvCxnSpPr>
          <p:cNvPr id="6028" name="Google Shape;6028;p210"/>
          <p:cNvCxnSpPr>
            <a:stCxn id="6029" idx="3"/>
            <a:endCxn id="6026" idx="1"/>
          </p:cNvCxnSpPr>
          <p:nvPr/>
        </p:nvCxnSpPr>
        <p:spPr>
          <a:xfrm rot="10800000" flipH="1">
            <a:off x="2679959" y="1716125"/>
            <a:ext cx="1298700" cy="137700"/>
          </a:xfrm>
          <a:prstGeom prst="curvedConnector3">
            <a:avLst>
              <a:gd name="adj1" fmla="val 50002"/>
            </a:avLst>
          </a:prstGeom>
          <a:noFill/>
          <a:ln w="19050" cap="flat" cmpd="sng">
            <a:solidFill>
              <a:srgbClr val="F1B13F"/>
            </a:solidFill>
            <a:prstDash val="dot"/>
            <a:round/>
            <a:headEnd type="none" w="sm" len="sm"/>
            <a:tailEnd type="triangle" w="med" len="med"/>
          </a:ln>
        </p:spPr>
      </p:cxnSp>
      <p:pic>
        <p:nvPicPr>
          <p:cNvPr id="6030" name="Google Shape;6030;p210"/>
          <p:cNvPicPr preferRelativeResize="0"/>
          <p:nvPr/>
        </p:nvPicPr>
        <p:blipFill rotWithShape="1">
          <a:blip r:embed="rId6">
            <a:alphaModFix/>
          </a:blip>
          <a:srcRect l="14814" t="-2297" r="12712" b="-1159"/>
          <a:stretch/>
        </p:blipFill>
        <p:spPr>
          <a:xfrm>
            <a:off x="4076440" y="2833462"/>
            <a:ext cx="370814" cy="297300"/>
          </a:xfrm>
          <a:prstGeom prst="rect">
            <a:avLst/>
          </a:prstGeom>
          <a:noFill/>
          <a:ln>
            <a:noFill/>
          </a:ln>
        </p:spPr>
      </p:pic>
      <p:cxnSp>
        <p:nvCxnSpPr>
          <p:cNvPr id="6031" name="Google Shape;6031;p210"/>
          <p:cNvCxnSpPr>
            <a:stCxn id="6026" idx="2"/>
            <a:endCxn id="6030" idx="0"/>
          </p:cNvCxnSpPr>
          <p:nvPr/>
        </p:nvCxnSpPr>
        <p:spPr>
          <a:xfrm>
            <a:off x="4242571" y="1940625"/>
            <a:ext cx="19200" cy="892800"/>
          </a:xfrm>
          <a:prstGeom prst="straightConnector1">
            <a:avLst/>
          </a:prstGeom>
          <a:noFill/>
          <a:ln w="19050" cap="flat" cmpd="sng">
            <a:solidFill>
              <a:srgbClr val="F1B13F"/>
            </a:solidFill>
            <a:prstDash val="dot"/>
            <a:round/>
            <a:headEnd type="none" w="sm" len="sm"/>
            <a:tailEnd type="triangle" w="med" len="med"/>
          </a:ln>
        </p:spPr>
      </p:cxnSp>
      <p:sp>
        <p:nvSpPr>
          <p:cNvPr id="6032" name="Google Shape;6032;p210"/>
          <p:cNvSpPr/>
          <p:nvPr/>
        </p:nvSpPr>
        <p:spPr>
          <a:xfrm rot="-5400000">
            <a:off x="2355200" y="2237250"/>
            <a:ext cx="1960500" cy="214200"/>
          </a:xfrm>
          <a:prstGeom prst="roundRect">
            <a:avLst>
              <a:gd name="adj" fmla="val 16667"/>
            </a:avLst>
          </a:prstGeom>
          <a:solidFill>
            <a:schemeClr val="accent3"/>
          </a:solidFill>
          <a:ln w="715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800" b="1">
                <a:solidFill>
                  <a:schemeClr val="lt1"/>
                </a:solidFill>
              </a:rPr>
              <a:t>Data objects are broken into chunks</a:t>
            </a:r>
            <a:endParaRPr sz="1400" b="1">
              <a:solidFill>
                <a:schemeClr val="lt1"/>
              </a:solidFill>
            </a:endParaRPr>
          </a:p>
        </p:txBody>
      </p:sp>
      <p:sp>
        <p:nvSpPr>
          <p:cNvPr id="6033" name="Google Shape;6033;p210"/>
          <p:cNvSpPr/>
          <p:nvPr/>
        </p:nvSpPr>
        <p:spPr>
          <a:xfrm>
            <a:off x="3818600" y="3148100"/>
            <a:ext cx="886500" cy="141600"/>
          </a:xfrm>
          <a:prstGeom prst="roundRect">
            <a:avLst>
              <a:gd name="adj" fmla="val 16667"/>
            </a:avLst>
          </a:prstGeom>
          <a:solidFill>
            <a:schemeClr val="lt2"/>
          </a:solidFill>
          <a:ln w="715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chemeClr val="dk1"/>
                </a:solidFill>
              </a:rPr>
              <a:t>Embedding Model</a:t>
            </a:r>
            <a:endParaRPr sz="600" b="1">
              <a:solidFill>
                <a:schemeClr val="dk1"/>
              </a:solidFill>
            </a:endParaRPr>
          </a:p>
        </p:txBody>
      </p:sp>
      <p:pic>
        <p:nvPicPr>
          <p:cNvPr id="6034" name="Google Shape;6034;p210"/>
          <p:cNvPicPr preferRelativeResize="0"/>
          <p:nvPr/>
        </p:nvPicPr>
        <p:blipFill rotWithShape="1">
          <a:blip r:embed="rId7">
            <a:alphaModFix/>
          </a:blip>
          <a:srcRect l="431" t="22943" r="-581" b="24879"/>
          <a:stretch/>
        </p:blipFill>
        <p:spPr>
          <a:xfrm>
            <a:off x="5851839" y="2803396"/>
            <a:ext cx="1258512" cy="381640"/>
          </a:xfrm>
          <a:prstGeom prst="rect">
            <a:avLst/>
          </a:prstGeom>
          <a:noFill/>
          <a:ln w="9525" cap="flat" cmpd="sng">
            <a:solidFill>
              <a:srgbClr val="000000"/>
            </a:solidFill>
            <a:prstDash val="dash"/>
            <a:round/>
            <a:headEnd type="none" w="sm" len="sm"/>
            <a:tailEnd type="none" w="sm" len="sm"/>
          </a:ln>
        </p:spPr>
      </p:pic>
      <p:sp>
        <p:nvSpPr>
          <p:cNvPr id="6035" name="Google Shape;6035;p210"/>
          <p:cNvSpPr txBox="1"/>
          <p:nvPr/>
        </p:nvSpPr>
        <p:spPr>
          <a:xfrm>
            <a:off x="5806991" y="1445989"/>
            <a:ext cx="1348200" cy="623400"/>
          </a:xfrm>
          <a:prstGeom prst="rect">
            <a:avLst/>
          </a:prstGeom>
          <a:noFill/>
          <a:ln w="9525" cap="flat" cmpd="sng">
            <a:solidFill>
              <a:srgbClr val="000000"/>
            </a:solidFill>
            <a:prstDash val="dash"/>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GB" sz="600" i="1">
                <a:solidFill>
                  <a:schemeClr val="dk1"/>
                </a:solidFill>
                <a:latin typeface="Poppins"/>
                <a:ea typeface="Poppins"/>
                <a:cs typeface="Poppins"/>
                <a:sym typeface="Poppins"/>
              </a:rPr>
              <a:t>"We find that retrieval-augmented generation significantly reduces hallucin…all Questions benchmark when using contriver-based retrieval."</a:t>
            </a:r>
            <a:endParaRPr sz="600">
              <a:solidFill>
                <a:schemeClr val="dk1"/>
              </a:solidFill>
              <a:latin typeface="Arial"/>
              <a:ea typeface="Arial"/>
              <a:cs typeface="Arial"/>
              <a:sym typeface="Arial"/>
            </a:endParaRPr>
          </a:p>
        </p:txBody>
      </p:sp>
      <p:sp>
        <p:nvSpPr>
          <p:cNvPr id="6021" name="Google Shape;6021;p210"/>
          <p:cNvSpPr txBox="1"/>
          <p:nvPr/>
        </p:nvSpPr>
        <p:spPr>
          <a:xfrm>
            <a:off x="5843575" y="2170900"/>
            <a:ext cx="1298700" cy="531000"/>
          </a:xfrm>
          <a:prstGeom prst="rect">
            <a:avLst/>
          </a:prstGeom>
          <a:noFill/>
          <a:ln w="9525" cap="flat" cmpd="sng">
            <a:solidFill>
              <a:srgbClr val="000000"/>
            </a:solidFill>
            <a:prstDash val="dash"/>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paper_id</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2312.10997</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title</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Benchmarking RAG for Factual Consistency</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authors</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Chen, Wei", "Patel, Anika", "Yamamoto, Kenji"</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section</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Results</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page</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7</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chunk_index</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42</a:t>
            </a:r>
            <a:r>
              <a:rPr lang="en-GB" sz="500" i="1">
                <a:solidFill>
                  <a:schemeClr val="dk1"/>
                </a:solidFill>
                <a:latin typeface="Poppins"/>
                <a:ea typeface="Poppins"/>
                <a:cs typeface="Poppins"/>
                <a:sym typeface="Poppins"/>
              </a:rPr>
              <a:t>}</a:t>
            </a:r>
            <a:endParaRPr sz="500">
              <a:solidFill>
                <a:schemeClr val="dk1"/>
              </a:solidFill>
              <a:latin typeface="Arial"/>
              <a:ea typeface="Arial"/>
              <a:cs typeface="Arial"/>
              <a:sym typeface="Arial"/>
            </a:endParaRPr>
          </a:p>
        </p:txBody>
      </p:sp>
      <p:cxnSp>
        <p:nvCxnSpPr>
          <p:cNvPr id="6036" name="Google Shape;6036;p210"/>
          <p:cNvCxnSpPr>
            <a:stCxn id="6030" idx="3"/>
            <a:endCxn id="6034" idx="1"/>
          </p:cNvCxnSpPr>
          <p:nvPr/>
        </p:nvCxnSpPr>
        <p:spPr>
          <a:xfrm>
            <a:off x="4447255" y="2982112"/>
            <a:ext cx="1404600" cy="12000"/>
          </a:xfrm>
          <a:prstGeom prst="bentConnector3">
            <a:avLst>
              <a:gd name="adj1" fmla="val 49999"/>
            </a:avLst>
          </a:prstGeom>
          <a:noFill/>
          <a:ln w="19050" cap="flat" cmpd="sng">
            <a:solidFill>
              <a:srgbClr val="F1B13F"/>
            </a:solidFill>
            <a:prstDash val="dot"/>
            <a:round/>
            <a:headEnd type="none" w="sm" len="sm"/>
            <a:tailEnd type="triangle" w="med" len="med"/>
          </a:ln>
        </p:spPr>
      </p:cxnSp>
      <p:cxnSp>
        <p:nvCxnSpPr>
          <p:cNvPr id="6037" name="Google Shape;6037;p210"/>
          <p:cNvCxnSpPr>
            <a:stCxn id="6026" idx="3"/>
            <a:endCxn id="6035" idx="1"/>
          </p:cNvCxnSpPr>
          <p:nvPr/>
        </p:nvCxnSpPr>
        <p:spPr>
          <a:xfrm>
            <a:off x="4506429" y="1716087"/>
            <a:ext cx="1300500" cy="41700"/>
          </a:xfrm>
          <a:prstGeom prst="curvedConnector3">
            <a:avLst>
              <a:gd name="adj1" fmla="val 50002"/>
            </a:avLst>
          </a:prstGeom>
          <a:noFill/>
          <a:ln w="19050" cap="flat" cmpd="sng">
            <a:solidFill>
              <a:srgbClr val="F1B13F"/>
            </a:solidFill>
            <a:prstDash val="dot"/>
            <a:round/>
            <a:headEnd type="none" w="sm" len="sm"/>
            <a:tailEnd type="triangle" w="med" len="med"/>
          </a:ln>
        </p:spPr>
      </p:cxnSp>
      <p:cxnSp>
        <p:nvCxnSpPr>
          <p:cNvPr id="6038" name="Google Shape;6038;p210"/>
          <p:cNvCxnSpPr>
            <a:stCxn id="6026" idx="3"/>
            <a:endCxn id="6021" idx="1"/>
          </p:cNvCxnSpPr>
          <p:nvPr/>
        </p:nvCxnSpPr>
        <p:spPr>
          <a:xfrm>
            <a:off x="4506429" y="1716087"/>
            <a:ext cx="1337100" cy="720300"/>
          </a:xfrm>
          <a:prstGeom prst="curvedConnector3">
            <a:avLst>
              <a:gd name="adj1" fmla="val 50002"/>
            </a:avLst>
          </a:prstGeom>
          <a:noFill/>
          <a:ln w="19050" cap="flat" cmpd="sng">
            <a:solidFill>
              <a:srgbClr val="F1B13F"/>
            </a:solidFill>
            <a:prstDash val="dot"/>
            <a:round/>
            <a:headEnd type="none" w="sm" len="sm"/>
            <a:tailEnd type="triangle" w="med" len="med"/>
          </a:ln>
        </p:spPr>
      </p:cxnSp>
      <p:cxnSp>
        <p:nvCxnSpPr>
          <p:cNvPr id="6039" name="Google Shape;6039;p210"/>
          <p:cNvCxnSpPr>
            <a:stCxn id="6021" idx="3"/>
            <a:endCxn id="6040" idx="2"/>
          </p:cNvCxnSpPr>
          <p:nvPr/>
        </p:nvCxnSpPr>
        <p:spPr>
          <a:xfrm rot="10800000" flipH="1">
            <a:off x="7142275" y="2109100"/>
            <a:ext cx="802500" cy="327300"/>
          </a:xfrm>
          <a:prstGeom prst="bentConnector3">
            <a:avLst>
              <a:gd name="adj1" fmla="val 50008"/>
            </a:avLst>
          </a:prstGeom>
          <a:noFill/>
          <a:ln w="19050" cap="flat" cmpd="sng">
            <a:solidFill>
              <a:srgbClr val="F1B13F"/>
            </a:solidFill>
            <a:prstDash val="dot"/>
            <a:round/>
            <a:headEnd type="none" w="sm" len="sm"/>
            <a:tailEnd type="triangle" w="med" len="med"/>
          </a:ln>
        </p:spPr>
      </p:cxnSp>
      <p:cxnSp>
        <p:nvCxnSpPr>
          <p:cNvPr id="6041" name="Google Shape;6041;p210"/>
          <p:cNvCxnSpPr>
            <a:stCxn id="6035" idx="3"/>
            <a:endCxn id="6042" idx="2"/>
          </p:cNvCxnSpPr>
          <p:nvPr/>
        </p:nvCxnSpPr>
        <p:spPr>
          <a:xfrm rot="10800000" flipH="1">
            <a:off x="7155191" y="1640089"/>
            <a:ext cx="794700" cy="117600"/>
          </a:xfrm>
          <a:prstGeom prst="bentConnector3">
            <a:avLst>
              <a:gd name="adj1" fmla="val 50002"/>
            </a:avLst>
          </a:prstGeom>
          <a:noFill/>
          <a:ln w="19050" cap="flat" cmpd="sng">
            <a:solidFill>
              <a:srgbClr val="F1B13F"/>
            </a:solidFill>
            <a:prstDash val="dot"/>
            <a:round/>
            <a:headEnd type="none" w="sm" len="sm"/>
            <a:tailEnd type="triangle" w="med" len="med"/>
          </a:ln>
        </p:spPr>
      </p:cxnSp>
      <p:cxnSp>
        <p:nvCxnSpPr>
          <p:cNvPr id="6043" name="Google Shape;6043;p210"/>
          <p:cNvCxnSpPr>
            <a:stCxn id="6034" idx="3"/>
            <a:endCxn id="6044" idx="2"/>
          </p:cNvCxnSpPr>
          <p:nvPr/>
        </p:nvCxnSpPr>
        <p:spPr>
          <a:xfrm>
            <a:off x="7110351" y="2994215"/>
            <a:ext cx="846300" cy="85200"/>
          </a:xfrm>
          <a:prstGeom prst="bentConnector3">
            <a:avLst>
              <a:gd name="adj1" fmla="val 49997"/>
            </a:avLst>
          </a:prstGeom>
          <a:noFill/>
          <a:ln w="19050" cap="flat" cmpd="sng">
            <a:solidFill>
              <a:srgbClr val="F1B13F"/>
            </a:solidFill>
            <a:prstDash val="dot"/>
            <a:round/>
            <a:headEnd type="none" w="sm" len="sm"/>
            <a:tailEnd type="triangle" w="med" len="med"/>
          </a:ln>
        </p:spPr>
      </p:cxnSp>
      <p:sp>
        <p:nvSpPr>
          <p:cNvPr id="6045" name="Google Shape;6045;p210"/>
          <p:cNvSpPr txBox="1"/>
          <p:nvPr/>
        </p:nvSpPr>
        <p:spPr>
          <a:xfrm>
            <a:off x="5830709" y="3241954"/>
            <a:ext cx="1312800" cy="684900"/>
          </a:xfrm>
          <a:prstGeom prst="rect">
            <a:avLst/>
          </a:prstGeom>
          <a:noFill/>
          <a:ln w="9525" cap="flat" cmpd="sng">
            <a:solidFill>
              <a:srgbClr val="000000"/>
            </a:solidFill>
            <a:prstDash val="dash"/>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GB" sz="500">
                <a:solidFill>
                  <a:schemeClr val="dk1"/>
                </a:solidFill>
                <a:latin typeface="Arial"/>
                <a:ea typeface="Arial"/>
                <a:cs typeface="Arial"/>
                <a:sym typeface="Arial"/>
              </a:rPr>
              <a:t>(:Paper {paper_id: "2312.10997", title: "Benchmarking RAG for Factual Consistency"})</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GB" sz="500">
                <a:solidFill>
                  <a:schemeClr val="dk1"/>
                </a:solidFill>
                <a:latin typeface="Arial"/>
                <a:ea typeface="Arial"/>
                <a:cs typeface="Arial"/>
                <a:sym typeface="Arial"/>
              </a:rPr>
              <a:t>  -[:HAS_SECTION]→ (:Section {name: "Results"})</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GB" sz="500">
                <a:solidFill>
                  <a:schemeClr val="dk1"/>
                </a:solidFill>
                <a:latin typeface="Arial"/>
                <a:ea typeface="Arial"/>
                <a:cs typeface="Arial"/>
                <a:sym typeface="Arial"/>
              </a:rPr>
              <a:t>    -[:CONTAINS_CHUNK]→ (:Chunk D_BY]→ (:Author {name: "Yamamoto, Kenji"})</a:t>
            </a:r>
            <a:endParaRPr sz="1400">
              <a:solidFill>
                <a:schemeClr val="dk1"/>
              </a:solidFill>
              <a:latin typeface="Arial"/>
              <a:ea typeface="Arial"/>
              <a:cs typeface="Arial"/>
              <a:sym typeface="Arial"/>
            </a:endParaRPr>
          </a:p>
        </p:txBody>
      </p:sp>
      <p:cxnSp>
        <p:nvCxnSpPr>
          <p:cNvPr id="6046" name="Google Shape;6046;p210"/>
          <p:cNvCxnSpPr>
            <a:stCxn id="6045" idx="3"/>
            <a:endCxn id="6047" idx="2"/>
          </p:cNvCxnSpPr>
          <p:nvPr/>
        </p:nvCxnSpPr>
        <p:spPr>
          <a:xfrm rot="10800000" flipH="1">
            <a:off x="7143509" y="3538804"/>
            <a:ext cx="818100" cy="45600"/>
          </a:xfrm>
          <a:prstGeom prst="bentConnector3">
            <a:avLst>
              <a:gd name="adj1" fmla="val 50001"/>
            </a:avLst>
          </a:prstGeom>
          <a:noFill/>
          <a:ln w="19050" cap="flat" cmpd="sng">
            <a:solidFill>
              <a:srgbClr val="F1B13F"/>
            </a:solidFill>
            <a:prstDash val="dot"/>
            <a:round/>
            <a:headEnd type="none" w="sm" len="sm"/>
            <a:tailEnd type="triangle" w="med" len="med"/>
          </a:ln>
        </p:spPr>
      </p:cxnSp>
      <p:sp>
        <p:nvSpPr>
          <p:cNvPr id="6048" name="Google Shape;6048;p210"/>
          <p:cNvSpPr/>
          <p:nvPr/>
        </p:nvSpPr>
        <p:spPr>
          <a:xfrm rot="-5400000">
            <a:off x="6258289" y="2557121"/>
            <a:ext cx="2415900" cy="186300"/>
          </a:xfrm>
          <a:prstGeom prst="roundRect">
            <a:avLst>
              <a:gd name="adj" fmla="val 16667"/>
            </a:avLst>
          </a:prstGeom>
          <a:solidFill>
            <a:schemeClr val="accent3"/>
          </a:solidFill>
          <a:ln w="715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800" b="1">
                <a:solidFill>
                  <a:schemeClr val="lt1"/>
                </a:solidFill>
              </a:rPr>
              <a:t>Data Ingestion</a:t>
            </a:r>
            <a:endParaRPr sz="800" b="1">
              <a:solidFill>
                <a:schemeClr val="lt1"/>
              </a:solidFill>
            </a:endParaRPr>
          </a:p>
        </p:txBody>
      </p:sp>
      <p:sp>
        <p:nvSpPr>
          <p:cNvPr id="6049" name="Google Shape;6049;p210"/>
          <p:cNvSpPr/>
          <p:nvPr/>
        </p:nvSpPr>
        <p:spPr>
          <a:xfrm>
            <a:off x="406823" y="2778088"/>
            <a:ext cx="886500" cy="141600"/>
          </a:xfrm>
          <a:prstGeom prst="roundRect">
            <a:avLst>
              <a:gd name="adj" fmla="val 16667"/>
            </a:avLst>
          </a:prstGeom>
          <a:solidFill>
            <a:schemeClr val="lt2"/>
          </a:solidFill>
          <a:ln w="715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800">
                <a:solidFill>
                  <a:schemeClr val="dk1"/>
                </a:solidFill>
                <a:latin typeface="Arial"/>
                <a:ea typeface="Arial"/>
                <a:cs typeface="Arial"/>
                <a:sym typeface="Arial"/>
              </a:rPr>
              <a:t>Data Sources</a:t>
            </a:r>
            <a:endParaRPr sz="1100"/>
          </a:p>
        </p:txBody>
      </p:sp>
      <p:sp>
        <p:nvSpPr>
          <p:cNvPr id="6029" name="Google Shape;6029;p210"/>
          <p:cNvSpPr/>
          <p:nvPr/>
        </p:nvSpPr>
        <p:spPr>
          <a:xfrm>
            <a:off x="1994159" y="1783025"/>
            <a:ext cx="685800" cy="141600"/>
          </a:xfrm>
          <a:prstGeom prst="roundRect">
            <a:avLst>
              <a:gd name="adj" fmla="val 16667"/>
            </a:avLst>
          </a:prstGeom>
          <a:solidFill>
            <a:schemeClr val="lt2"/>
          </a:solidFill>
          <a:ln w="715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b="1">
                <a:solidFill>
                  <a:schemeClr val="dk1"/>
                </a:solidFill>
              </a:rPr>
              <a:t>Data Object</a:t>
            </a:r>
            <a:endParaRPr sz="700" b="1"/>
          </a:p>
        </p:txBody>
      </p:sp>
      <p:sp>
        <p:nvSpPr>
          <p:cNvPr id="6050" name="Google Shape;6050;p210"/>
          <p:cNvSpPr/>
          <p:nvPr/>
        </p:nvSpPr>
        <p:spPr>
          <a:xfrm>
            <a:off x="1994159" y="2268325"/>
            <a:ext cx="6858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Chunking</a:t>
            </a:r>
            <a:endParaRPr sz="700"/>
          </a:p>
        </p:txBody>
      </p:sp>
      <p:sp>
        <p:nvSpPr>
          <p:cNvPr id="6051" name="Google Shape;6051;p210"/>
          <p:cNvSpPr/>
          <p:nvPr/>
        </p:nvSpPr>
        <p:spPr>
          <a:xfrm>
            <a:off x="1876258" y="2433226"/>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Data Deduplication</a:t>
            </a:r>
            <a:endParaRPr sz="700"/>
          </a:p>
        </p:txBody>
      </p:sp>
      <p:sp>
        <p:nvSpPr>
          <p:cNvPr id="6052" name="Google Shape;6052;p210"/>
          <p:cNvSpPr/>
          <p:nvPr/>
        </p:nvSpPr>
        <p:spPr>
          <a:xfrm>
            <a:off x="1876258" y="2615615"/>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Text Normalization</a:t>
            </a:r>
            <a:endParaRPr sz="700"/>
          </a:p>
        </p:txBody>
      </p:sp>
      <p:sp>
        <p:nvSpPr>
          <p:cNvPr id="6053" name="Google Shape;6053;p210"/>
          <p:cNvSpPr/>
          <p:nvPr/>
        </p:nvSpPr>
        <p:spPr>
          <a:xfrm>
            <a:off x="1876258" y="2789265"/>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Entity extraction</a:t>
            </a:r>
            <a:endParaRPr sz="700"/>
          </a:p>
        </p:txBody>
      </p:sp>
      <p:sp>
        <p:nvSpPr>
          <p:cNvPr id="6054" name="Google Shape;6054;p210"/>
          <p:cNvSpPr/>
          <p:nvPr/>
        </p:nvSpPr>
        <p:spPr>
          <a:xfrm>
            <a:off x="2285304" y="3326006"/>
            <a:ext cx="21900" cy="23100"/>
          </a:xfrm>
          <a:prstGeom prst="ellipse">
            <a:avLst/>
          </a:prstGeom>
          <a:solidFill>
            <a:schemeClr val="accent3"/>
          </a:solidFill>
          <a:ln w="7525" cap="flat" cmpd="sng">
            <a:solidFill>
              <a:schemeClr val="dk2"/>
            </a:solidFill>
            <a:prstDash val="solid"/>
            <a:round/>
            <a:headEnd type="none" w="sm" len="sm"/>
            <a:tailEnd type="none" w="sm" len="sm"/>
          </a:ln>
        </p:spPr>
        <p:txBody>
          <a:bodyPr spcFirstLastPara="1" wrap="square" lIns="72150" tIns="72150" rIns="72150" bIns="72150" anchor="ctr" anchorCtr="0">
            <a:noAutofit/>
          </a:bodyPr>
          <a:lstStyle/>
          <a:p>
            <a:pPr marL="0" lvl="0" indent="0" algn="ctr" rtl="0">
              <a:spcBef>
                <a:spcPts val="0"/>
              </a:spcBef>
              <a:spcAft>
                <a:spcPts val="0"/>
              </a:spcAft>
              <a:buNone/>
            </a:pPr>
            <a:endParaRPr sz="1105"/>
          </a:p>
        </p:txBody>
      </p:sp>
      <p:sp>
        <p:nvSpPr>
          <p:cNvPr id="6055" name="Google Shape;6055;p210"/>
          <p:cNvSpPr/>
          <p:nvPr/>
        </p:nvSpPr>
        <p:spPr>
          <a:xfrm>
            <a:off x="2285304" y="3385203"/>
            <a:ext cx="21900" cy="23100"/>
          </a:xfrm>
          <a:prstGeom prst="ellipse">
            <a:avLst/>
          </a:prstGeom>
          <a:solidFill>
            <a:schemeClr val="accent3"/>
          </a:solidFill>
          <a:ln w="7525" cap="flat" cmpd="sng">
            <a:solidFill>
              <a:schemeClr val="dk2"/>
            </a:solidFill>
            <a:prstDash val="solid"/>
            <a:round/>
            <a:headEnd type="none" w="sm" len="sm"/>
            <a:tailEnd type="none" w="sm" len="sm"/>
          </a:ln>
        </p:spPr>
        <p:txBody>
          <a:bodyPr spcFirstLastPara="1" wrap="square" lIns="72150" tIns="72150" rIns="72150" bIns="72150" anchor="ctr" anchorCtr="0">
            <a:noAutofit/>
          </a:bodyPr>
          <a:lstStyle/>
          <a:p>
            <a:pPr marL="0" lvl="0" indent="0" algn="ctr" rtl="0">
              <a:spcBef>
                <a:spcPts val="0"/>
              </a:spcBef>
              <a:spcAft>
                <a:spcPts val="0"/>
              </a:spcAft>
              <a:buNone/>
            </a:pPr>
            <a:endParaRPr sz="1105"/>
          </a:p>
        </p:txBody>
      </p:sp>
      <p:sp>
        <p:nvSpPr>
          <p:cNvPr id="6056" name="Google Shape;6056;p210"/>
          <p:cNvSpPr/>
          <p:nvPr/>
        </p:nvSpPr>
        <p:spPr>
          <a:xfrm>
            <a:off x="2285304" y="3447053"/>
            <a:ext cx="21900" cy="23100"/>
          </a:xfrm>
          <a:prstGeom prst="ellipse">
            <a:avLst/>
          </a:prstGeom>
          <a:solidFill>
            <a:schemeClr val="accent3"/>
          </a:solidFill>
          <a:ln w="7525" cap="flat" cmpd="sng">
            <a:solidFill>
              <a:schemeClr val="dk2"/>
            </a:solidFill>
            <a:prstDash val="solid"/>
            <a:round/>
            <a:headEnd type="none" w="sm" len="sm"/>
            <a:tailEnd type="none" w="sm" len="sm"/>
          </a:ln>
        </p:spPr>
        <p:txBody>
          <a:bodyPr spcFirstLastPara="1" wrap="square" lIns="72150" tIns="72150" rIns="72150" bIns="72150" anchor="ctr" anchorCtr="0">
            <a:noAutofit/>
          </a:bodyPr>
          <a:lstStyle/>
          <a:p>
            <a:pPr marL="0" lvl="0" indent="0" algn="ctr" rtl="0">
              <a:spcBef>
                <a:spcPts val="0"/>
              </a:spcBef>
              <a:spcAft>
                <a:spcPts val="0"/>
              </a:spcAft>
              <a:buNone/>
            </a:pPr>
            <a:endParaRPr sz="1105"/>
          </a:p>
        </p:txBody>
      </p:sp>
      <p:sp>
        <p:nvSpPr>
          <p:cNvPr id="6057" name="Google Shape;6057;p210"/>
          <p:cNvSpPr/>
          <p:nvPr/>
        </p:nvSpPr>
        <p:spPr>
          <a:xfrm>
            <a:off x="3693650" y="2175775"/>
            <a:ext cx="1127100" cy="346200"/>
          </a:xfrm>
          <a:prstGeom prst="roundRect">
            <a:avLst>
              <a:gd name="adj" fmla="val 16667"/>
            </a:avLst>
          </a:prstGeom>
          <a:solidFill>
            <a:srgbClr val="C2D4D4"/>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Chunks passed into an embedding model. </a:t>
            </a:r>
            <a:endParaRPr sz="600" b="1">
              <a:solidFill>
                <a:srgbClr val="1E3224"/>
              </a:solidFill>
            </a:endParaRPr>
          </a:p>
          <a:p>
            <a:pPr marL="0" marR="0" lvl="0" indent="0" algn="ctr" rtl="0">
              <a:lnSpc>
                <a:spcPct val="100000"/>
              </a:lnSpc>
              <a:spcBef>
                <a:spcPts val="0"/>
              </a:spcBef>
              <a:spcAft>
                <a:spcPts val="0"/>
              </a:spcAft>
              <a:buNone/>
            </a:pPr>
            <a:r>
              <a:rPr lang="en-GB" sz="600" b="1">
                <a:solidFill>
                  <a:srgbClr val="1E3224"/>
                </a:solidFill>
              </a:rPr>
              <a:t>Embedding Generation</a:t>
            </a:r>
            <a:endParaRPr sz="600" b="1">
              <a:solidFill>
                <a:srgbClr val="1E3224"/>
              </a:solidFill>
            </a:endParaRPr>
          </a:p>
        </p:txBody>
      </p:sp>
      <p:cxnSp>
        <p:nvCxnSpPr>
          <p:cNvPr id="6058" name="Google Shape;6058;p210"/>
          <p:cNvCxnSpPr>
            <a:stCxn id="6026" idx="3"/>
            <a:endCxn id="6045" idx="1"/>
          </p:cNvCxnSpPr>
          <p:nvPr/>
        </p:nvCxnSpPr>
        <p:spPr>
          <a:xfrm>
            <a:off x="4506429" y="1716087"/>
            <a:ext cx="1324200" cy="1868400"/>
          </a:xfrm>
          <a:prstGeom prst="curvedConnector3">
            <a:avLst>
              <a:gd name="adj1" fmla="val 50003"/>
            </a:avLst>
          </a:prstGeom>
          <a:noFill/>
          <a:ln w="19050" cap="flat" cmpd="sng">
            <a:solidFill>
              <a:srgbClr val="F1B13F"/>
            </a:solidFill>
            <a:prstDash val="dot"/>
            <a:round/>
            <a:headEnd type="none" w="sm" len="sm"/>
            <a:tailEnd type="triangle" w="med" len="med"/>
          </a:ln>
        </p:spPr>
      </p:cxnSp>
      <p:sp>
        <p:nvSpPr>
          <p:cNvPr id="6059" name="Google Shape;6059;p210"/>
          <p:cNvSpPr/>
          <p:nvPr/>
        </p:nvSpPr>
        <p:spPr>
          <a:xfrm>
            <a:off x="1876250" y="2957150"/>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PII Redaction</a:t>
            </a:r>
            <a:endParaRPr sz="700"/>
          </a:p>
        </p:txBody>
      </p:sp>
      <p:sp>
        <p:nvSpPr>
          <p:cNvPr id="6060" name="Google Shape;6060;p210"/>
          <p:cNvSpPr/>
          <p:nvPr/>
        </p:nvSpPr>
        <p:spPr>
          <a:xfrm>
            <a:off x="1767955" y="3117818"/>
            <a:ext cx="11382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Content Classification</a:t>
            </a:r>
            <a:endParaRPr sz="700"/>
          </a:p>
        </p:txBody>
      </p:sp>
      <p:sp>
        <p:nvSpPr>
          <p:cNvPr id="6061" name="Google Shape;6061;p210"/>
          <p:cNvSpPr/>
          <p:nvPr/>
        </p:nvSpPr>
        <p:spPr>
          <a:xfrm rot="5400000">
            <a:off x="8208879" y="2541663"/>
            <a:ext cx="839400" cy="217200"/>
          </a:xfrm>
          <a:prstGeom prst="roundRect">
            <a:avLst>
              <a:gd name="adj" fmla="val 16667"/>
            </a:avLst>
          </a:prstGeom>
          <a:solidFill>
            <a:schemeClr val="lt2"/>
          </a:solidFill>
          <a:ln w="7150" cap="flat" cmpd="sng">
            <a:solidFill>
              <a:srgbClr val="C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chemeClr val="dk1"/>
                </a:solidFill>
              </a:rPr>
              <a:t>Data Sync Logic</a:t>
            </a:r>
            <a:endParaRPr sz="600" b="1">
              <a:solidFill>
                <a:schemeClr val="dk1"/>
              </a:solidFill>
            </a:endParaRPr>
          </a:p>
        </p:txBody>
      </p:sp>
      <p:sp>
        <p:nvSpPr>
          <p:cNvPr id="6042" name="Google Shape;6042;p210"/>
          <p:cNvSpPr/>
          <p:nvPr/>
        </p:nvSpPr>
        <p:spPr>
          <a:xfrm>
            <a:off x="7949925" y="1491550"/>
            <a:ext cx="214200" cy="297300"/>
          </a:xfrm>
          <a:prstGeom prst="can">
            <a:avLst>
              <a:gd name="adj" fmla="val 25000"/>
            </a:avLst>
          </a:prstGeom>
          <a:solidFill>
            <a:srgbClr val="343B3B"/>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40" name="Google Shape;6040;p210"/>
          <p:cNvSpPr/>
          <p:nvPr/>
        </p:nvSpPr>
        <p:spPr>
          <a:xfrm>
            <a:off x="7944900" y="1960500"/>
            <a:ext cx="214200" cy="297300"/>
          </a:xfrm>
          <a:prstGeom prst="can">
            <a:avLst>
              <a:gd name="adj" fmla="val 25000"/>
            </a:avLst>
          </a:prstGeom>
          <a:solidFill>
            <a:srgbClr val="274E13"/>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22" name="Google Shape;6022;p210"/>
          <p:cNvSpPr/>
          <p:nvPr/>
        </p:nvSpPr>
        <p:spPr>
          <a:xfrm>
            <a:off x="7944900" y="2461025"/>
            <a:ext cx="214200" cy="297300"/>
          </a:xfrm>
          <a:prstGeom prst="can">
            <a:avLst>
              <a:gd name="adj" fmla="val 25000"/>
            </a:avLst>
          </a:prstGeom>
          <a:solidFill>
            <a:srgbClr val="351C75"/>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44" name="Google Shape;6044;p210"/>
          <p:cNvSpPr/>
          <p:nvPr/>
        </p:nvSpPr>
        <p:spPr>
          <a:xfrm>
            <a:off x="7956600" y="2930700"/>
            <a:ext cx="214200" cy="297300"/>
          </a:xfrm>
          <a:prstGeom prst="can">
            <a:avLst>
              <a:gd name="adj" fmla="val 25000"/>
            </a:avLst>
          </a:prstGeom>
          <a:solidFill>
            <a:srgbClr val="1155CC"/>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47" name="Google Shape;6047;p210"/>
          <p:cNvSpPr/>
          <p:nvPr/>
        </p:nvSpPr>
        <p:spPr>
          <a:xfrm>
            <a:off x="7961625" y="3390250"/>
            <a:ext cx="214200" cy="297300"/>
          </a:xfrm>
          <a:prstGeom prst="can">
            <a:avLst>
              <a:gd name="adj" fmla="val 25000"/>
            </a:avLst>
          </a:prstGeom>
          <a:solidFill>
            <a:srgbClr val="BF9000"/>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62" name="Google Shape;6062;p210"/>
          <p:cNvSpPr/>
          <p:nvPr/>
        </p:nvSpPr>
        <p:spPr>
          <a:xfrm>
            <a:off x="7883324" y="3733600"/>
            <a:ext cx="3708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Graph</a:t>
            </a:r>
            <a:endParaRPr sz="500">
              <a:solidFill>
                <a:srgbClr val="1E3224"/>
              </a:solidFill>
              <a:latin typeface="Lexend Deca"/>
              <a:ea typeface="Lexend Deca"/>
              <a:cs typeface="Lexend Deca"/>
              <a:sym typeface="Lexend Deca"/>
            </a:endParaRPr>
          </a:p>
        </p:txBody>
      </p:sp>
      <p:sp>
        <p:nvSpPr>
          <p:cNvPr id="6063" name="Google Shape;6063;p210"/>
          <p:cNvSpPr/>
          <p:nvPr/>
        </p:nvSpPr>
        <p:spPr>
          <a:xfrm>
            <a:off x="7883274" y="3272500"/>
            <a:ext cx="3708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Vector</a:t>
            </a:r>
            <a:endParaRPr sz="500">
              <a:solidFill>
                <a:srgbClr val="1E3224"/>
              </a:solidFill>
              <a:latin typeface="Lexend Deca"/>
              <a:ea typeface="Lexend Deca"/>
              <a:cs typeface="Lexend Deca"/>
              <a:sym typeface="Lexend Deca"/>
            </a:endParaRPr>
          </a:p>
        </p:txBody>
      </p:sp>
      <p:sp>
        <p:nvSpPr>
          <p:cNvPr id="6064" name="Google Shape;6064;p210"/>
          <p:cNvSpPr/>
          <p:nvPr/>
        </p:nvSpPr>
        <p:spPr>
          <a:xfrm>
            <a:off x="7878299" y="2307250"/>
            <a:ext cx="3708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JSON</a:t>
            </a:r>
            <a:endParaRPr sz="500">
              <a:solidFill>
                <a:srgbClr val="1E3224"/>
              </a:solidFill>
              <a:latin typeface="Lexend Deca"/>
              <a:ea typeface="Lexend Deca"/>
              <a:cs typeface="Lexend Deca"/>
              <a:sym typeface="Lexend Deca"/>
            </a:endParaRPr>
          </a:p>
        </p:txBody>
      </p:sp>
      <p:sp>
        <p:nvSpPr>
          <p:cNvPr id="6065" name="Google Shape;6065;p210"/>
          <p:cNvSpPr/>
          <p:nvPr/>
        </p:nvSpPr>
        <p:spPr>
          <a:xfrm>
            <a:off x="7819575" y="1806750"/>
            <a:ext cx="4983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Relational</a:t>
            </a:r>
            <a:endParaRPr sz="500">
              <a:solidFill>
                <a:srgbClr val="1E3224"/>
              </a:solidFill>
              <a:latin typeface="Lexend Deca"/>
              <a:ea typeface="Lexend Deca"/>
              <a:cs typeface="Lexend Deca"/>
              <a:sym typeface="Lexend Deca"/>
            </a:endParaRPr>
          </a:p>
        </p:txBody>
      </p:sp>
      <p:sp>
        <p:nvSpPr>
          <p:cNvPr id="6066" name="Google Shape;6066;p210"/>
          <p:cNvSpPr/>
          <p:nvPr/>
        </p:nvSpPr>
        <p:spPr>
          <a:xfrm>
            <a:off x="7883324" y="2807750"/>
            <a:ext cx="370800" cy="735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500">
                <a:solidFill>
                  <a:srgbClr val="1E3224"/>
                </a:solidFill>
                <a:latin typeface="Lexend Deca"/>
                <a:ea typeface="Lexend Deca"/>
                <a:cs typeface="Lexend Deca"/>
                <a:sym typeface="Lexend Deca"/>
              </a:rPr>
              <a:t>Spatial</a:t>
            </a:r>
            <a:endParaRPr sz="500">
              <a:solidFill>
                <a:srgbClr val="1E3224"/>
              </a:solidFill>
              <a:latin typeface="Lexend Deca"/>
              <a:ea typeface="Lexend Deca"/>
              <a:cs typeface="Lexend Deca"/>
              <a:sym typeface="Lexend Deca"/>
            </a:endParaRPr>
          </a:p>
        </p:txBody>
      </p:sp>
      <p:cxnSp>
        <p:nvCxnSpPr>
          <p:cNvPr id="6067" name="Google Shape;6067;p210"/>
          <p:cNvCxnSpPr>
            <a:stCxn id="6042" idx="4"/>
            <a:endCxn id="6061" idx="2"/>
          </p:cNvCxnSpPr>
          <p:nvPr/>
        </p:nvCxnSpPr>
        <p:spPr>
          <a:xfrm>
            <a:off x="8164125" y="1640200"/>
            <a:ext cx="355800" cy="1010100"/>
          </a:xfrm>
          <a:prstGeom prst="curvedConnector3">
            <a:avLst>
              <a:gd name="adj1" fmla="val 50008"/>
            </a:avLst>
          </a:prstGeom>
          <a:noFill/>
          <a:ln w="9525" cap="flat" cmpd="sng">
            <a:solidFill>
              <a:srgbClr val="F1B13F"/>
            </a:solidFill>
            <a:prstDash val="dot"/>
            <a:round/>
            <a:headEnd type="triangle" w="sm" len="sm"/>
            <a:tailEnd type="triangle" w="med" len="med"/>
          </a:ln>
        </p:spPr>
      </p:cxnSp>
      <p:cxnSp>
        <p:nvCxnSpPr>
          <p:cNvPr id="6068" name="Google Shape;6068;p210"/>
          <p:cNvCxnSpPr>
            <a:stCxn id="6040" idx="4"/>
            <a:endCxn id="6061" idx="2"/>
          </p:cNvCxnSpPr>
          <p:nvPr/>
        </p:nvCxnSpPr>
        <p:spPr>
          <a:xfrm>
            <a:off x="8159100" y="2109150"/>
            <a:ext cx="360900" cy="541200"/>
          </a:xfrm>
          <a:prstGeom prst="curvedConnector3">
            <a:avLst>
              <a:gd name="adj1" fmla="val 49997"/>
            </a:avLst>
          </a:prstGeom>
          <a:noFill/>
          <a:ln w="9525" cap="flat" cmpd="sng">
            <a:solidFill>
              <a:srgbClr val="F1B13F"/>
            </a:solidFill>
            <a:prstDash val="dot"/>
            <a:round/>
            <a:headEnd type="triangle" w="sm" len="sm"/>
            <a:tailEnd type="triangle" w="med" len="med"/>
          </a:ln>
        </p:spPr>
      </p:cxnSp>
      <p:cxnSp>
        <p:nvCxnSpPr>
          <p:cNvPr id="6069" name="Google Shape;6069;p210"/>
          <p:cNvCxnSpPr>
            <a:stCxn id="6022" idx="4"/>
            <a:endCxn id="6061" idx="2"/>
          </p:cNvCxnSpPr>
          <p:nvPr/>
        </p:nvCxnSpPr>
        <p:spPr>
          <a:xfrm>
            <a:off x="8159100" y="2609675"/>
            <a:ext cx="360900" cy="40500"/>
          </a:xfrm>
          <a:prstGeom prst="curvedConnector3">
            <a:avLst>
              <a:gd name="adj1" fmla="val 49997"/>
            </a:avLst>
          </a:prstGeom>
          <a:noFill/>
          <a:ln w="9525" cap="flat" cmpd="sng">
            <a:solidFill>
              <a:srgbClr val="F1B13F"/>
            </a:solidFill>
            <a:prstDash val="dot"/>
            <a:round/>
            <a:headEnd type="triangle" w="sm" len="sm"/>
            <a:tailEnd type="triangle" w="med" len="med"/>
          </a:ln>
        </p:spPr>
      </p:cxnSp>
      <p:cxnSp>
        <p:nvCxnSpPr>
          <p:cNvPr id="6070" name="Google Shape;6070;p210"/>
          <p:cNvCxnSpPr>
            <a:stCxn id="6044" idx="4"/>
            <a:endCxn id="6061" idx="2"/>
          </p:cNvCxnSpPr>
          <p:nvPr/>
        </p:nvCxnSpPr>
        <p:spPr>
          <a:xfrm rot="10800000" flipH="1">
            <a:off x="8170800" y="2650350"/>
            <a:ext cx="349200" cy="429000"/>
          </a:xfrm>
          <a:prstGeom prst="curvedConnector3">
            <a:avLst>
              <a:gd name="adj1" fmla="val 49997"/>
            </a:avLst>
          </a:prstGeom>
          <a:noFill/>
          <a:ln w="9525" cap="flat" cmpd="sng">
            <a:solidFill>
              <a:srgbClr val="F1B13F"/>
            </a:solidFill>
            <a:prstDash val="dot"/>
            <a:round/>
            <a:headEnd type="triangle" w="sm" len="sm"/>
            <a:tailEnd type="triangle" w="med" len="med"/>
          </a:ln>
        </p:spPr>
      </p:cxnSp>
      <p:cxnSp>
        <p:nvCxnSpPr>
          <p:cNvPr id="6071" name="Google Shape;6071;p210"/>
          <p:cNvCxnSpPr>
            <a:stCxn id="6047" idx="4"/>
            <a:endCxn id="6061" idx="2"/>
          </p:cNvCxnSpPr>
          <p:nvPr/>
        </p:nvCxnSpPr>
        <p:spPr>
          <a:xfrm rot="10800000" flipH="1">
            <a:off x="8175825" y="2650300"/>
            <a:ext cx="344100" cy="888600"/>
          </a:xfrm>
          <a:prstGeom prst="curvedConnector3">
            <a:avLst>
              <a:gd name="adj1" fmla="val 50008"/>
            </a:avLst>
          </a:prstGeom>
          <a:noFill/>
          <a:ln w="9525" cap="flat" cmpd="sng">
            <a:solidFill>
              <a:srgbClr val="F1B13F"/>
            </a:solidFill>
            <a:prstDash val="dot"/>
            <a:round/>
            <a:headEnd type="triangle" w="sm" len="sm"/>
            <a:tailEnd type="triangle" w="med" len="med"/>
          </a:ln>
        </p:spPr>
      </p:cxnSp>
      <p:sp>
        <p:nvSpPr>
          <p:cNvPr id="6072" name="Google Shape;6072;p210"/>
          <p:cNvSpPr/>
          <p:nvPr/>
        </p:nvSpPr>
        <p:spPr>
          <a:xfrm rot="-1687568">
            <a:off x="6589847" y="2297299"/>
            <a:ext cx="2826813" cy="624759"/>
          </a:xfrm>
          <a:prstGeom prst="roundRect">
            <a:avLst>
              <a:gd name="adj" fmla="val 16667"/>
            </a:avLst>
          </a:prstGeom>
          <a:solidFill>
            <a:srgbClr val="FFFFFF">
              <a:alpha val="50000"/>
            </a:srgbClr>
          </a:solidFill>
          <a:ln w="19050" cap="flat" cmpd="sng">
            <a:solidFill>
              <a:srgbClr val="C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2300" b="1">
                <a:solidFill>
                  <a:srgbClr val="C00000"/>
                </a:solidFill>
                <a:latin typeface="Lexend Deca"/>
                <a:ea typeface="Lexend Deca"/>
                <a:cs typeface="Lexend Deca"/>
                <a:sym typeface="Lexend Deca"/>
              </a:rPr>
              <a:t>Anti Pattern</a:t>
            </a:r>
            <a:endParaRPr sz="2300" b="1">
              <a:solidFill>
                <a:srgbClr val="C00000"/>
              </a:solidFill>
              <a:latin typeface="Lexend Deca"/>
              <a:ea typeface="Lexend Deca"/>
              <a:cs typeface="Lexend Deca"/>
              <a:sym typeface="Lexend Deca"/>
            </a:endParaRPr>
          </a:p>
        </p:txBody>
      </p:sp>
      <p:sp>
        <p:nvSpPr>
          <p:cNvPr id="6073" name="Google Shape;6073;p210"/>
          <p:cNvSpPr/>
          <p:nvPr/>
        </p:nvSpPr>
        <p:spPr>
          <a:xfrm>
            <a:off x="-200" y="0"/>
            <a:ext cx="9144000" cy="5304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0"/>
          <p:cNvSpPr/>
          <p:nvPr/>
        </p:nvSpPr>
        <p:spPr>
          <a:xfrm>
            <a:off x="426289" y="0"/>
            <a:ext cx="8374800" cy="530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000"/>
              <a:buFont typeface="Calibri"/>
              <a:buNone/>
            </a:pPr>
            <a:r>
              <a:rPr lang="en-GB" sz="2000" b="1">
                <a:solidFill>
                  <a:srgbClr val="FFFFFF"/>
                </a:solidFill>
                <a:latin typeface="Lexend Deca"/>
                <a:ea typeface="Lexend Deca"/>
                <a:cs typeface="Lexend Deca"/>
                <a:sym typeface="Lexend Deca"/>
              </a:rPr>
              <a:t>RAG Pipeline</a:t>
            </a:r>
            <a:endParaRPr sz="2000" b="1">
              <a:solidFill>
                <a:srgbClr val="FFFFFF"/>
              </a:solidFill>
              <a:latin typeface="Lexend Deca"/>
              <a:ea typeface="Lexend Deca"/>
              <a:cs typeface="Lexend Deca"/>
              <a:sym typeface="Lexend Dec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07"/>
        <p:cNvGrpSpPr/>
        <p:nvPr/>
      </p:nvGrpSpPr>
      <p:grpSpPr>
        <a:xfrm>
          <a:off x="0" y="0"/>
          <a:ext cx="0" cy="0"/>
          <a:chOff x="0" y="0"/>
          <a:chExt cx="0" cy="0"/>
        </a:xfrm>
      </p:grpSpPr>
      <p:sp>
        <p:nvSpPr>
          <p:cNvPr id="6308" name="Google Shape;6308;p216"/>
          <p:cNvSpPr/>
          <p:nvPr/>
        </p:nvSpPr>
        <p:spPr>
          <a:xfrm>
            <a:off x="8189600" y="1323491"/>
            <a:ext cx="816000" cy="1245300"/>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309" name="Google Shape;6309;p216"/>
          <p:cNvPicPr preferRelativeResize="0"/>
          <p:nvPr/>
        </p:nvPicPr>
        <p:blipFill rotWithShape="1">
          <a:blip r:embed="rId3">
            <a:alphaModFix/>
          </a:blip>
          <a:srcRect l="30817" t="2028" r="27689"/>
          <a:stretch/>
        </p:blipFill>
        <p:spPr>
          <a:xfrm>
            <a:off x="183950" y="1435300"/>
            <a:ext cx="806702" cy="1266775"/>
          </a:xfrm>
          <a:prstGeom prst="rect">
            <a:avLst/>
          </a:prstGeom>
          <a:noFill/>
          <a:ln w="9525" cap="flat" cmpd="sng">
            <a:solidFill>
              <a:srgbClr val="000000"/>
            </a:solidFill>
            <a:prstDash val="dot"/>
            <a:round/>
            <a:headEnd type="none" w="sm" len="sm"/>
            <a:tailEnd type="none" w="sm" len="sm"/>
          </a:ln>
        </p:spPr>
      </p:pic>
      <p:pic>
        <p:nvPicPr>
          <p:cNvPr id="6310" name="Google Shape;6310;p216" descr="A black cube with white lines&#10;&#10;AI-generated content may be incorrect."/>
          <p:cNvPicPr preferRelativeResize="0"/>
          <p:nvPr/>
        </p:nvPicPr>
        <p:blipFill rotWithShape="1">
          <a:blip r:embed="rId4">
            <a:alphaModFix/>
          </a:blip>
          <a:srcRect l="14456" r="15672" b="725"/>
          <a:stretch/>
        </p:blipFill>
        <p:spPr>
          <a:xfrm>
            <a:off x="1780236" y="1319012"/>
            <a:ext cx="562200" cy="417301"/>
          </a:xfrm>
          <a:prstGeom prst="rect">
            <a:avLst/>
          </a:prstGeom>
          <a:noFill/>
          <a:ln>
            <a:noFill/>
          </a:ln>
        </p:spPr>
      </p:pic>
      <p:sp>
        <p:nvSpPr>
          <p:cNvPr id="6311" name="Google Shape;6311;p216"/>
          <p:cNvSpPr/>
          <p:nvPr/>
        </p:nvSpPr>
        <p:spPr>
          <a:xfrm>
            <a:off x="1421133" y="1973214"/>
            <a:ext cx="1280400" cy="217200"/>
          </a:xfrm>
          <a:prstGeom prst="roundRect">
            <a:avLst>
              <a:gd name="adj" fmla="val 16667"/>
            </a:avLst>
          </a:prstGeom>
          <a:solidFill>
            <a:srgbClr val="C2D4D4"/>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Data ingested into a </a:t>
            </a:r>
            <a:br>
              <a:rPr lang="en-GB" sz="600" b="1">
                <a:solidFill>
                  <a:srgbClr val="1E3224"/>
                </a:solidFill>
              </a:rPr>
            </a:br>
            <a:r>
              <a:rPr lang="en-GB" sz="600" b="1">
                <a:solidFill>
                  <a:srgbClr val="1E3224"/>
                </a:solidFill>
              </a:rPr>
              <a:t>Data Processing pipeline</a:t>
            </a:r>
            <a:endParaRPr sz="600" b="1">
              <a:solidFill>
                <a:srgbClr val="1E3224"/>
              </a:solidFill>
            </a:endParaRPr>
          </a:p>
        </p:txBody>
      </p:sp>
      <p:pic>
        <p:nvPicPr>
          <p:cNvPr id="6312" name="Google Shape;6312;p216"/>
          <p:cNvPicPr preferRelativeResize="0"/>
          <p:nvPr/>
        </p:nvPicPr>
        <p:blipFill rotWithShape="1">
          <a:blip r:embed="rId5">
            <a:alphaModFix/>
          </a:blip>
          <a:srcRect l="14880" r="16740"/>
          <a:stretch/>
        </p:blipFill>
        <p:spPr>
          <a:xfrm>
            <a:off x="3702987" y="1476900"/>
            <a:ext cx="527717" cy="449075"/>
          </a:xfrm>
          <a:prstGeom prst="rect">
            <a:avLst/>
          </a:prstGeom>
          <a:noFill/>
          <a:ln>
            <a:noFill/>
          </a:ln>
        </p:spPr>
      </p:pic>
      <p:cxnSp>
        <p:nvCxnSpPr>
          <p:cNvPr id="6313" name="Google Shape;6313;p216"/>
          <p:cNvCxnSpPr>
            <a:stCxn id="6309" idx="3"/>
            <a:endCxn id="6311" idx="1"/>
          </p:cNvCxnSpPr>
          <p:nvPr/>
        </p:nvCxnSpPr>
        <p:spPr>
          <a:xfrm>
            <a:off x="990652" y="2068688"/>
            <a:ext cx="430500" cy="13200"/>
          </a:xfrm>
          <a:prstGeom prst="straightConnector1">
            <a:avLst/>
          </a:prstGeom>
          <a:noFill/>
          <a:ln w="19050" cap="flat" cmpd="sng">
            <a:solidFill>
              <a:srgbClr val="F1B13F"/>
            </a:solidFill>
            <a:prstDash val="dot"/>
            <a:round/>
            <a:headEnd type="none" w="sm" len="sm"/>
            <a:tailEnd type="triangle" w="med" len="med"/>
          </a:ln>
        </p:spPr>
      </p:cxnSp>
      <p:cxnSp>
        <p:nvCxnSpPr>
          <p:cNvPr id="6314" name="Google Shape;6314;p216"/>
          <p:cNvCxnSpPr>
            <a:stCxn id="6315" idx="3"/>
            <a:endCxn id="6312" idx="1"/>
          </p:cNvCxnSpPr>
          <p:nvPr/>
        </p:nvCxnSpPr>
        <p:spPr>
          <a:xfrm rot="10800000" flipH="1">
            <a:off x="2404234" y="1701475"/>
            <a:ext cx="1298700" cy="137700"/>
          </a:xfrm>
          <a:prstGeom prst="curvedConnector3">
            <a:avLst>
              <a:gd name="adj1" fmla="val 50002"/>
            </a:avLst>
          </a:prstGeom>
          <a:noFill/>
          <a:ln w="19050" cap="flat" cmpd="sng">
            <a:solidFill>
              <a:srgbClr val="F1B13F"/>
            </a:solidFill>
            <a:prstDash val="dot"/>
            <a:round/>
            <a:headEnd type="none" w="sm" len="sm"/>
            <a:tailEnd type="triangle" w="med" len="med"/>
          </a:ln>
        </p:spPr>
      </p:cxnSp>
      <p:pic>
        <p:nvPicPr>
          <p:cNvPr id="6316" name="Google Shape;6316;p216"/>
          <p:cNvPicPr preferRelativeResize="0"/>
          <p:nvPr/>
        </p:nvPicPr>
        <p:blipFill rotWithShape="1">
          <a:blip r:embed="rId6">
            <a:alphaModFix/>
          </a:blip>
          <a:srcRect l="14814" t="-2297" r="12712" b="-1159"/>
          <a:stretch/>
        </p:blipFill>
        <p:spPr>
          <a:xfrm>
            <a:off x="3800715" y="2818812"/>
            <a:ext cx="370814" cy="297300"/>
          </a:xfrm>
          <a:prstGeom prst="rect">
            <a:avLst/>
          </a:prstGeom>
          <a:noFill/>
          <a:ln>
            <a:noFill/>
          </a:ln>
        </p:spPr>
      </p:pic>
      <p:cxnSp>
        <p:nvCxnSpPr>
          <p:cNvPr id="6317" name="Google Shape;6317;p216"/>
          <p:cNvCxnSpPr>
            <a:stCxn id="6312" idx="2"/>
            <a:endCxn id="6316" idx="0"/>
          </p:cNvCxnSpPr>
          <p:nvPr/>
        </p:nvCxnSpPr>
        <p:spPr>
          <a:xfrm>
            <a:off x="3966846" y="1925975"/>
            <a:ext cx="19200" cy="892800"/>
          </a:xfrm>
          <a:prstGeom prst="straightConnector1">
            <a:avLst/>
          </a:prstGeom>
          <a:noFill/>
          <a:ln w="19050" cap="flat" cmpd="sng">
            <a:solidFill>
              <a:srgbClr val="F1B13F"/>
            </a:solidFill>
            <a:prstDash val="dot"/>
            <a:round/>
            <a:headEnd type="none" w="sm" len="sm"/>
            <a:tailEnd type="triangle" w="med" len="med"/>
          </a:ln>
        </p:spPr>
      </p:cxnSp>
      <p:sp>
        <p:nvSpPr>
          <p:cNvPr id="6318" name="Google Shape;6318;p216"/>
          <p:cNvSpPr/>
          <p:nvPr/>
        </p:nvSpPr>
        <p:spPr>
          <a:xfrm rot="-5400000">
            <a:off x="2079475" y="2222600"/>
            <a:ext cx="1960500" cy="214200"/>
          </a:xfrm>
          <a:prstGeom prst="roundRect">
            <a:avLst>
              <a:gd name="adj" fmla="val 16667"/>
            </a:avLst>
          </a:prstGeom>
          <a:solidFill>
            <a:schemeClr val="accent3"/>
          </a:solidFill>
          <a:ln w="715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800" b="1">
                <a:solidFill>
                  <a:schemeClr val="lt1"/>
                </a:solidFill>
              </a:rPr>
              <a:t>Data objects are broken into chunks</a:t>
            </a:r>
            <a:endParaRPr sz="1400" b="1">
              <a:solidFill>
                <a:schemeClr val="lt1"/>
              </a:solidFill>
            </a:endParaRPr>
          </a:p>
        </p:txBody>
      </p:sp>
      <p:sp>
        <p:nvSpPr>
          <p:cNvPr id="6319" name="Google Shape;6319;p216"/>
          <p:cNvSpPr/>
          <p:nvPr/>
        </p:nvSpPr>
        <p:spPr>
          <a:xfrm>
            <a:off x="3542875" y="3133450"/>
            <a:ext cx="886500" cy="141600"/>
          </a:xfrm>
          <a:prstGeom prst="roundRect">
            <a:avLst>
              <a:gd name="adj" fmla="val 16667"/>
            </a:avLst>
          </a:prstGeom>
          <a:solidFill>
            <a:schemeClr val="lt2"/>
          </a:solidFill>
          <a:ln w="715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chemeClr val="dk1"/>
                </a:solidFill>
              </a:rPr>
              <a:t>Embedding Model</a:t>
            </a:r>
            <a:endParaRPr sz="600" b="1">
              <a:solidFill>
                <a:schemeClr val="dk1"/>
              </a:solidFill>
            </a:endParaRPr>
          </a:p>
        </p:txBody>
      </p:sp>
      <p:pic>
        <p:nvPicPr>
          <p:cNvPr id="6320" name="Google Shape;6320;p216"/>
          <p:cNvPicPr preferRelativeResize="0"/>
          <p:nvPr/>
        </p:nvPicPr>
        <p:blipFill rotWithShape="1">
          <a:blip r:embed="rId7">
            <a:alphaModFix/>
          </a:blip>
          <a:srcRect l="431" t="22943" r="-581" b="24879"/>
          <a:stretch/>
        </p:blipFill>
        <p:spPr>
          <a:xfrm>
            <a:off x="5940764" y="2776646"/>
            <a:ext cx="1258512" cy="381640"/>
          </a:xfrm>
          <a:prstGeom prst="rect">
            <a:avLst/>
          </a:prstGeom>
          <a:noFill/>
          <a:ln w="9525" cap="flat" cmpd="sng">
            <a:solidFill>
              <a:srgbClr val="000000"/>
            </a:solidFill>
            <a:prstDash val="dash"/>
            <a:round/>
            <a:headEnd type="none" w="sm" len="sm"/>
            <a:tailEnd type="none" w="sm" len="sm"/>
          </a:ln>
        </p:spPr>
      </p:pic>
      <p:sp>
        <p:nvSpPr>
          <p:cNvPr id="6321" name="Google Shape;6321;p216"/>
          <p:cNvSpPr txBox="1"/>
          <p:nvPr/>
        </p:nvSpPr>
        <p:spPr>
          <a:xfrm>
            <a:off x="5895916" y="1419239"/>
            <a:ext cx="1348200" cy="623400"/>
          </a:xfrm>
          <a:prstGeom prst="rect">
            <a:avLst/>
          </a:prstGeom>
          <a:noFill/>
          <a:ln w="9525" cap="flat" cmpd="sng">
            <a:solidFill>
              <a:srgbClr val="000000"/>
            </a:solidFill>
            <a:prstDash val="dash"/>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GB" sz="600" i="1">
                <a:solidFill>
                  <a:schemeClr val="dk1"/>
                </a:solidFill>
                <a:latin typeface="Poppins"/>
                <a:ea typeface="Poppins"/>
                <a:cs typeface="Poppins"/>
                <a:sym typeface="Poppins"/>
              </a:rPr>
              <a:t>"We find that retrieval-augmented generation significantly reduces hallucin…all Questions benchmark when using contriver-based retrieval."</a:t>
            </a:r>
            <a:endParaRPr sz="600">
              <a:solidFill>
                <a:schemeClr val="dk1"/>
              </a:solidFill>
              <a:latin typeface="Arial"/>
              <a:ea typeface="Arial"/>
              <a:cs typeface="Arial"/>
              <a:sym typeface="Arial"/>
            </a:endParaRPr>
          </a:p>
        </p:txBody>
      </p:sp>
      <p:sp>
        <p:nvSpPr>
          <p:cNvPr id="6322" name="Google Shape;6322;p216"/>
          <p:cNvSpPr txBox="1"/>
          <p:nvPr/>
        </p:nvSpPr>
        <p:spPr>
          <a:xfrm>
            <a:off x="5932500" y="2144150"/>
            <a:ext cx="1298700" cy="531000"/>
          </a:xfrm>
          <a:prstGeom prst="rect">
            <a:avLst/>
          </a:prstGeom>
          <a:noFill/>
          <a:ln w="9525" cap="flat" cmpd="sng">
            <a:solidFill>
              <a:srgbClr val="000000"/>
            </a:solidFill>
            <a:prstDash val="dash"/>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paper_id</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2312.10997</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title</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Benchmarking RAG for Factual Consistency</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authors</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Chen, Wei", "Patel, Anika", "Yamamoto, Kenji"</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section</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Results</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page</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7</a:t>
            </a:r>
            <a:r>
              <a:rPr lang="en-GB" sz="500" i="1">
                <a:solidFill>
                  <a:schemeClr val="dk1"/>
                </a:solidFill>
                <a:latin typeface="Poppins"/>
                <a:ea typeface="Poppins"/>
                <a:cs typeface="Poppins"/>
                <a:sym typeface="Poppins"/>
              </a:rPr>
              <a:t>,  "</a:t>
            </a:r>
            <a:r>
              <a:rPr lang="en-GB" sz="500" i="1">
                <a:solidFill>
                  <a:srgbClr val="C00000"/>
                </a:solidFill>
                <a:latin typeface="Poppins"/>
                <a:ea typeface="Poppins"/>
                <a:cs typeface="Poppins"/>
                <a:sym typeface="Poppins"/>
              </a:rPr>
              <a:t>chunk_index</a:t>
            </a:r>
            <a:r>
              <a:rPr lang="en-GB" sz="500" i="1">
                <a:solidFill>
                  <a:schemeClr val="dk1"/>
                </a:solidFill>
                <a:latin typeface="Poppins"/>
                <a:ea typeface="Poppins"/>
                <a:cs typeface="Poppins"/>
                <a:sym typeface="Poppins"/>
              </a:rPr>
              <a:t>": </a:t>
            </a:r>
            <a:r>
              <a:rPr lang="en-GB" sz="500" i="1">
                <a:solidFill>
                  <a:srgbClr val="6AA84F"/>
                </a:solidFill>
                <a:latin typeface="Poppins"/>
                <a:ea typeface="Poppins"/>
                <a:cs typeface="Poppins"/>
                <a:sym typeface="Poppins"/>
              </a:rPr>
              <a:t>42</a:t>
            </a:r>
            <a:r>
              <a:rPr lang="en-GB" sz="500" i="1">
                <a:solidFill>
                  <a:schemeClr val="dk1"/>
                </a:solidFill>
                <a:latin typeface="Poppins"/>
                <a:ea typeface="Poppins"/>
                <a:cs typeface="Poppins"/>
                <a:sym typeface="Poppins"/>
              </a:rPr>
              <a:t>}</a:t>
            </a:r>
            <a:endParaRPr sz="500">
              <a:solidFill>
                <a:schemeClr val="dk1"/>
              </a:solidFill>
              <a:latin typeface="Arial"/>
              <a:ea typeface="Arial"/>
              <a:cs typeface="Arial"/>
              <a:sym typeface="Arial"/>
            </a:endParaRPr>
          </a:p>
        </p:txBody>
      </p:sp>
      <p:cxnSp>
        <p:nvCxnSpPr>
          <p:cNvPr id="6323" name="Google Shape;6323;p216"/>
          <p:cNvCxnSpPr>
            <a:stCxn id="6316" idx="3"/>
            <a:endCxn id="6320" idx="1"/>
          </p:cNvCxnSpPr>
          <p:nvPr/>
        </p:nvCxnSpPr>
        <p:spPr>
          <a:xfrm>
            <a:off x="4171530" y="2967462"/>
            <a:ext cx="1769100" cy="600"/>
          </a:xfrm>
          <a:prstGeom prst="bentConnector3">
            <a:avLst>
              <a:gd name="adj1" fmla="val 50004"/>
            </a:avLst>
          </a:prstGeom>
          <a:noFill/>
          <a:ln w="19050" cap="flat" cmpd="sng">
            <a:solidFill>
              <a:srgbClr val="F1B13F"/>
            </a:solidFill>
            <a:prstDash val="dot"/>
            <a:round/>
            <a:headEnd type="none" w="sm" len="sm"/>
            <a:tailEnd type="triangle" w="med" len="med"/>
          </a:ln>
        </p:spPr>
      </p:cxnSp>
      <p:cxnSp>
        <p:nvCxnSpPr>
          <p:cNvPr id="6324" name="Google Shape;6324;p216"/>
          <p:cNvCxnSpPr>
            <a:stCxn id="6312" idx="3"/>
            <a:endCxn id="6321" idx="1"/>
          </p:cNvCxnSpPr>
          <p:nvPr/>
        </p:nvCxnSpPr>
        <p:spPr>
          <a:xfrm>
            <a:off x="4230704" y="1701437"/>
            <a:ext cx="1665300" cy="29400"/>
          </a:xfrm>
          <a:prstGeom prst="curvedConnector3">
            <a:avLst>
              <a:gd name="adj1" fmla="val 49997"/>
            </a:avLst>
          </a:prstGeom>
          <a:noFill/>
          <a:ln w="19050" cap="flat" cmpd="sng">
            <a:solidFill>
              <a:srgbClr val="F1B13F"/>
            </a:solidFill>
            <a:prstDash val="dot"/>
            <a:round/>
            <a:headEnd type="none" w="sm" len="sm"/>
            <a:tailEnd type="triangle" w="med" len="med"/>
          </a:ln>
        </p:spPr>
      </p:cxnSp>
      <p:cxnSp>
        <p:nvCxnSpPr>
          <p:cNvPr id="6325" name="Google Shape;6325;p216"/>
          <p:cNvCxnSpPr>
            <a:stCxn id="6312" idx="3"/>
            <a:endCxn id="6322" idx="1"/>
          </p:cNvCxnSpPr>
          <p:nvPr/>
        </p:nvCxnSpPr>
        <p:spPr>
          <a:xfrm>
            <a:off x="4230704" y="1701437"/>
            <a:ext cx="1701900" cy="708300"/>
          </a:xfrm>
          <a:prstGeom prst="curvedConnector3">
            <a:avLst>
              <a:gd name="adj1" fmla="val 49997"/>
            </a:avLst>
          </a:prstGeom>
          <a:noFill/>
          <a:ln w="19050" cap="flat" cmpd="sng">
            <a:solidFill>
              <a:srgbClr val="F1B13F"/>
            </a:solidFill>
            <a:prstDash val="dot"/>
            <a:round/>
            <a:headEnd type="none" w="sm" len="sm"/>
            <a:tailEnd type="triangle" w="med" len="med"/>
          </a:ln>
        </p:spPr>
      </p:cxnSp>
      <p:sp>
        <p:nvSpPr>
          <p:cNvPr id="6326" name="Google Shape;6326;p216"/>
          <p:cNvSpPr/>
          <p:nvPr/>
        </p:nvSpPr>
        <p:spPr>
          <a:xfrm>
            <a:off x="8382350" y="2751950"/>
            <a:ext cx="430500" cy="684900"/>
          </a:xfrm>
          <a:prstGeom prst="can">
            <a:avLst>
              <a:gd name="adj" fmla="val 25000"/>
            </a:avLst>
          </a:prstGeom>
          <a:solidFill>
            <a:srgbClr val="C00000"/>
          </a:solidFill>
          <a:ln w="7150" cap="flat" cmpd="sng">
            <a:solidFill>
              <a:srgbClr val="343B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327" name="Google Shape;6327;p216"/>
          <p:cNvSpPr/>
          <p:nvPr/>
        </p:nvSpPr>
        <p:spPr>
          <a:xfrm>
            <a:off x="8226291" y="1619635"/>
            <a:ext cx="733800" cy="1500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JSON </a:t>
            </a:r>
            <a:endParaRPr sz="600" b="1">
              <a:solidFill>
                <a:srgbClr val="1E3224"/>
              </a:solidFill>
            </a:endParaRPr>
          </a:p>
        </p:txBody>
      </p:sp>
      <p:sp>
        <p:nvSpPr>
          <p:cNvPr id="6328" name="Google Shape;6328;p216"/>
          <p:cNvSpPr/>
          <p:nvPr/>
        </p:nvSpPr>
        <p:spPr>
          <a:xfrm>
            <a:off x="8226291" y="1864978"/>
            <a:ext cx="733800" cy="1572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Graph</a:t>
            </a:r>
            <a:endParaRPr sz="600" b="1">
              <a:solidFill>
                <a:srgbClr val="1E3224"/>
              </a:solidFill>
            </a:endParaRPr>
          </a:p>
        </p:txBody>
      </p:sp>
      <p:sp>
        <p:nvSpPr>
          <p:cNvPr id="6329" name="Google Shape;6329;p216"/>
          <p:cNvSpPr/>
          <p:nvPr/>
        </p:nvSpPr>
        <p:spPr>
          <a:xfrm>
            <a:off x="8226291" y="2109034"/>
            <a:ext cx="733800" cy="1572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Operational</a:t>
            </a:r>
            <a:endParaRPr sz="600" b="1">
              <a:solidFill>
                <a:srgbClr val="1E3224"/>
              </a:solidFill>
            </a:endParaRPr>
          </a:p>
        </p:txBody>
      </p:sp>
      <p:sp>
        <p:nvSpPr>
          <p:cNvPr id="6330" name="Google Shape;6330;p216"/>
          <p:cNvSpPr/>
          <p:nvPr/>
        </p:nvSpPr>
        <p:spPr>
          <a:xfrm>
            <a:off x="8226291" y="2352129"/>
            <a:ext cx="733800" cy="1500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Vector</a:t>
            </a:r>
            <a:endParaRPr sz="600" b="1">
              <a:solidFill>
                <a:srgbClr val="1E3224"/>
              </a:solidFill>
            </a:endParaRPr>
          </a:p>
        </p:txBody>
      </p:sp>
      <p:cxnSp>
        <p:nvCxnSpPr>
          <p:cNvPr id="6331" name="Google Shape;6331;p216"/>
          <p:cNvCxnSpPr>
            <a:stCxn id="6322" idx="3"/>
            <a:endCxn id="6326" idx="2"/>
          </p:cNvCxnSpPr>
          <p:nvPr/>
        </p:nvCxnSpPr>
        <p:spPr>
          <a:xfrm>
            <a:off x="7231200" y="2409650"/>
            <a:ext cx="1151100" cy="684900"/>
          </a:xfrm>
          <a:prstGeom prst="bentConnector3">
            <a:avLst>
              <a:gd name="adj1" fmla="val 50002"/>
            </a:avLst>
          </a:prstGeom>
          <a:noFill/>
          <a:ln w="19050" cap="flat" cmpd="sng">
            <a:solidFill>
              <a:srgbClr val="F1B13F"/>
            </a:solidFill>
            <a:prstDash val="dot"/>
            <a:round/>
            <a:headEnd type="none" w="sm" len="sm"/>
            <a:tailEnd type="triangle" w="med" len="med"/>
          </a:ln>
        </p:spPr>
      </p:cxnSp>
      <p:cxnSp>
        <p:nvCxnSpPr>
          <p:cNvPr id="6332" name="Google Shape;6332;p216"/>
          <p:cNvCxnSpPr>
            <a:stCxn id="6321" idx="3"/>
            <a:endCxn id="6326" idx="2"/>
          </p:cNvCxnSpPr>
          <p:nvPr/>
        </p:nvCxnSpPr>
        <p:spPr>
          <a:xfrm>
            <a:off x="7244116" y="1730939"/>
            <a:ext cx="1138200" cy="1363500"/>
          </a:xfrm>
          <a:prstGeom prst="bentConnector3">
            <a:avLst>
              <a:gd name="adj1" fmla="val 50001"/>
            </a:avLst>
          </a:prstGeom>
          <a:noFill/>
          <a:ln w="19050" cap="flat" cmpd="sng">
            <a:solidFill>
              <a:srgbClr val="F1B13F"/>
            </a:solidFill>
            <a:prstDash val="dot"/>
            <a:round/>
            <a:headEnd type="none" w="sm" len="sm"/>
            <a:tailEnd type="triangle" w="med" len="med"/>
          </a:ln>
        </p:spPr>
      </p:cxnSp>
      <p:cxnSp>
        <p:nvCxnSpPr>
          <p:cNvPr id="6333" name="Google Shape;6333;p216"/>
          <p:cNvCxnSpPr>
            <a:stCxn id="6320" idx="3"/>
            <a:endCxn id="6326" idx="2"/>
          </p:cNvCxnSpPr>
          <p:nvPr/>
        </p:nvCxnSpPr>
        <p:spPr>
          <a:xfrm>
            <a:off x="7199276" y="2967465"/>
            <a:ext cx="1183200" cy="126900"/>
          </a:xfrm>
          <a:prstGeom prst="bentConnector3">
            <a:avLst>
              <a:gd name="adj1" fmla="val 49995"/>
            </a:avLst>
          </a:prstGeom>
          <a:noFill/>
          <a:ln w="19050" cap="flat" cmpd="sng">
            <a:solidFill>
              <a:srgbClr val="F1B13F"/>
            </a:solidFill>
            <a:prstDash val="dot"/>
            <a:round/>
            <a:headEnd type="none" w="sm" len="sm"/>
            <a:tailEnd type="triangle" w="med" len="med"/>
          </a:ln>
        </p:spPr>
      </p:cxnSp>
      <p:sp>
        <p:nvSpPr>
          <p:cNvPr id="6334" name="Google Shape;6334;p216"/>
          <p:cNvSpPr txBox="1"/>
          <p:nvPr/>
        </p:nvSpPr>
        <p:spPr>
          <a:xfrm>
            <a:off x="5914609" y="3250000"/>
            <a:ext cx="1312800" cy="684900"/>
          </a:xfrm>
          <a:prstGeom prst="rect">
            <a:avLst/>
          </a:prstGeom>
          <a:noFill/>
          <a:ln w="9525" cap="flat" cmpd="sng">
            <a:solidFill>
              <a:srgbClr val="000000"/>
            </a:solidFill>
            <a:prstDash val="dash"/>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GB" sz="500">
                <a:solidFill>
                  <a:schemeClr val="dk1"/>
                </a:solidFill>
                <a:latin typeface="Arial"/>
                <a:ea typeface="Arial"/>
                <a:cs typeface="Arial"/>
                <a:sym typeface="Arial"/>
              </a:rPr>
              <a:t>(:Paper {paper_id: "2312.10997", title: "Benchmarking RAG for Factual Consistency"})</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GB" sz="500">
                <a:solidFill>
                  <a:schemeClr val="dk1"/>
                </a:solidFill>
                <a:latin typeface="Arial"/>
                <a:ea typeface="Arial"/>
                <a:cs typeface="Arial"/>
                <a:sym typeface="Arial"/>
              </a:rPr>
              <a:t>  -[:HAS_SECTION]→ (:Section {name: "Results"})</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GB" sz="500">
                <a:solidFill>
                  <a:schemeClr val="dk1"/>
                </a:solidFill>
                <a:latin typeface="Arial"/>
                <a:ea typeface="Arial"/>
                <a:cs typeface="Arial"/>
                <a:sym typeface="Arial"/>
              </a:rPr>
              <a:t>    -[:CONTAINS_CHUNK]→ (:Chunk D_BY]→ (:Author {name: "Yamamoto, Kenji"})</a:t>
            </a:r>
            <a:endParaRPr sz="1400">
              <a:solidFill>
                <a:schemeClr val="dk1"/>
              </a:solidFill>
              <a:latin typeface="Arial"/>
              <a:ea typeface="Arial"/>
              <a:cs typeface="Arial"/>
              <a:sym typeface="Arial"/>
            </a:endParaRPr>
          </a:p>
        </p:txBody>
      </p:sp>
      <p:cxnSp>
        <p:nvCxnSpPr>
          <p:cNvPr id="6335" name="Google Shape;6335;p216"/>
          <p:cNvCxnSpPr>
            <a:stCxn id="6334" idx="3"/>
            <a:endCxn id="6326" idx="2"/>
          </p:cNvCxnSpPr>
          <p:nvPr/>
        </p:nvCxnSpPr>
        <p:spPr>
          <a:xfrm rot="10800000" flipH="1">
            <a:off x="7227409" y="3094450"/>
            <a:ext cx="1155000" cy="498000"/>
          </a:xfrm>
          <a:prstGeom prst="bentConnector3">
            <a:avLst>
              <a:gd name="adj1" fmla="val 49997"/>
            </a:avLst>
          </a:prstGeom>
          <a:noFill/>
          <a:ln w="19050" cap="flat" cmpd="sng">
            <a:solidFill>
              <a:srgbClr val="F1B13F"/>
            </a:solidFill>
            <a:prstDash val="dot"/>
            <a:round/>
            <a:headEnd type="none" w="sm" len="sm"/>
            <a:tailEnd type="triangle" w="med" len="med"/>
          </a:ln>
        </p:spPr>
      </p:cxnSp>
      <p:sp>
        <p:nvSpPr>
          <p:cNvPr id="6336" name="Google Shape;6336;p216"/>
          <p:cNvSpPr/>
          <p:nvPr/>
        </p:nvSpPr>
        <p:spPr>
          <a:xfrm rot="-5400000">
            <a:off x="6680139" y="2522171"/>
            <a:ext cx="2415900" cy="186300"/>
          </a:xfrm>
          <a:prstGeom prst="roundRect">
            <a:avLst>
              <a:gd name="adj" fmla="val 16667"/>
            </a:avLst>
          </a:prstGeom>
          <a:solidFill>
            <a:schemeClr val="accent3"/>
          </a:solidFill>
          <a:ln w="715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800" b="1">
                <a:solidFill>
                  <a:schemeClr val="lt1"/>
                </a:solidFill>
              </a:rPr>
              <a:t>Data Ingestion</a:t>
            </a:r>
            <a:endParaRPr sz="800" b="1">
              <a:solidFill>
                <a:schemeClr val="lt1"/>
              </a:solidFill>
            </a:endParaRPr>
          </a:p>
        </p:txBody>
      </p:sp>
      <p:sp>
        <p:nvSpPr>
          <p:cNvPr id="6337" name="Google Shape;6337;p216"/>
          <p:cNvSpPr/>
          <p:nvPr/>
        </p:nvSpPr>
        <p:spPr>
          <a:xfrm>
            <a:off x="8226291" y="1374271"/>
            <a:ext cx="733800" cy="150000"/>
          </a:xfrm>
          <a:prstGeom prst="roundRect">
            <a:avLst>
              <a:gd name="adj" fmla="val 16667"/>
            </a:avLst>
          </a:prstGeom>
          <a:solidFill>
            <a:srgbClr val="C2D4D4"/>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Spatial</a:t>
            </a:r>
            <a:endParaRPr sz="600" b="1">
              <a:solidFill>
                <a:srgbClr val="1E3224"/>
              </a:solidFill>
            </a:endParaRPr>
          </a:p>
        </p:txBody>
      </p:sp>
      <p:sp>
        <p:nvSpPr>
          <p:cNvPr id="6338" name="Google Shape;6338;p216"/>
          <p:cNvSpPr/>
          <p:nvPr/>
        </p:nvSpPr>
        <p:spPr>
          <a:xfrm>
            <a:off x="131098" y="2763438"/>
            <a:ext cx="886500" cy="141600"/>
          </a:xfrm>
          <a:prstGeom prst="roundRect">
            <a:avLst>
              <a:gd name="adj" fmla="val 16667"/>
            </a:avLst>
          </a:prstGeom>
          <a:solidFill>
            <a:schemeClr val="lt2"/>
          </a:solidFill>
          <a:ln w="715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800">
                <a:solidFill>
                  <a:schemeClr val="dk1"/>
                </a:solidFill>
                <a:latin typeface="Arial"/>
                <a:ea typeface="Arial"/>
                <a:cs typeface="Arial"/>
                <a:sym typeface="Arial"/>
              </a:rPr>
              <a:t>Data Sources</a:t>
            </a:r>
            <a:endParaRPr sz="1100"/>
          </a:p>
        </p:txBody>
      </p:sp>
      <p:sp>
        <p:nvSpPr>
          <p:cNvPr id="6315" name="Google Shape;6315;p216"/>
          <p:cNvSpPr/>
          <p:nvPr/>
        </p:nvSpPr>
        <p:spPr>
          <a:xfrm>
            <a:off x="1718434" y="1768375"/>
            <a:ext cx="685800" cy="141600"/>
          </a:xfrm>
          <a:prstGeom prst="roundRect">
            <a:avLst>
              <a:gd name="adj" fmla="val 16667"/>
            </a:avLst>
          </a:prstGeom>
          <a:solidFill>
            <a:schemeClr val="lt2"/>
          </a:solidFill>
          <a:ln w="715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b="1">
                <a:solidFill>
                  <a:schemeClr val="dk1"/>
                </a:solidFill>
              </a:rPr>
              <a:t>Data Object</a:t>
            </a:r>
            <a:endParaRPr sz="700" b="1"/>
          </a:p>
        </p:txBody>
      </p:sp>
      <p:sp>
        <p:nvSpPr>
          <p:cNvPr id="6339" name="Google Shape;6339;p216"/>
          <p:cNvSpPr/>
          <p:nvPr/>
        </p:nvSpPr>
        <p:spPr>
          <a:xfrm>
            <a:off x="1718434" y="2253675"/>
            <a:ext cx="6858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Chunking</a:t>
            </a:r>
            <a:endParaRPr sz="700"/>
          </a:p>
        </p:txBody>
      </p:sp>
      <p:sp>
        <p:nvSpPr>
          <p:cNvPr id="6340" name="Google Shape;6340;p216"/>
          <p:cNvSpPr/>
          <p:nvPr/>
        </p:nvSpPr>
        <p:spPr>
          <a:xfrm>
            <a:off x="1600533" y="2418576"/>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Data Deduplication</a:t>
            </a:r>
            <a:endParaRPr sz="700"/>
          </a:p>
        </p:txBody>
      </p:sp>
      <p:sp>
        <p:nvSpPr>
          <p:cNvPr id="6341" name="Google Shape;6341;p216"/>
          <p:cNvSpPr/>
          <p:nvPr/>
        </p:nvSpPr>
        <p:spPr>
          <a:xfrm>
            <a:off x="1600533" y="2600965"/>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Text Normalization</a:t>
            </a:r>
            <a:endParaRPr sz="700"/>
          </a:p>
        </p:txBody>
      </p:sp>
      <p:sp>
        <p:nvSpPr>
          <p:cNvPr id="6342" name="Google Shape;6342;p216"/>
          <p:cNvSpPr/>
          <p:nvPr/>
        </p:nvSpPr>
        <p:spPr>
          <a:xfrm>
            <a:off x="1600533" y="2774615"/>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Entity extraction</a:t>
            </a:r>
            <a:endParaRPr sz="700"/>
          </a:p>
        </p:txBody>
      </p:sp>
      <p:sp>
        <p:nvSpPr>
          <p:cNvPr id="6343" name="Google Shape;6343;p216"/>
          <p:cNvSpPr/>
          <p:nvPr/>
        </p:nvSpPr>
        <p:spPr>
          <a:xfrm>
            <a:off x="2009579" y="3311356"/>
            <a:ext cx="21900" cy="23100"/>
          </a:xfrm>
          <a:prstGeom prst="ellipse">
            <a:avLst/>
          </a:prstGeom>
          <a:solidFill>
            <a:schemeClr val="accent3"/>
          </a:solidFill>
          <a:ln w="7525" cap="flat" cmpd="sng">
            <a:solidFill>
              <a:schemeClr val="dk2"/>
            </a:solidFill>
            <a:prstDash val="solid"/>
            <a:round/>
            <a:headEnd type="none" w="sm" len="sm"/>
            <a:tailEnd type="none" w="sm" len="sm"/>
          </a:ln>
        </p:spPr>
        <p:txBody>
          <a:bodyPr spcFirstLastPara="1" wrap="square" lIns="72150" tIns="72150" rIns="72150" bIns="72150" anchor="ctr" anchorCtr="0">
            <a:noAutofit/>
          </a:bodyPr>
          <a:lstStyle/>
          <a:p>
            <a:pPr marL="0" lvl="0" indent="0" algn="ctr" rtl="0">
              <a:spcBef>
                <a:spcPts val="0"/>
              </a:spcBef>
              <a:spcAft>
                <a:spcPts val="0"/>
              </a:spcAft>
              <a:buNone/>
            </a:pPr>
            <a:endParaRPr sz="1105"/>
          </a:p>
        </p:txBody>
      </p:sp>
      <p:sp>
        <p:nvSpPr>
          <p:cNvPr id="6344" name="Google Shape;6344;p216"/>
          <p:cNvSpPr/>
          <p:nvPr/>
        </p:nvSpPr>
        <p:spPr>
          <a:xfrm>
            <a:off x="2009579" y="3370553"/>
            <a:ext cx="21900" cy="23100"/>
          </a:xfrm>
          <a:prstGeom prst="ellipse">
            <a:avLst/>
          </a:prstGeom>
          <a:solidFill>
            <a:schemeClr val="accent3"/>
          </a:solidFill>
          <a:ln w="7525" cap="flat" cmpd="sng">
            <a:solidFill>
              <a:schemeClr val="dk2"/>
            </a:solidFill>
            <a:prstDash val="solid"/>
            <a:round/>
            <a:headEnd type="none" w="sm" len="sm"/>
            <a:tailEnd type="none" w="sm" len="sm"/>
          </a:ln>
        </p:spPr>
        <p:txBody>
          <a:bodyPr spcFirstLastPara="1" wrap="square" lIns="72150" tIns="72150" rIns="72150" bIns="72150" anchor="ctr" anchorCtr="0">
            <a:noAutofit/>
          </a:bodyPr>
          <a:lstStyle/>
          <a:p>
            <a:pPr marL="0" lvl="0" indent="0" algn="ctr" rtl="0">
              <a:spcBef>
                <a:spcPts val="0"/>
              </a:spcBef>
              <a:spcAft>
                <a:spcPts val="0"/>
              </a:spcAft>
              <a:buNone/>
            </a:pPr>
            <a:endParaRPr sz="1105"/>
          </a:p>
        </p:txBody>
      </p:sp>
      <p:sp>
        <p:nvSpPr>
          <p:cNvPr id="6345" name="Google Shape;6345;p216"/>
          <p:cNvSpPr/>
          <p:nvPr/>
        </p:nvSpPr>
        <p:spPr>
          <a:xfrm>
            <a:off x="2009579" y="3432403"/>
            <a:ext cx="21900" cy="23100"/>
          </a:xfrm>
          <a:prstGeom prst="ellipse">
            <a:avLst/>
          </a:prstGeom>
          <a:solidFill>
            <a:schemeClr val="accent3"/>
          </a:solidFill>
          <a:ln w="7525" cap="flat" cmpd="sng">
            <a:solidFill>
              <a:schemeClr val="dk2"/>
            </a:solidFill>
            <a:prstDash val="solid"/>
            <a:round/>
            <a:headEnd type="none" w="sm" len="sm"/>
            <a:tailEnd type="none" w="sm" len="sm"/>
          </a:ln>
        </p:spPr>
        <p:txBody>
          <a:bodyPr spcFirstLastPara="1" wrap="square" lIns="72150" tIns="72150" rIns="72150" bIns="72150" anchor="ctr" anchorCtr="0">
            <a:noAutofit/>
          </a:bodyPr>
          <a:lstStyle/>
          <a:p>
            <a:pPr marL="0" lvl="0" indent="0" algn="ctr" rtl="0">
              <a:spcBef>
                <a:spcPts val="0"/>
              </a:spcBef>
              <a:spcAft>
                <a:spcPts val="0"/>
              </a:spcAft>
              <a:buNone/>
            </a:pPr>
            <a:endParaRPr sz="1105"/>
          </a:p>
        </p:txBody>
      </p:sp>
      <p:sp>
        <p:nvSpPr>
          <p:cNvPr id="6346" name="Google Shape;6346;p216"/>
          <p:cNvSpPr/>
          <p:nvPr/>
        </p:nvSpPr>
        <p:spPr>
          <a:xfrm>
            <a:off x="3417925" y="2161125"/>
            <a:ext cx="1127100" cy="346200"/>
          </a:xfrm>
          <a:prstGeom prst="roundRect">
            <a:avLst>
              <a:gd name="adj" fmla="val 16667"/>
            </a:avLst>
          </a:prstGeom>
          <a:solidFill>
            <a:srgbClr val="C2D4D4"/>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rgbClr val="1E3224"/>
                </a:solidFill>
              </a:rPr>
              <a:t>Chunks passed into an embedding model. </a:t>
            </a:r>
            <a:endParaRPr sz="600" b="1">
              <a:solidFill>
                <a:srgbClr val="1E3224"/>
              </a:solidFill>
            </a:endParaRPr>
          </a:p>
          <a:p>
            <a:pPr marL="0" marR="0" lvl="0" indent="0" algn="ctr" rtl="0">
              <a:lnSpc>
                <a:spcPct val="100000"/>
              </a:lnSpc>
              <a:spcBef>
                <a:spcPts val="0"/>
              </a:spcBef>
              <a:spcAft>
                <a:spcPts val="0"/>
              </a:spcAft>
              <a:buNone/>
            </a:pPr>
            <a:r>
              <a:rPr lang="en-GB" sz="600" b="1">
                <a:solidFill>
                  <a:srgbClr val="1E3224"/>
                </a:solidFill>
              </a:rPr>
              <a:t>Embedding Generation</a:t>
            </a:r>
            <a:endParaRPr sz="600" b="1">
              <a:solidFill>
                <a:srgbClr val="1E3224"/>
              </a:solidFill>
            </a:endParaRPr>
          </a:p>
        </p:txBody>
      </p:sp>
      <p:cxnSp>
        <p:nvCxnSpPr>
          <p:cNvPr id="6347" name="Google Shape;6347;p216"/>
          <p:cNvCxnSpPr>
            <a:stCxn id="6326" idx="1"/>
            <a:endCxn id="6308" idx="2"/>
          </p:cNvCxnSpPr>
          <p:nvPr/>
        </p:nvCxnSpPr>
        <p:spPr>
          <a:xfrm rot="10800000">
            <a:off x="8597600" y="2568650"/>
            <a:ext cx="0" cy="183300"/>
          </a:xfrm>
          <a:prstGeom prst="straightConnector1">
            <a:avLst/>
          </a:prstGeom>
          <a:noFill/>
          <a:ln w="9525" cap="flat" cmpd="sng">
            <a:solidFill>
              <a:schemeClr val="dk2"/>
            </a:solidFill>
            <a:prstDash val="dashDot"/>
            <a:round/>
            <a:headEnd type="none" w="med" len="med"/>
            <a:tailEnd type="none" w="med" len="med"/>
          </a:ln>
        </p:spPr>
      </p:cxnSp>
      <p:cxnSp>
        <p:nvCxnSpPr>
          <p:cNvPr id="6348" name="Google Shape;6348;p216"/>
          <p:cNvCxnSpPr>
            <a:stCxn id="6312" idx="3"/>
            <a:endCxn id="6334" idx="1"/>
          </p:cNvCxnSpPr>
          <p:nvPr/>
        </p:nvCxnSpPr>
        <p:spPr>
          <a:xfrm>
            <a:off x="4230704" y="1701437"/>
            <a:ext cx="1683900" cy="1890900"/>
          </a:xfrm>
          <a:prstGeom prst="curvedConnector3">
            <a:avLst>
              <a:gd name="adj1" fmla="val 50000"/>
            </a:avLst>
          </a:prstGeom>
          <a:noFill/>
          <a:ln w="19050" cap="flat" cmpd="sng">
            <a:solidFill>
              <a:srgbClr val="F1B13F"/>
            </a:solidFill>
            <a:prstDash val="dot"/>
            <a:round/>
            <a:headEnd type="none" w="sm" len="sm"/>
            <a:tailEnd type="triangle" w="med" len="med"/>
          </a:ln>
        </p:spPr>
      </p:cxnSp>
      <p:sp>
        <p:nvSpPr>
          <p:cNvPr id="6349" name="Google Shape;6349;p216"/>
          <p:cNvSpPr/>
          <p:nvPr/>
        </p:nvSpPr>
        <p:spPr>
          <a:xfrm>
            <a:off x="1600525" y="2942500"/>
            <a:ext cx="9216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PII Redaction</a:t>
            </a:r>
            <a:endParaRPr sz="700"/>
          </a:p>
        </p:txBody>
      </p:sp>
      <p:sp>
        <p:nvSpPr>
          <p:cNvPr id="6350" name="Google Shape;6350;p216"/>
          <p:cNvSpPr/>
          <p:nvPr/>
        </p:nvSpPr>
        <p:spPr>
          <a:xfrm>
            <a:off x="1492230" y="3103168"/>
            <a:ext cx="1138200" cy="141600"/>
          </a:xfrm>
          <a:prstGeom prst="roundRect">
            <a:avLst>
              <a:gd name="adj" fmla="val 16667"/>
            </a:avLst>
          </a:prstGeom>
          <a:solidFill>
            <a:schemeClr val="lt2"/>
          </a:solidFill>
          <a:ln w="715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700">
                <a:solidFill>
                  <a:schemeClr val="dk1"/>
                </a:solidFill>
              </a:rPr>
              <a:t>Content Classification</a:t>
            </a:r>
            <a:endParaRPr sz="700"/>
          </a:p>
        </p:txBody>
      </p:sp>
      <p:sp>
        <p:nvSpPr>
          <p:cNvPr id="6351" name="Google Shape;6351;p216"/>
          <p:cNvSpPr/>
          <p:nvPr/>
        </p:nvSpPr>
        <p:spPr>
          <a:xfrm>
            <a:off x="8154350" y="3482025"/>
            <a:ext cx="886500" cy="217200"/>
          </a:xfrm>
          <a:prstGeom prst="roundRect">
            <a:avLst>
              <a:gd name="adj" fmla="val 16667"/>
            </a:avLst>
          </a:prstGeom>
          <a:solidFill>
            <a:schemeClr val="lt2"/>
          </a:solidFill>
          <a:ln w="7150" cap="flat" cmpd="sng">
            <a:solidFill>
              <a:srgbClr val="C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600" b="1">
                <a:solidFill>
                  <a:schemeClr val="dk1"/>
                </a:solidFill>
              </a:rPr>
              <a:t>Oracle AI Database</a:t>
            </a:r>
            <a:endParaRPr sz="600" b="1">
              <a:solidFill>
                <a:schemeClr val="dk1"/>
              </a:solidFill>
            </a:endParaRPr>
          </a:p>
        </p:txBody>
      </p:sp>
      <p:sp>
        <p:nvSpPr>
          <p:cNvPr id="6352" name="Google Shape;6352;p216"/>
          <p:cNvSpPr/>
          <p:nvPr/>
        </p:nvSpPr>
        <p:spPr>
          <a:xfrm>
            <a:off x="-200" y="0"/>
            <a:ext cx="9144000" cy="5304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216"/>
          <p:cNvSpPr/>
          <p:nvPr/>
        </p:nvSpPr>
        <p:spPr>
          <a:xfrm>
            <a:off x="426289" y="0"/>
            <a:ext cx="8374800" cy="530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000"/>
              <a:buFont typeface="Calibri"/>
              <a:buNone/>
            </a:pPr>
            <a:r>
              <a:rPr lang="en-GB" sz="2000" b="1">
                <a:solidFill>
                  <a:srgbClr val="FFFFFF"/>
                </a:solidFill>
                <a:latin typeface="Lexend Deca"/>
                <a:ea typeface="Lexend Deca"/>
                <a:cs typeface="Lexend Deca"/>
                <a:sym typeface="Lexend Deca"/>
              </a:rPr>
              <a:t>RAG Pipeline</a:t>
            </a:r>
            <a:endParaRPr sz="2000" b="1">
              <a:solidFill>
                <a:srgbClr val="FFFFFF"/>
              </a:solidFill>
              <a:latin typeface="Lexend Deca"/>
              <a:ea typeface="Lexend Deca"/>
              <a:cs typeface="Lexend Deca"/>
              <a:sym typeface="Lexend Deca"/>
            </a:endParaRPr>
          </a:p>
        </p:txBody>
      </p:sp>
      <p:sp>
        <p:nvSpPr>
          <p:cNvPr id="6354" name="Google Shape;6354;p216"/>
          <p:cNvSpPr/>
          <p:nvPr/>
        </p:nvSpPr>
        <p:spPr>
          <a:xfrm>
            <a:off x="391525" y="3699227"/>
            <a:ext cx="3966600" cy="1028400"/>
          </a:xfrm>
          <a:prstGeom prst="rect">
            <a:avLst/>
          </a:prstGeom>
          <a:solidFill>
            <a:srgbClr val="FFFFFF"/>
          </a:solidFill>
          <a:ln w="12000" cap="flat" cmpd="sng">
            <a:solidFill>
              <a:srgbClr val="E0E0E0"/>
            </a:solidFill>
            <a:prstDash val="solid"/>
            <a:round/>
            <a:headEnd type="none" w="sm" len="sm"/>
            <a:tailEnd type="none" w="sm" len="sm"/>
          </a:ln>
        </p:spPr>
        <p:txBody>
          <a:bodyPr spcFirstLastPara="1" wrap="square" lIns="115075" tIns="115075" rIns="115075" bIns="115075" anchor="ctr" anchorCtr="0">
            <a:noAutofit/>
          </a:bodyPr>
          <a:lstStyle/>
          <a:p>
            <a:pPr marL="0" lvl="0" indent="0" algn="l" rtl="0">
              <a:spcBef>
                <a:spcPts val="0"/>
              </a:spcBef>
              <a:spcAft>
                <a:spcPts val="0"/>
              </a:spcAft>
              <a:buNone/>
            </a:pPr>
            <a:endParaRPr/>
          </a:p>
        </p:txBody>
      </p:sp>
      <p:sp>
        <p:nvSpPr>
          <p:cNvPr id="6355" name="Google Shape;6355;p216"/>
          <p:cNvSpPr/>
          <p:nvPr/>
        </p:nvSpPr>
        <p:spPr>
          <a:xfrm>
            <a:off x="391525" y="3699227"/>
            <a:ext cx="92100" cy="1028400"/>
          </a:xfrm>
          <a:prstGeom prst="rect">
            <a:avLst/>
          </a:prstGeom>
          <a:solidFill>
            <a:srgbClr val="C74634"/>
          </a:solidFill>
          <a:ln w="15975" cap="flat" cmpd="sng">
            <a:solidFill>
              <a:srgbClr val="C74634"/>
            </a:solidFill>
            <a:prstDash val="solid"/>
            <a:round/>
            <a:headEnd type="none" w="sm" len="sm"/>
            <a:tailEnd type="none" w="sm" len="sm"/>
          </a:ln>
        </p:spPr>
        <p:txBody>
          <a:bodyPr spcFirstLastPara="1" wrap="square" lIns="115075" tIns="115075" rIns="115075" bIns="115075" anchor="ctr" anchorCtr="0">
            <a:noAutofit/>
          </a:bodyPr>
          <a:lstStyle/>
          <a:p>
            <a:pPr marL="0" lvl="0" indent="0" algn="l" rtl="0">
              <a:spcBef>
                <a:spcPts val="0"/>
              </a:spcBef>
              <a:spcAft>
                <a:spcPts val="0"/>
              </a:spcAft>
              <a:buNone/>
            </a:pPr>
            <a:endParaRPr/>
          </a:p>
        </p:txBody>
      </p:sp>
      <p:sp>
        <p:nvSpPr>
          <p:cNvPr id="6356" name="Google Shape;6356;p216"/>
          <p:cNvSpPr/>
          <p:nvPr/>
        </p:nvSpPr>
        <p:spPr>
          <a:xfrm>
            <a:off x="552665" y="3731581"/>
            <a:ext cx="2451600" cy="207300"/>
          </a:xfrm>
          <a:prstGeom prst="rect">
            <a:avLst/>
          </a:prstGeom>
          <a:noFill/>
          <a:ln>
            <a:noFill/>
          </a:ln>
        </p:spPr>
        <p:txBody>
          <a:bodyPr spcFirstLastPara="1" wrap="square" lIns="115075" tIns="57525" rIns="115075" bIns="57525" anchor="t" anchorCtr="0">
            <a:noAutofit/>
          </a:bodyPr>
          <a:lstStyle/>
          <a:p>
            <a:pPr marL="0" marR="0" lvl="0" indent="0" algn="l" rtl="0">
              <a:spcBef>
                <a:spcPts val="0"/>
              </a:spcBef>
              <a:spcAft>
                <a:spcPts val="0"/>
              </a:spcAft>
              <a:buClr>
                <a:srgbClr val="C74634"/>
              </a:buClr>
              <a:buSzPts val="982"/>
              <a:buFont typeface="Calibri"/>
              <a:buNone/>
            </a:pPr>
            <a:r>
              <a:rPr lang="en-GB" sz="982" b="1" i="0" u="none" strike="noStrike" cap="none">
                <a:solidFill>
                  <a:srgbClr val="C74634"/>
                </a:solidFill>
                <a:latin typeface="Lexend Deca"/>
                <a:ea typeface="Lexend Deca"/>
                <a:cs typeface="Lexend Deca"/>
                <a:sym typeface="Lexend Deca"/>
              </a:rPr>
              <a:t>The Converged </a:t>
            </a:r>
            <a:r>
              <a:rPr lang="en-GB" sz="982" b="1">
                <a:solidFill>
                  <a:srgbClr val="C74634"/>
                </a:solidFill>
                <a:latin typeface="Lexend Deca"/>
                <a:ea typeface="Lexend Deca"/>
                <a:cs typeface="Lexend Deca"/>
                <a:sym typeface="Lexend Deca"/>
              </a:rPr>
              <a:t>Database</a:t>
            </a:r>
            <a:endParaRPr sz="982" i="0" u="none" strike="noStrike" cap="none">
              <a:solidFill>
                <a:schemeClr val="dk1"/>
              </a:solidFill>
              <a:latin typeface="Lexend Deca"/>
              <a:ea typeface="Lexend Deca"/>
              <a:cs typeface="Lexend Deca"/>
              <a:sym typeface="Lexend Deca"/>
            </a:endParaRPr>
          </a:p>
        </p:txBody>
      </p:sp>
      <p:cxnSp>
        <p:nvCxnSpPr>
          <p:cNvPr id="6357" name="Google Shape;6357;p216"/>
          <p:cNvCxnSpPr/>
          <p:nvPr/>
        </p:nvCxnSpPr>
        <p:spPr>
          <a:xfrm>
            <a:off x="552665" y="3961784"/>
            <a:ext cx="2428500" cy="0"/>
          </a:xfrm>
          <a:prstGeom prst="straightConnector1">
            <a:avLst/>
          </a:prstGeom>
          <a:noFill/>
          <a:ln w="12000" cap="flat" cmpd="sng">
            <a:solidFill>
              <a:srgbClr val="E0E0E0"/>
            </a:solidFill>
            <a:prstDash val="solid"/>
            <a:round/>
            <a:headEnd type="none" w="sm" len="sm"/>
            <a:tailEnd type="none" w="sm" len="sm"/>
          </a:ln>
        </p:spPr>
      </p:cxnSp>
      <p:sp>
        <p:nvSpPr>
          <p:cNvPr id="6358" name="Google Shape;6358;p216"/>
          <p:cNvSpPr/>
          <p:nvPr/>
        </p:nvSpPr>
        <p:spPr>
          <a:xfrm>
            <a:off x="552675" y="3996325"/>
            <a:ext cx="3723900" cy="1028400"/>
          </a:xfrm>
          <a:prstGeom prst="rect">
            <a:avLst/>
          </a:prstGeom>
          <a:noFill/>
          <a:ln>
            <a:noFill/>
          </a:ln>
        </p:spPr>
        <p:txBody>
          <a:bodyPr spcFirstLastPara="1" wrap="square" lIns="115075" tIns="57525" rIns="115075" bIns="57525" anchor="t" anchorCtr="0">
            <a:noAutofit/>
          </a:bodyPr>
          <a:lstStyle/>
          <a:p>
            <a:pPr marL="0" marR="0" lvl="0" indent="0" algn="l" rtl="0">
              <a:lnSpc>
                <a:spcPct val="120000"/>
              </a:lnSpc>
              <a:spcBef>
                <a:spcPts val="0"/>
              </a:spcBef>
              <a:spcAft>
                <a:spcPts val="0"/>
              </a:spcAft>
              <a:buClr>
                <a:srgbClr val="2D2D2D"/>
              </a:buClr>
              <a:buSzPts val="881"/>
              <a:buFont typeface="Calibri"/>
              <a:buNone/>
            </a:pPr>
            <a:r>
              <a:rPr lang="en-GB" sz="881" b="1">
                <a:solidFill>
                  <a:srgbClr val="2D2D2D"/>
                </a:solidFill>
                <a:latin typeface="Lexend Deca"/>
                <a:ea typeface="Lexend Deca"/>
                <a:cs typeface="Lexend Deca"/>
                <a:sym typeface="Lexend Deca"/>
              </a:rPr>
              <a:t>A converged database is a single database engine that natively supports multiple data models and workload types: relational, vector, graph, spatial, JSON, and key-value — without requiring separate systems for each.</a:t>
            </a:r>
            <a:endParaRPr sz="881" b="1" i="0" u="none" strike="noStrike" cap="none">
              <a:solidFill>
                <a:schemeClr val="dk1"/>
              </a:solidFill>
              <a:latin typeface="Lexend Deca"/>
              <a:ea typeface="Lexend Deca"/>
              <a:cs typeface="Lexend Deca"/>
              <a:sym typeface="Lexend Dec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F4F4F4"/>
        </a:solidFill>
        <a:effectLst/>
      </p:bgPr>
    </p:bg>
    <p:spTree>
      <p:nvGrpSpPr>
        <p:cNvPr id="1" name="Shape 2356"/>
        <p:cNvGrpSpPr/>
        <p:nvPr/>
      </p:nvGrpSpPr>
      <p:grpSpPr>
        <a:xfrm>
          <a:off x="0" y="0"/>
          <a:ext cx="0" cy="0"/>
          <a:chOff x="0" y="0"/>
          <a:chExt cx="0" cy="0"/>
        </a:xfrm>
      </p:grpSpPr>
      <p:sp>
        <p:nvSpPr>
          <p:cNvPr id="2357" name="Google Shape;2357;p108"/>
          <p:cNvSpPr/>
          <p:nvPr/>
        </p:nvSpPr>
        <p:spPr>
          <a:xfrm>
            <a:off x="0" y="0"/>
            <a:ext cx="9144000" cy="5670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8" name="Google Shape;2358;p108"/>
          <p:cNvSpPr/>
          <p:nvPr/>
        </p:nvSpPr>
        <p:spPr>
          <a:xfrm>
            <a:off x="228600" y="0"/>
            <a:ext cx="7772400" cy="567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Lexend Deca"/>
                <a:ea typeface="Lexend Deca"/>
                <a:cs typeface="Lexend Deca"/>
                <a:sym typeface="Lexend Deca"/>
              </a:rPr>
              <a:t>WHAT IS AN AI AGENT?</a:t>
            </a:r>
            <a:endParaRPr sz="1800" b="0" i="0" u="none" strike="noStrike" cap="none">
              <a:solidFill>
                <a:schemeClr val="dk1"/>
              </a:solidFill>
              <a:latin typeface="Lexend Deca"/>
              <a:ea typeface="Lexend Deca"/>
              <a:cs typeface="Lexend Deca"/>
              <a:sym typeface="Lexend Deca"/>
            </a:endParaRPr>
          </a:p>
        </p:txBody>
      </p:sp>
      <p:sp>
        <p:nvSpPr>
          <p:cNvPr id="2359" name="Google Shape;2359;p108"/>
          <p:cNvSpPr/>
          <p:nvPr/>
        </p:nvSpPr>
        <p:spPr>
          <a:xfrm>
            <a:off x="228600" y="612648"/>
            <a:ext cx="8686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B6B6B"/>
              </a:buClr>
              <a:buSzPts val="850"/>
              <a:buFont typeface="Calibri"/>
              <a:buNone/>
            </a:pPr>
            <a:r>
              <a:rPr lang="en-US" sz="850" b="0" i="1" u="none" strike="noStrike" cap="none">
                <a:solidFill>
                  <a:srgbClr val="6B6B6B"/>
                </a:solidFill>
                <a:latin typeface="Lexend Deca"/>
                <a:ea typeface="Lexend Deca"/>
                <a:cs typeface="Lexend Deca"/>
                <a:sym typeface="Lexend Deca"/>
              </a:rPr>
              <a:t>A goal-directed computational entity — not a chatbot, not a workflow — that perceives, reasons, acts, and remembers.</a:t>
            </a:r>
            <a:endParaRPr sz="850" b="0" i="0" u="none" strike="noStrike" cap="none">
              <a:solidFill>
                <a:schemeClr val="dk1"/>
              </a:solidFill>
              <a:latin typeface="Lexend Deca"/>
              <a:ea typeface="Lexend Deca"/>
              <a:cs typeface="Lexend Deca"/>
              <a:sym typeface="Lexend Deca"/>
            </a:endParaRPr>
          </a:p>
        </p:txBody>
      </p:sp>
      <p:sp>
        <p:nvSpPr>
          <p:cNvPr id="2360" name="Google Shape;2360;p108"/>
          <p:cNvSpPr/>
          <p:nvPr/>
        </p:nvSpPr>
        <p:spPr>
          <a:xfrm>
            <a:off x="201168" y="859536"/>
            <a:ext cx="8741700" cy="969300"/>
          </a:xfrm>
          <a:prstGeom prst="rect">
            <a:avLst/>
          </a:prstGeom>
          <a:solidFill>
            <a:srgbClr val="FDECEA"/>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1" name="Google Shape;2361;p108"/>
          <p:cNvSpPr/>
          <p:nvPr/>
        </p:nvSpPr>
        <p:spPr>
          <a:xfrm>
            <a:off x="201168" y="859536"/>
            <a:ext cx="73200" cy="9693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2" name="Google Shape;2362;p108"/>
          <p:cNvSpPr/>
          <p:nvPr/>
        </p:nvSpPr>
        <p:spPr>
          <a:xfrm>
            <a:off x="365760" y="932688"/>
            <a:ext cx="1463100" cy="16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74634"/>
              </a:buClr>
              <a:buSzPts val="700"/>
              <a:buFont typeface="Calibri"/>
              <a:buNone/>
            </a:pPr>
            <a:r>
              <a:rPr lang="en-US" sz="700" b="1" i="0" u="none" strike="noStrike" cap="none">
                <a:solidFill>
                  <a:srgbClr val="C74634"/>
                </a:solidFill>
                <a:latin typeface="Lexend Deca"/>
                <a:ea typeface="Lexend Deca"/>
                <a:cs typeface="Lexend Deca"/>
                <a:sym typeface="Lexend Deca"/>
              </a:rPr>
              <a:t>DEFINITION</a:t>
            </a:r>
            <a:endParaRPr sz="700" b="0" i="0" u="none" strike="noStrike" cap="none">
              <a:solidFill>
                <a:schemeClr val="dk1"/>
              </a:solidFill>
              <a:latin typeface="Lexend Deca"/>
              <a:ea typeface="Lexend Deca"/>
              <a:cs typeface="Lexend Deca"/>
              <a:sym typeface="Lexend Deca"/>
            </a:endParaRPr>
          </a:p>
        </p:txBody>
      </p:sp>
      <p:sp>
        <p:nvSpPr>
          <p:cNvPr id="2363" name="Google Shape;2363;p108"/>
          <p:cNvSpPr/>
          <p:nvPr/>
        </p:nvSpPr>
        <p:spPr>
          <a:xfrm>
            <a:off x="365760" y="1115568"/>
            <a:ext cx="8467200" cy="658500"/>
          </a:xfrm>
          <a:prstGeom prst="rect">
            <a:avLst/>
          </a:prstGeom>
          <a:noFill/>
          <a:ln>
            <a:noFill/>
          </a:ln>
        </p:spPr>
        <p:txBody>
          <a:bodyPr spcFirstLastPara="1" wrap="square" lIns="91425" tIns="45700" rIns="91425" bIns="45700" anchor="t" anchorCtr="0">
            <a:noAutofit/>
          </a:bodyPr>
          <a:lstStyle/>
          <a:p>
            <a:pPr marL="0" marR="0" lvl="0" indent="0" algn="l" rtl="0">
              <a:lnSpc>
                <a:spcPct val="138000"/>
              </a:lnSpc>
              <a:spcBef>
                <a:spcPts val="0"/>
              </a:spcBef>
              <a:spcAft>
                <a:spcPts val="0"/>
              </a:spcAft>
              <a:buClr>
                <a:srgbClr val="2D2D2D"/>
              </a:buClr>
              <a:buSzPts val="880"/>
              <a:buFont typeface="Calibri"/>
              <a:buNone/>
            </a:pPr>
            <a:r>
              <a:rPr lang="en-US" sz="880" b="0" i="0" u="none" strike="noStrike" cap="none">
                <a:solidFill>
                  <a:srgbClr val="2D2D2D"/>
                </a:solidFill>
                <a:latin typeface="Lexend Deca"/>
                <a:ea typeface="Lexend Deca"/>
                <a:cs typeface="Lexend Deca"/>
                <a:sym typeface="Lexend Deca"/>
              </a:rPr>
              <a:t>An AI agent is a computational entity endowed with cognitive capabilities that enable it to reason about information and inputs from its environment, accept inputs from multiple sources, take actions by accessing system resources and external tools, and maintain persistent augmented memory via an external store — all in autonomous pursuit of a defined goal with minimal human intervention at each step.</a:t>
            </a:r>
            <a:endParaRPr sz="880" b="0" i="0" u="none" strike="noStrike" cap="none">
              <a:solidFill>
                <a:schemeClr val="dk1"/>
              </a:solidFill>
              <a:latin typeface="Lexend Deca"/>
              <a:ea typeface="Lexend Deca"/>
              <a:cs typeface="Lexend Deca"/>
              <a:sym typeface="Lexend Deca"/>
            </a:endParaRPr>
          </a:p>
        </p:txBody>
      </p:sp>
      <p:sp>
        <p:nvSpPr>
          <p:cNvPr id="2364" name="Google Shape;2364;p108"/>
          <p:cNvSpPr/>
          <p:nvPr/>
        </p:nvSpPr>
        <p:spPr>
          <a:xfrm>
            <a:off x="201168" y="1947672"/>
            <a:ext cx="2116800" cy="2807100"/>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5" name="Google Shape;2365;p108"/>
          <p:cNvSpPr/>
          <p:nvPr/>
        </p:nvSpPr>
        <p:spPr>
          <a:xfrm>
            <a:off x="201168" y="1947672"/>
            <a:ext cx="2116800" cy="420600"/>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6" name="Google Shape;2366;p108"/>
          <p:cNvSpPr/>
          <p:nvPr/>
        </p:nvSpPr>
        <p:spPr>
          <a:xfrm>
            <a:off x="292608" y="1947672"/>
            <a:ext cx="1988700" cy="42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Calibri"/>
              <a:buNone/>
            </a:pPr>
            <a:r>
              <a:rPr lang="en-US" sz="900" b="1" i="0" u="none" strike="noStrike" cap="none">
                <a:solidFill>
                  <a:srgbClr val="FFFFFF"/>
                </a:solidFill>
                <a:latin typeface="Lexend Deca"/>
                <a:ea typeface="Lexend Deca"/>
                <a:cs typeface="Lexend Deca"/>
                <a:sym typeface="Lexend Deca"/>
              </a:rPr>
              <a:t>PERCEIVE</a:t>
            </a:r>
            <a:endParaRPr sz="900" b="0" i="0" u="none" strike="noStrike" cap="none">
              <a:solidFill>
                <a:schemeClr val="dk1"/>
              </a:solidFill>
              <a:latin typeface="Lexend Deca"/>
              <a:ea typeface="Lexend Deca"/>
              <a:cs typeface="Lexend Deca"/>
              <a:sym typeface="Lexend Deca"/>
            </a:endParaRPr>
          </a:p>
        </p:txBody>
      </p:sp>
      <p:sp>
        <p:nvSpPr>
          <p:cNvPr id="2367" name="Google Shape;2367;p108"/>
          <p:cNvSpPr/>
          <p:nvPr/>
        </p:nvSpPr>
        <p:spPr>
          <a:xfrm>
            <a:off x="201168" y="2368296"/>
            <a:ext cx="63900" cy="2386500"/>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8" name="Google Shape;2368;p108"/>
          <p:cNvSpPr/>
          <p:nvPr/>
        </p:nvSpPr>
        <p:spPr>
          <a:xfrm>
            <a:off x="338328" y="2441448"/>
            <a:ext cx="1915800" cy="18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6485F"/>
              </a:buClr>
              <a:buSzPts val="850"/>
              <a:buFont typeface="Calibri"/>
              <a:buNone/>
            </a:pPr>
            <a:r>
              <a:rPr lang="en-US" sz="850" b="1" i="0" u="none" strike="noStrike" cap="none">
                <a:solidFill>
                  <a:srgbClr val="06485F"/>
                </a:solidFill>
                <a:latin typeface="Lexend Deca"/>
                <a:ea typeface="Lexend Deca"/>
                <a:cs typeface="Lexend Deca"/>
                <a:sym typeface="Lexend Deca"/>
              </a:rPr>
              <a:t>Environmental Awareness</a:t>
            </a:r>
            <a:endParaRPr sz="850" b="0" i="0" u="none" strike="noStrike" cap="none">
              <a:solidFill>
                <a:schemeClr val="dk1"/>
              </a:solidFill>
              <a:latin typeface="Lexend Deca"/>
              <a:ea typeface="Lexend Deca"/>
              <a:cs typeface="Lexend Deca"/>
              <a:sym typeface="Lexend Deca"/>
            </a:endParaRPr>
          </a:p>
        </p:txBody>
      </p:sp>
      <p:cxnSp>
        <p:nvCxnSpPr>
          <p:cNvPr id="2369" name="Google Shape;2369;p108"/>
          <p:cNvCxnSpPr/>
          <p:nvPr/>
        </p:nvCxnSpPr>
        <p:spPr>
          <a:xfrm>
            <a:off x="338328" y="2651760"/>
            <a:ext cx="1879200" cy="0"/>
          </a:xfrm>
          <a:prstGeom prst="straightConnector1">
            <a:avLst/>
          </a:prstGeom>
          <a:noFill/>
          <a:ln w="9525" cap="flat" cmpd="sng">
            <a:solidFill>
              <a:srgbClr val="E0E0E0"/>
            </a:solidFill>
            <a:prstDash val="solid"/>
            <a:round/>
            <a:headEnd type="none" w="sm" len="sm"/>
            <a:tailEnd type="none" w="sm" len="sm"/>
          </a:ln>
        </p:spPr>
      </p:cxnSp>
      <p:sp>
        <p:nvSpPr>
          <p:cNvPr id="2370" name="Google Shape;2370;p108"/>
          <p:cNvSpPr/>
          <p:nvPr/>
        </p:nvSpPr>
        <p:spPr>
          <a:xfrm>
            <a:off x="338328" y="2697480"/>
            <a:ext cx="1915800" cy="14355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2D2D2D"/>
              </a:buClr>
              <a:buSzPts val="720"/>
              <a:buFont typeface="Calibri"/>
              <a:buNone/>
            </a:pPr>
            <a:r>
              <a:rPr lang="en-US" sz="720" b="0" i="0" u="none" strike="noStrike" cap="none">
                <a:solidFill>
                  <a:srgbClr val="2D2D2D"/>
                </a:solidFill>
                <a:latin typeface="Lexend Deca"/>
                <a:ea typeface="Lexend Deca"/>
                <a:cs typeface="Lexend Deca"/>
                <a:sym typeface="Lexend Deca"/>
              </a:rPr>
              <a:t>Accepts structured and unstructured inputs — text, API responses, tool outputs, database reads — and builds a contextual model of the current situation.</a:t>
            </a:r>
            <a:endParaRPr sz="720" b="0" i="0" u="none" strike="noStrike" cap="none">
              <a:solidFill>
                <a:schemeClr val="dk1"/>
              </a:solidFill>
              <a:latin typeface="Lexend Deca"/>
              <a:ea typeface="Lexend Deca"/>
              <a:cs typeface="Lexend Deca"/>
              <a:sym typeface="Lexend Deca"/>
            </a:endParaRPr>
          </a:p>
        </p:txBody>
      </p:sp>
      <p:sp>
        <p:nvSpPr>
          <p:cNvPr id="2371" name="Google Shape;2371;p108"/>
          <p:cNvSpPr/>
          <p:nvPr/>
        </p:nvSpPr>
        <p:spPr>
          <a:xfrm>
            <a:off x="292608" y="4498848"/>
            <a:ext cx="1952100" cy="192000"/>
          </a:xfrm>
          <a:prstGeom prst="roundRect">
            <a:avLst>
              <a:gd name="adj" fmla="val 14286"/>
            </a:avLst>
          </a:prstGeom>
          <a:solidFill>
            <a:srgbClr val="E0F2F8"/>
          </a:solidFill>
          <a:ln w="9525"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2" name="Google Shape;2372;p108"/>
          <p:cNvSpPr/>
          <p:nvPr/>
        </p:nvSpPr>
        <p:spPr>
          <a:xfrm>
            <a:off x="310896" y="4498848"/>
            <a:ext cx="1934100" cy="19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6485F"/>
              </a:buClr>
              <a:buSzPts val="620"/>
              <a:buFont typeface="Calibri"/>
              <a:buNone/>
            </a:pPr>
            <a:r>
              <a:rPr lang="en-US" sz="620" b="1" i="0" u="none" strike="noStrike" cap="none">
                <a:solidFill>
                  <a:srgbClr val="06485F"/>
                </a:solidFill>
                <a:latin typeface="Lexend Deca"/>
                <a:ea typeface="Lexend Deca"/>
                <a:cs typeface="Lexend Deca"/>
                <a:sym typeface="Lexend Deca"/>
              </a:rPr>
              <a:t>Inputs from environment</a:t>
            </a:r>
            <a:endParaRPr sz="620" b="0" i="0" u="none" strike="noStrike" cap="none">
              <a:solidFill>
                <a:schemeClr val="dk1"/>
              </a:solidFill>
              <a:latin typeface="Lexend Deca"/>
              <a:ea typeface="Lexend Deca"/>
              <a:cs typeface="Lexend Deca"/>
              <a:sym typeface="Lexend Deca"/>
            </a:endParaRPr>
          </a:p>
        </p:txBody>
      </p:sp>
      <p:sp>
        <p:nvSpPr>
          <p:cNvPr id="2373" name="Google Shape;2373;p108"/>
          <p:cNvSpPr/>
          <p:nvPr/>
        </p:nvSpPr>
        <p:spPr>
          <a:xfrm>
            <a:off x="2409444" y="1947672"/>
            <a:ext cx="2116800" cy="2807100"/>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4" name="Google Shape;2374;p108"/>
          <p:cNvSpPr/>
          <p:nvPr/>
        </p:nvSpPr>
        <p:spPr>
          <a:xfrm>
            <a:off x="2409444" y="1947672"/>
            <a:ext cx="2116800" cy="420600"/>
          </a:xfrm>
          <a:prstGeom prst="rect">
            <a:avLst/>
          </a:prstGeom>
          <a:solidFill>
            <a:srgbClr val="31535C"/>
          </a:solidFill>
          <a:ln w="12700" cap="flat" cmpd="sng">
            <a:solidFill>
              <a:srgbClr val="315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5" name="Google Shape;2375;p108"/>
          <p:cNvSpPr/>
          <p:nvPr/>
        </p:nvSpPr>
        <p:spPr>
          <a:xfrm>
            <a:off x="2500884" y="1947672"/>
            <a:ext cx="1988700" cy="42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Calibri"/>
              <a:buNone/>
            </a:pPr>
            <a:r>
              <a:rPr lang="en-US" sz="900" b="1" i="0" u="none" strike="noStrike" cap="none">
                <a:solidFill>
                  <a:srgbClr val="FFFFFF"/>
                </a:solidFill>
                <a:latin typeface="Lexend Deca"/>
                <a:ea typeface="Lexend Deca"/>
                <a:cs typeface="Lexend Deca"/>
                <a:sym typeface="Lexend Deca"/>
              </a:rPr>
              <a:t>REASON &amp; PLAN</a:t>
            </a:r>
            <a:endParaRPr sz="900" b="0" i="0" u="none" strike="noStrike" cap="none">
              <a:solidFill>
                <a:schemeClr val="dk1"/>
              </a:solidFill>
              <a:latin typeface="Lexend Deca"/>
              <a:ea typeface="Lexend Deca"/>
              <a:cs typeface="Lexend Deca"/>
              <a:sym typeface="Lexend Deca"/>
            </a:endParaRPr>
          </a:p>
        </p:txBody>
      </p:sp>
      <p:sp>
        <p:nvSpPr>
          <p:cNvPr id="2376" name="Google Shape;2376;p108"/>
          <p:cNvSpPr/>
          <p:nvPr/>
        </p:nvSpPr>
        <p:spPr>
          <a:xfrm>
            <a:off x="2409444" y="2368296"/>
            <a:ext cx="63900" cy="2386500"/>
          </a:xfrm>
          <a:prstGeom prst="rect">
            <a:avLst/>
          </a:prstGeom>
          <a:solidFill>
            <a:srgbClr val="31535C"/>
          </a:solidFill>
          <a:ln w="12700" cap="flat" cmpd="sng">
            <a:solidFill>
              <a:srgbClr val="315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7" name="Google Shape;2377;p108"/>
          <p:cNvSpPr/>
          <p:nvPr/>
        </p:nvSpPr>
        <p:spPr>
          <a:xfrm>
            <a:off x="2546604" y="2441448"/>
            <a:ext cx="1915800" cy="18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1535C"/>
              </a:buClr>
              <a:buSzPts val="850"/>
              <a:buFont typeface="Calibri"/>
              <a:buNone/>
            </a:pPr>
            <a:r>
              <a:rPr lang="en-US" sz="850" b="1" i="0" u="none" strike="noStrike" cap="none">
                <a:solidFill>
                  <a:srgbClr val="31535C"/>
                </a:solidFill>
                <a:latin typeface="Lexend Deca"/>
                <a:ea typeface="Lexend Deca"/>
                <a:cs typeface="Lexend Deca"/>
                <a:sym typeface="Lexend Deca"/>
              </a:rPr>
              <a:t>Cognitive Processing</a:t>
            </a:r>
            <a:endParaRPr sz="850" b="0" i="0" u="none" strike="noStrike" cap="none">
              <a:solidFill>
                <a:schemeClr val="dk1"/>
              </a:solidFill>
              <a:latin typeface="Lexend Deca"/>
              <a:ea typeface="Lexend Deca"/>
              <a:cs typeface="Lexend Deca"/>
              <a:sym typeface="Lexend Deca"/>
            </a:endParaRPr>
          </a:p>
        </p:txBody>
      </p:sp>
      <p:cxnSp>
        <p:nvCxnSpPr>
          <p:cNvPr id="2378" name="Google Shape;2378;p108"/>
          <p:cNvCxnSpPr/>
          <p:nvPr/>
        </p:nvCxnSpPr>
        <p:spPr>
          <a:xfrm>
            <a:off x="2546604" y="2651760"/>
            <a:ext cx="1879200" cy="0"/>
          </a:xfrm>
          <a:prstGeom prst="straightConnector1">
            <a:avLst/>
          </a:prstGeom>
          <a:noFill/>
          <a:ln w="9525" cap="flat" cmpd="sng">
            <a:solidFill>
              <a:srgbClr val="E0E0E0"/>
            </a:solidFill>
            <a:prstDash val="solid"/>
            <a:round/>
            <a:headEnd type="none" w="sm" len="sm"/>
            <a:tailEnd type="none" w="sm" len="sm"/>
          </a:ln>
        </p:spPr>
      </p:cxnSp>
      <p:sp>
        <p:nvSpPr>
          <p:cNvPr id="2379" name="Google Shape;2379;p108"/>
          <p:cNvSpPr/>
          <p:nvPr/>
        </p:nvSpPr>
        <p:spPr>
          <a:xfrm>
            <a:off x="2546604" y="2697480"/>
            <a:ext cx="1915800" cy="14355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2D2D2D"/>
              </a:buClr>
              <a:buSzPts val="720"/>
              <a:buFont typeface="Calibri"/>
              <a:buNone/>
            </a:pPr>
            <a:r>
              <a:rPr lang="en-US" sz="720" b="0" i="0" u="none" strike="noStrike" cap="none">
                <a:solidFill>
                  <a:srgbClr val="2D2D2D"/>
                </a:solidFill>
                <a:latin typeface="Lexend Deca"/>
                <a:ea typeface="Lexend Deca"/>
                <a:cs typeface="Lexend Deca"/>
                <a:sym typeface="Lexend Deca"/>
              </a:rPr>
              <a:t>Uses an LLM as its reasoning core to interpret goals, decompose complex tasks into sub-steps, evaluate trade-offs, and select the best course of action.</a:t>
            </a:r>
            <a:endParaRPr sz="720" b="0" i="0" u="none" strike="noStrike" cap="none">
              <a:solidFill>
                <a:schemeClr val="dk1"/>
              </a:solidFill>
              <a:latin typeface="Lexend Deca"/>
              <a:ea typeface="Lexend Deca"/>
              <a:cs typeface="Lexend Deca"/>
              <a:sym typeface="Lexend Deca"/>
            </a:endParaRPr>
          </a:p>
        </p:txBody>
      </p:sp>
      <p:sp>
        <p:nvSpPr>
          <p:cNvPr id="2380" name="Google Shape;2380;p108"/>
          <p:cNvSpPr/>
          <p:nvPr/>
        </p:nvSpPr>
        <p:spPr>
          <a:xfrm>
            <a:off x="2500884" y="4498848"/>
            <a:ext cx="1952100" cy="192000"/>
          </a:xfrm>
          <a:prstGeom prst="roundRect">
            <a:avLst>
              <a:gd name="adj" fmla="val 14286"/>
            </a:avLst>
          </a:prstGeom>
          <a:solidFill>
            <a:srgbClr val="E6EDEF"/>
          </a:solidFill>
          <a:ln w="9525" cap="flat" cmpd="sng">
            <a:solidFill>
              <a:srgbClr val="315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1" name="Google Shape;2381;p108"/>
          <p:cNvSpPr/>
          <p:nvPr/>
        </p:nvSpPr>
        <p:spPr>
          <a:xfrm>
            <a:off x="2519172" y="4498848"/>
            <a:ext cx="1934100" cy="19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1535C"/>
              </a:buClr>
              <a:buSzPts val="620"/>
              <a:buFont typeface="Calibri"/>
              <a:buNone/>
            </a:pPr>
            <a:r>
              <a:rPr lang="en-US" sz="620" b="1" i="0" u="none" strike="noStrike" cap="none">
                <a:solidFill>
                  <a:srgbClr val="31535C"/>
                </a:solidFill>
                <a:latin typeface="Lexend Deca"/>
                <a:ea typeface="Lexend Deca"/>
                <a:cs typeface="Lexend Deca"/>
                <a:sym typeface="Lexend Deca"/>
              </a:rPr>
              <a:t>LLM as reasoning engine</a:t>
            </a:r>
            <a:endParaRPr sz="620" b="0" i="0" u="none" strike="noStrike" cap="none">
              <a:solidFill>
                <a:schemeClr val="dk1"/>
              </a:solidFill>
              <a:latin typeface="Lexend Deca"/>
              <a:ea typeface="Lexend Deca"/>
              <a:cs typeface="Lexend Deca"/>
              <a:sym typeface="Lexend Deca"/>
            </a:endParaRPr>
          </a:p>
        </p:txBody>
      </p:sp>
      <p:sp>
        <p:nvSpPr>
          <p:cNvPr id="2382" name="Google Shape;2382;p108"/>
          <p:cNvSpPr/>
          <p:nvPr/>
        </p:nvSpPr>
        <p:spPr>
          <a:xfrm>
            <a:off x="4617720" y="1947672"/>
            <a:ext cx="2116800" cy="2807100"/>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3" name="Google Shape;2383;p108"/>
          <p:cNvSpPr/>
          <p:nvPr/>
        </p:nvSpPr>
        <p:spPr>
          <a:xfrm>
            <a:off x="4617720" y="1947672"/>
            <a:ext cx="2116800" cy="420600"/>
          </a:xfrm>
          <a:prstGeom prst="rect">
            <a:avLst/>
          </a:prstGeom>
          <a:solidFill>
            <a:srgbClr val="33553C"/>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4" name="Google Shape;2384;p108"/>
          <p:cNvSpPr/>
          <p:nvPr/>
        </p:nvSpPr>
        <p:spPr>
          <a:xfrm>
            <a:off x="4709160" y="1947672"/>
            <a:ext cx="1988700" cy="42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Calibri"/>
              <a:buNone/>
            </a:pPr>
            <a:r>
              <a:rPr lang="en-US" sz="900" b="1" i="0" u="none" strike="noStrike" cap="none">
                <a:solidFill>
                  <a:srgbClr val="FFFFFF"/>
                </a:solidFill>
                <a:latin typeface="Lexend Deca"/>
                <a:ea typeface="Lexend Deca"/>
                <a:cs typeface="Lexend Deca"/>
                <a:sym typeface="Lexend Deca"/>
              </a:rPr>
              <a:t>ACT</a:t>
            </a:r>
            <a:endParaRPr sz="900" b="0" i="0" u="none" strike="noStrike" cap="none">
              <a:solidFill>
                <a:schemeClr val="dk1"/>
              </a:solidFill>
              <a:latin typeface="Lexend Deca"/>
              <a:ea typeface="Lexend Deca"/>
              <a:cs typeface="Lexend Deca"/>
              <a:sym typeface="Lexend Deca"/>
            </a:endParaRPr>
          </a:p>
        </p:txBody>
      </p:sp>
      <p:sp>
        <p:nvSpPr>
          <p:cNvPr id="2385" name="Google Shape;2385;p108"/>
          <p:cNvSpPr/>
          <p:nvPr/>
        </p:nvSpPr>
        <p:spPr>
          <a:xfrm>
            <a:off x="4617720" y="2368296"/>
            <a:ext cx="63900" cy="2386500"/>
          </a:xfrm>
          <a:prstGeom prst="rect">
            <a:avLst/>
          </a:prstGeom>
          <a:solidFill>
            <a:srgbClr val="33553C"/>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6" name="Google Shape;2386;p108"/>
          <p:cNvSpPr/>
          <p:nvPr/>
        </p:nvSpPr>
        <p:spPr>
          <a:xfrm>
            <a:off x="4754880" y="2441448"/>
            <a:ext cx="1915800" cy="18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3553C"/>
              </a:buClr>
              <a:buSzPts val="850"/>
              <a:buFont typeface="Calibri"/>
              <a:buNone/>
            </a:pPr>
            <a:r>
              <a:rPr lang="en-US" sz="850" b="1" i="0" u="none" strike="noStrike" cap="none">
                <a:solidFill>
                  <a:srgbClr val="33553C"/>
                </a:solidFill>
                <a:latin typeface="Lexend Deca"/>
                <a:ea typeface="Lexend Deca"/>
                <a:cs typeface="Lexend Deca"/>
                <a:sym typeface="Lexend Deca"/>
              </a:rPr>
              <a:t>Tool &amp; System Access</a:t>
            </a:r>
            <a:endParaRPr sz="850" b="0" i="0" u="none" strike="noStrike" cap="none">
              <a:solidFill>
                <a:schemeClr val="dk1"/>
              </a:solidFill>
              <a:latin typeface="Lexend Deca"/>
              <a:ea typeface="Lexend Deca"/>
              <a:cs typeface="Lexend Deca"/>
              <a:sym typeface="Lexend Deca"/>
            </a:endParaRPr>
          </a:p>
        </p:txBody>
      </p:sp>
      <p:cxnSp>
        <p:nvCxnSpPr>
          <p:cNvPr id="2387" name="Google Shape;2387;p108"/>
          <p:cNvCxnSpPr/>
          <p:nvPr/>
        </p:nvCxnSpPr>
        <p:spPr>
          <a:xfrm>
            <a:off x="4754880" y="2651760"/>
            <a:ext cx="1879200" cy="0"/>
          </a:xfrm>
          <a:prstGeom prst="straightConnector1">
            <a:avLst/>
          </a:prstGeom>
          <a:noFill/>
          <a:ln w="9525" cap="flat" cmpd="sng">
            <a:solidFill>
              <a:srgbClr val="E0E0E0"/>
            </a:solidFill>
            <a:prstDash val="solid"/>
            <a:round/>
            <a:headEnd type="none" w="sm" len="sm"/>
            <a:tailEnd type="none" w="sm" len="sm"/>
          </a:ln>
        </p:spPr>
      </p:cxnSp>
      <p:sp>
        <p:nvSpPr>
          <p:cNvPr id="2388" name="Google Shape;2388;p108"/>
          <p:cNvSpPr/>
          <p:nvPr/>
        </p:nvSpPr>
        <p:spPr>
          <a:xfrm>
            <a:off x="4754880" y="2697480"/>
            <a:ext cx="1915800" cy="14355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2D2D2D"/>
              </a:buClr>
              <a:buSzPts val="720"/>
              <a:buFont typeface="Calibri"/>
              <a:buNone/>
            </a:pPr>
            <a:r>
              <a:rPr lang="en-US" sz="720" b="0" i="0" u="none" strike="noStrike" cap="none">
                <a:solidFill>
                  <a:srgbClr val="2D2D2D"/>
                </a:solidFill>
                <a:latin typeface="Lexend Deca"/>
                <a:ea typeface="Lexend Deca"/>
                <a:cs typeface="Lexend Deca"/>
                <a:sym typeface="Lexend Deca"/>
              </a:rPr>
              <a:t>Executes decisions by calling APIs, querying databases, running code, invoking sub-agents, or writing to systems of record. Action distinguishes an agent from a model.</a:t>
            </a:r>
            <a:endParaRPr sz="720" b="0" i="0" u="none" strike="noStrike" cap="none">
              <a:solidFill>
                <a:schemeClr val="dk1"/>
              </a:solidFill>
              <a:latin typeface="Lexend Deca"/>
              <a:ea typeface="Lexend Deca"/>
              <a:cs typeface="Lexend Deca"/>
              <a:sym typeface="Lexend Deca"/>
            </a:endParaRPr>
          </a:p>
        </p:txBody>
      </p:sp>
      <p:sp>
        <p:nvSpPr>
          <p:cNvPr id="2389" name="Google Shape;2389;p108"/>
          <p:cNvSpPr/>
          <p:nvPr/>
        </p:nvSpPr>
        <p:spPr>
          <a:xfrm>
            <a:off x="4709160" y="4498848"/>
            <a:ext cx="1952100" cy="192000"/>
          </a:xfrm>
          <a:prstGeom prst="roundRect">
            <a:avLst>
              <a:gd name="adj" fmla="val 14286"/>
            </a:avLst>
          </a:prstGeom>
          <a:solidFill>
            <a:srgbClr val="E6EDE8"/>
          </a:solidFill>
          <a:ln w="9525"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0" name="Google Shape;2390;p108"/>
          <p:cNvSpPr/>
          <p:nvPr/>
        </p:nvSpPr>
        <p:spPr>
          <a:xfrm>
            <a:off x="4727448" y="4498848"/>
            <a:ext cx="1934100" cy="19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553C"/>
              </a:buClr>
              <a:buSzPts val="620"/>
              <a:buFont typeface="Calibri"/>
              <a:buNone/>
            </a:pPr>
            <a:r>
              <a:rPr lang="en-US" sz="620" b="1" i="0" u="none" strike="noStrike" cap="none">
                <a:solidFill>
                  <a:srgbClr val="33553C"/>
                </a:solidFill>
                <a:latin typeface="Lexend Deca"/>
                <a:ea typeface="Lexend Deca"/>
                <a:cs typeface="Lexend Deca"/>
                <a:sym typeface="Lexend Deca"/>
              </a:rPr>
              <a:t>Tools, APIs, system resources</a:t>
            </a:r>
            <a:endParaRPr sz="620" b="0" i="0" u="none" strike="noStrike" cap="none">
              <a:solidFill>
                <a:schemeClr val="dk1"/>
              </a:solidFill>
              <a:latin typeface="Lexend Deca"/>
              <a:ea typeface="Lexend Deca"/>
              <a:cs typeface="Lexend Deca"/>
              <a:sym typeface="Lexend Deca"/>
            </a:endParaRPr>
          </a:p>
        </p:txBody>
      </p:sp>
      <p:sp>
        <p:nvSpPr>
          <p:cNvPr id="2391" name="Google Shape;2391;p108"/>
          <p:cNvSpPr/>
          <p:nvPr/>
        </p:nvSpPr>
        <p:spPr>
          <a:xfrm>
            <a:off x="6825996" y="1947672"/>
            <a:ext cx="2116800" cy="2807100"/>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2" name="Google Shape;2392;p108"/>
          <p:cNvSpPr/>
          <p:nvPr/>
        </p:nvSpPr>
        <p:spPr>
          <a:xfrm>
            <a:off x="6825996" y="1947672"/>
            <a:ext cx="2116800" cy="420600"/>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3" name="Google Shape;2393;p108"/>
          <p:cNvSpPr/>
          <p:nvPr/>
        </p:nvSpPr>
        <p:spPr>
          <a:xfrm>
            <a:off x="6917436" y="1947672"/>
            <a:ext cx="1988700" cy="42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Calibri"/>
              <a:buNone/>
            </a:pPr>
            <a:r>
              <a:rPr lang="en-US" sz="900" b="1" i="0" u="none" strike="noStrike" cap="none">
                <a:solidFill>
                  <a:srgbClr val="FFFFFF"/>
                </a:solidFill>
                <a:latin typeface="Lexend Deca"/>
                <a:ea typeface="Lexend Deca"/>
                <a:cs typeface="Lexend Deca"/>
                <a:sym typeface="Lexend Deca"/>
              </a:rPr>
              <a:t>REMEMBER</a:t>
            </a:r>
            <a:endParaRPr sz="900" b="0" i="0" u="none" strike="noStrike" cap="none">
              <a:solidFill>
                <a:schemeClr val="dk1"/>
              </a:solidFill>
              <a:latin typeface="Lexend Deca"/>
              <a:ea typeface="Lexend Deca"/>
              <a:cs typeface="Lexend Deca"/>
              <a:sym typeface="Lexend Deca"/>
            </a:endParaRPr>
          </a:p>
        </p:txBody>
      </p:sp>
      <p:sp>
        <p:nvSpPr>
          <p:cNvPr id="2394" name="Google Shape;2394;p108"/>
          <p:cNvSpPr/>
          <p:nvPr/>
        </p:nvSpPr>
        <p:spPr>
          <a:xfrm>
            <a:off x="6825996" y="2368296"/>
            <a:ext cx="63900" cy="2386500"/>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5" name="Google Shape;2395;p108"/>
          <p:cNvSpPr/>
          <p:nvPr/>
        </p:nvSpPr>
        <p:spPr>
          <a:xfrm>
            <a:off x="6963156" y="2441448"/>
            <a:ext cx="1915800" cy="18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4564"/>
              </a:buClr>
              <a:buSzPts val="850"/>
              <a:buFont typeface="Calibri"/>
              <a:buNone/>
            </a:pPr>
            <a:r>
              <a:rPr lang="en-US" sz="850" b="1" i="0" u="none" strike="noStrike" cap="none">
                <a:solidFill>
                  <a:srgbClr val="594564"/>
                </a:solidFill>
                <a:latin typeface="Lexend Deca"/>
                <a:ea typeface="Lexend Deca"/>
                <a:cs typeface="Lexend Deca"/>
                <a:sym typeface="Lexend Deca"/>
              </a:rPr>
              <a:t>Augmented Memory</a:t>
            </a:r>
            <a:endParaRPr sz="850" b="0" i="0" u="none" strike="noStrike" cap="none">
              <a:solidFill>
                <a:schemeClr val="dk1"/>
              </a:solidFill>
              <a:latin typeface="Lexend Deca"/>
              <a:ea typeface="Lexend Deca"/>
              <a:cs typeface="Lexend Deca"/>
              <a:sym typeface="Lexend Deca"/>
            </a:endParaRPr>
          </a:p>
        </p:txBody>
      </p:sp>
      <p:cxnSp>
        <p:nvCxnSpPr>
          <p:cNvPr id="2396" name="Google Shape;2396;p108"/>
          <p:cNvCxnSpPr/>
          <p:nvPr/>
        </p:nvCxnSpPr>
        <p:spPr>
          <a:xfrm>
            <a:off x="6963156" y="2651760"/>
            <a:ext cx="1879200" cy="0"/>
          </a:xfrm>
          <a:prstGeom prst="straightConnector1">
            <a:avLst/>
          </a:prstGeom>
          <a:noFill/>
          <a:ln w="9525" cap="flat" cmpd="sng">
            <a:solidFill>
              <a:srgbClr val="E0E0E0"/>
            </a:solidFill>
            <a:prstDash val="solid"/>
            <a:round/>
            <a:headEnd type="none" w="sm" len="sm"/>
            <a:tailEnd type="none" w="sm" len="sm"/>
          </a:ln>
        </p:spPr>
      </p:cxnSp>
      <p:sp>
        <p:nvSpPr>
          <p:cNvPr id="2397" name="Google Shape;2397;p108"/>
          <p:cNvSpPr/>
          <p:nvPr/>
        </p:nvSpPr>
        <p:spPr>
          <a:xfrm>
            <a:off x="6963156" y="2697480"/>
            <a:ext cx="1915800" cy="14355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2D2D2D"/>
              </a:buClr>
              <a:buSzPts val="720"/>
              <a:buFont typeface="Calibri"/>
              <a:buNone/>
            </a:pPr>
            <a:r>
              <a:rPr lang="en-US" sz="720" b="0" i="0" u="none" strike="noStrike" cap="none">
                <a:solidFill>
                  <a:srgbClr val="2D2D2D"/>
                </a:solidFill>
                <a:latin typeface="Lexend Deca"/>
                <a:ea typeface="Lexend Deca"/>
                <a:cs typeface="Lexend Deca"/>
                <a:sym typeface="Lexend Deca"/>
              </a:rPr>
              <a:t>Maintains short-term working memory (context window) and long-term persistent memory via an external vector store — enabling continuity, personalisation, and learning across sessions.</a:t>
            </a:r>
            <a:endParaRPr sz="720" b="0" i="0" u="none" strike="noStrike" cap="none">
              <a:solidFill>
                <a:schemeClr val="dk1"/>
              </a:solidFill>
              <a:latin typeface="Lexend Deca"/>
              <a:ea typeface="Lexend Deca"/>
              <a:cs typeface="Lexend Deca"/>
              <a:sym typeface="Lexend Deca"/>
            </a:endParaRPr>
          </a:p>
        </p:txBody>
      </p:sp>
      <p:sp>
        <p:nvSpPr>
          <p:cNvPr id="2398" name="Google Shape;2398;p108"/>
          <p:cNvSpPr/>
          <p:nvPr/>
        </p:nvSpPr>
        <p:spPr>
          <a:xfrm>
            <a:off x="6917436" y="4498848"/>
            <a:ext cx="1952100" cy="192000"/>
          </a:xfrm>
          <a:prstGeom prst="roundRect">
            <a:avLst>
              <a:gd name="adj" fmla="val 14286"/>
            </a:avLst>
          </a:prstGeom>
          <a:solidFill>
            <a:srgbClr val="EEEAF1"/>
          </a:solidFill>
          <a:ln w="9525"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p108"/>
          <p:cNvSpPr/>
          <p:nvPr/>
        </p:nvSpPr>
        <p:spPr>
          <a:xfrm>
            <a:off x="6935724" y="4498848"/>
            <a:ext cx="1934100" cy="19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4564"/>
              </a:buClr>
              <a:buSzPts val="620"/>
              <a:buFont typeface="Calibri"/>
              <a:buNone/>
            </a:pPr>
            <a:r>
              <a:rPr lang="en-US" sz="620" b="1" i="0" u="none" strike="noStrike" cap="none">
                <a:solidFill>
                  <a:srgbClr val="594564"/>
                </a:solidFill>
                <a:latin typeface="Lexend Deca"/>
                <a:ea typeface="Lexend Deca"/>
                <a:cs typeface="Lexend Deca"/>
                <a:sym typeface="Lexend Deca"/>
              </a:rPr>
              <a:t>External memory store</a:t>
            </a:r>
            <a:endParaRPr sz="620" b="0" i="0" u="none" strike="noStrike" cap="none">
              <a:solidFill>
                <a:schemeClr val="dk1"/>
              </a:solidFill>
              <a:latin typeface="Lexend Deca"/>
              <a:ea typeface="Lexend Deca"/>
              <a:cs typeface="Lexend Deca"/>
              <a:sym typeface="Lexend Dec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2450"/>
        <p:cNvGrpSpPr/>
        <p:nvPr/>
      </p:nvGrpSpPr>
      <p:grpSpPr>
        <a:xfrm>
          <a:off x="0" y="0"/>
          <a:ext cx="0" cy="0"/>
          <a:chOff x="0" y="0"/>
          <a:chExt cx="0" cy="0"/>
        </a:xfrm>
      </p:grpSpPr>
      <p:sp>
        <p:nvSpPr>
          <p:cNvPr id="2451" name="Google Shape;2451;p110"/>
          <p:cNvSpPr/>
          <p:nvPr/>
        </p:nvSpPr>
        <p:spPr>
          <a:xfrm>
            <a:off x="0" y="0"/>
            <a:ext cx="9144000" cy="5670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2" name="Google Shape;2452;p110"/>
          <p:cNvSpPr/>
          <p:nvPr/>
        </p:nvSpPr>
        <p:spPr>
          <a:xfrm>
            <a:off x="228600" y="0"/>
            <a:ext cx="7772400" cy="567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Lexend Deca"/>
                <a:ea typeface="Lexend Deca"/>
                <a:cs typeface="Lexend Deca"/>
                <a:sym typeface="Lexend Deca"/>
              </a:rPr>
              <a:t>AI AGENTS — AUTONOMOUS SYSTEMS</a:t>
            </a:r>
            <a:endParaRPr sz="1800" b="0" i="0" u="none" strike="noStrike" cap="none">
              <a:solidFill>
                <a:schemeClr val="dk1"/>
              </a:solidFill>
              <a:latin typeface="Lexend Deca"/>
              <a:ea typeface="Lexend Deca"/>
              <a:cs typeface="Lexend Deca"/>
              <a:sym typeface="Lexend Deca"/>
            </a:endParaRPr>
          </a:p>
        </p:txBody>
      </p:sp>
      <p:sp>
        <p:nvSpPr>
          <p:cNvPr id="2453" name="Google Shape;2453;p110"/>
          <p:cNvSpPr/>
          <p:nvPr/>
        </p:nvSpPr>
        <p:spPr>
          <a:xfrm>
            <a:off x="228600" y="612648"/>
            <a:ext cx="8686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B6B6B"/>
              </a:buClr>
              <a:buSzPts val="850"/>
              <a:buFont typeface="Calibri"/>
              <a:buNone/>
            </a:pPr>
            <a:r>
              <a:rPr lang="en-US" sz="850" b="0" i="1" u="none" strike="noStrike" cap="none">
                <a:solidFill>
                  <a:srgbClr val="6B6B6B"/>
                </a:solidFill>
                <a:latin typeface="Lexend Deca"/>
                <a:ea typeface="Lexend Deca"/>
                <a:cs typeface="Lexend Deca"/>
                <a:sym typeface="Lexend Deca"/>
              </a:rPr>
              <a:t>Beyond predefined steps: agents plan, reason, use tools, and adapt dynamically to accomplish complex goals with minimal human intervention.</a:t>
            </a:r>
            <a:endParaRPr sz="850" b="0" i="0" u="none" strike="noStrike" cap="none">
              <a:solidFill>
                <a:schemeClr val="dk1"/>
              </a:solidFill>
              <a:latin typeface="Lexend Deca"/>
              <a:ea typeface="Lexend Deca"/>
              <a:cs typeface="Lexend Deca"/>
              <a:sym typeface="Lexend Deca"/>
            </a:endParaRPr>
          </a:p>
        </p:txBody>
      </p:sp>
      <p:sp>
        <p:nvSpPr>
          <p:cNvPr id="2454" name="Google Shape;2454;p110"/>
          <p:cNvSpPr/>
          <p:nvPr/>
        </p:nvSpPr>
        <p:spPr>
          <a:xfrm>
            <a:off x="201168" y="859536"/>
            <a:ext cx="5084100" cy="923400"/>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5" name="Google Shape;2455;p110"/>
          <p:cNvSpPr/>
          <p:nvPr/>
        </p:nvSpPr>
        <p:spPr>
          <a:xfrm>
            <a:off x="201168" y="859536"/>
            <a:ext cx="73200" cy="923400"/>
          </a:xfrm>
          <a:prstGeom prst="rect">
            <a:avLst/>
          </a:prstGeom>
          <a:solidFill>
            <a:srgbClr val="31535C"/>
          </a:solidFill>
          <a:ln w="12700" cap="flat" cmpd="sng">
            <a:solidFill>
              <a:srgbClr val="315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6" name="Google Shape;2456;p110"/>
          <p:cNvSpPr/>
          <p:nvPr/>
        </p:nvSpPr>
        <p:spPr>
          <a:xfrm>
            <a:off x="329184" y="1193292"/>
            <a:ext cx="255900" cy="255900"/>
          </a:xfrm>
          <a:prstGeom prst="ellipse">
            <a:avLst/>
          </a:prstGeom>
          <a:solidFill>
            <a:srgbClr val="31535C"/>
          </a:solidFill>
          <a:ln w="12700" cap="flat" cmpd="sng">
            <a:solidFill>
              <a:srgbClr val="315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7" name="Google Shape;2457;p110"/>
          <p:cNvSpPr/>
          <p:nvPr/>
        </p:nvSpPr>
        <p:spPr>
          <a:xfrm>
            <a:off x="329184" y="1193292"/>
            <a:ext cx="255900" cy="255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00"/>
              <a:buFont typeface="Calibri"/>
              <a:buNone/>
            </a:pPr>
            <a:r>
              <a:rPr lang="en-US" sz="700" b="1" i="0" u="none" strike="noStrike" cap="none">
                <a:solidFill>
                  <a:srgbClr val="FFFFFF"/>
                </a:solidFill>
                <a:latin typeface="Lexend Deca"/>
                <a:ea typeface="Lexend Deca"/>
                <a:cs typeface="Lexend Deca"/>
                <a:sym typeface="Lexend Deca"/>
              </a:rPr>
              <a:t>1</a:t>
            </a:r>
            <a:endParaRPr sz="700" b="0" i="0" u="none" strike="noStrike" cap="none">
              <a:solidFill>
                <a:schemeClr val="dk1"/>
              </a:solidFill>
              <a:latin typeface="Lexend Deca"/>
              <a:ea typeface="Lexend Deca"/>
              <a:cs typeface="Lexend Deca"/>
              <a:sym typeface="Lexend Deca"/>
            </a:endParaRPr>
          </a:p>
        </p:txBody>
      </p:sp>
      <p:sp>
        <p:nvSpPr>
          <p:cNvPr id="2458" name="Google Shape;2458;p110"/>
          <p:cNvSpPr/>
          <p:nvPr/>
        </p:nvSpPr>
        <p:spPr>
          <a:xfrm>
            <a:off x="658368" y="923544"/>
            <a:ext cx="567000" cy="164700"/>
          </a:xfrm>
          <a:prstGeom prst="roundRect">
            <a:avLst>
              <a:gd name="adj" fmla="val 22222"/>
            </a:avLst>
          </a:prstGeom>
          <a:solidFill>
            <a:srgbClr val="31535C"/>
          </a:solidFill>
          <a:ln w="12700" cap="flat" cmpd="sng">
            <a:solidFill>
              <a:srgbClr val="315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9" name="Google Shape;2459;p110"/>
          <p:cNvSpPr/>
          <p:nvPr/>
        </p:nvSpPr>
        <p:spPr>
          <a:xfrm>
            <a:off x="658368" y="923544"/>
            <a:ext cx="567000" cy="16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Calibri"/>
              <a:buNone/>
            </a:pPr>
            <a:r>
              <a:rPr lang="en-US" sz="600" b="1" i="0" u="none" strike="noStrike" cap="none">
                <a:solidFill>
                  <a:srgbClr val="FFFFFF"/>
                </a:solidFill>
                <a:latin typeface="Lexend Deca"/>
                <a:ea typeface="Lexend Deca"/>
                <a:cs typeface="Lexend Deca"/>
                <a:sym typeface="Lexend Deca"/>
              </a:rPr>
              <a:t>REASON</a:t>
            </a:r>
            <a:endParaRPr sz="600" b="0" i="0" u="none" strike="noStrike" cap="none">
              <a:solidFill>
                <a:schemeClr val="dk1"/>
              </a:solidFill>
              <a:latin typeface="Lexend Deca"/>
              <a:ea typeface="Lexend Deca"/>
              <a:cs typeface="Lexend Deca"/>
              <a:sym typeface="Lexend Deca"/>
            </a:endParaRPr>
          </a:p>
        </p:txBody>
      </p:sp>
      <p:sp>
        <p:nvSpPr>
          <p:cNvPr id="2460" name="Google Shape;2460;p110"/>
          <p:cNvSpPr/>
          <p:nvPr/>
        </p:nvSpPr>
        <p:spPr>
          <a:xfrm>
            <a:off x="1298448" y="914400"/>
            <a:ext cx="3895200" cy="18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1535C"/>
              </a:buClr>
              <a:buSzPts val="880"/>
              <a:buFont typeface="Calibri"/>
              <a:buNone/>
            </a:pPr>
            <a:r>
              <a:rPr lang="en-US" sz="880" b="1" i="0" u="none" strike="noStrike" cap="none">
                <a:solidFill>
                  <a:srgbClr val="31535C"/>
                </a:solidFill>
                <a:latin typeface="Lexend Deca"/>
                <a:ea typeface="Lexend Deca"/>
                <a:cs typeface="Lexend Deca"/>
                <a:sym typeface="Lexend Deca"/>
              </a:rPr>
              <a:t>Dynamic Planning &amp; Reasoning</a:t>
            </a:r>
            <a:endParaRPr sz="880" b="0" i="0" u="none" strike="noStrike" cap="none">
              <a:solidFill>
                <a:schemeClr val="dk1"/>
              </a:solidFill>
              <a:latin typeface="Lexend Deca"/>
              <a:ea typeface="Lexend Deca"/>
              <a:cs typeface="Lexend Deca"/>
              <a:sym typeface="Lexend Deca"/>
            </a:endParaRPr>
          </a:p>
        </p:txBody>
      </p:sp>
      <p:cxnSp>
        <p:nvCxnSpPr>
          <p:cNvPr id="2461" name="Google Shape;2461;p110"/>
          <p:cNvCxnSpPr/>
          <p:nvPr/>
        </p:nvCxnSpPr>
        <p:spPr>
          <a:xfrm>
            <a:off x="1298448" y="1115568"/>
            <a:ext cx="3877200" cy="0"/>
          </a:xfrm>
          <a:prstGeom prst="straightConnector1">
            <a:avLst/>
          </a:prstGeom>
          <a:noFill/>
          <a:ln w="9525" cap="flat" cmpd="sng">
            <a:solidFill>
              <a:srgbClr val="E0E0E0"/>
            </a:solidFill>
            <a:prstDash val="solid"/>
            <a:round/>
            <a:headEnd type="none" w="sm" len="sm"/>
            <a:tailEnd type="none" w="sm" len="sm"/>
          </a:ln>
        </p:spPr>
      </p:cxnSp>
      <p:sp>
        <p:nvSpPr>
          <p:cNvPr id="2462" name="Google Shape;2462;p110"/>
          <p:cNvSpPr/>
          <p:nvPr/>
        </p:nvSpPr>
        <p:spPr>
          <a:xfrm>
            <a:off x="1298448" y="1143000"/>
            <a:ext cx="3877200" cy="411600"/>
          </a:xfrm>
          <a:prstGeom prst="rect">
            <a:avLst/>
          </a:prstGeom>
          <a:noFill/>
          <a:ln>
            <a:noFill/>
          </a:ln>
        </p:spPr>
        <p:txBody>
          <a:bodyPr spcFirstLastPara="1" wrap="square" lIns="91425" tIns="45700" rIns="91425" bIns="45700" anchor="t" anchorCtr="0">
            <a:noAutofit/>
          </a:bodyPr>
          <a:lstStyle/>
          <a:p>
            <a:pPr marL="0" marR="0" lvl="0" indent="0" algn="l" rtl="0">
              <a:lnSpc>
                <a:spcPct val="126000"/>
              </a:lnSpc>
              <a:spcBef>
                <a:spcPts val="0"/>
              </a:spcBef>
              <a:spcAft>
                <a:spcPts val="0"/>
              </a:spcAft>
              <a:buClr>
                <a:srgbClr val="2D2D2D"/>
              </a:buClr>
              <a:buSzPts val="710"/>
              <a:buFont typeface="Calibri"/>
              <a:buNone/>
            </a:pPr>
            <a:r>
              <a:rPr lang="en-US" sz="710" b="0" i="0" u="none" strike="noStrike" cap="none">
                <a:solidFill>
                  <a:srgbClr val="2D2D2D"/>
                </a:solidFill>
                <a:latin typeface="Lexend Deca"/>
                <a:ea typeface="Lexend Deca"/>
                <a:cs typeface="Lexend Deca"/>
                <a:sym typeface="Lexend Deca"/>
              </a:rPr>
              <a:t>Given a goal, the agent autonomously determines the sequence of steps required — generating its execution plan at runtime, not at design time. It reasons through ambiguity, evaluates options, and re-plans in real time as new information arrives.</a:t>
            </a:r>
            <a:endParaRPr sz="710" b="0" i="0" u="none" strike="noStrike" cap="none">
              <a:solidFill>
                <a:schemeClr val="dk1"/>
              </a:solidFill>
              <a:latin typeface="Lexend Deca"/>
              <a:ea typeface="Lexend Deca"/>
              <a:cs typeface="Lexend Deca"/>
              <a:sym typeface="Lexend Deca"/>
            </a:endParaRPr>
          </a:p>
        </p:txBody>
      </p:sp>
      <p:sp>
        <p:nvSpPr>
          <p:cNvPr id="2463" name="Google Shape;2463;p110"/>
          <p:cNvSpPr/>
          <p:nvPr/>
        </p:nvSpPr>
        <p:spPr>
          <a:xfrm>
            <a:off x="658368" y="1600200"/>
            <a:ext cx="4535400" cy="155400"/>
          </a:xfrm>
          <a:prstGeom prst="rect">
            <a:avLst/>
          </a:prstGeom>
          <a:solidFill>
            <a:srgbClr val="FDECEA"/>
          </a:solidFill>
          <a:ln w="9525"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4" name="Google Shape;2464;p110"/>
          <p:cNvSpPr/>
          <p:nvPr/>
        </p:nvSpPr>
        <p:spPr>
          <a:xfrm>
            <a:off x="658368" y="1600200"/>
            <a:ext cx="36600" cy="1554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5" name="Google Shape;2465;p110"/>
          <p:cNvSpPr/>
          <p:nvPr/>
        </p:nvSpPr>
        <p:spPr>
          <a:xfrm>
            <a:off x="749808" y="1600200"/>
            <a:ext cx="4425600" cy="15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74634"/>
              </a:buClr>
              <a:buSzPts val="600"/>
              <a:buFont typeface="Calibri"/>
              <a:buNone/>
            </a:pPr>
            <a:r>
              <a:rPr lang="en-US" sz="600" b="0" i="1" u="none" strike="noStrike" cap="none">
                <a:solidFill>
                  <a:srgbClr val="C74634"/>
                </a:solidFill>
                <a:latin typeface="Lexend Deca"/>
                <a:ea typeface="Lexend Deca"/>
                <a:cs typeface="Lexend Deca"/>
                <a:sym typeface="Lexend Deca"/>
              </a:rPr>
              <a:t>vs  Workflow: execution path is fixed and predefined by the engineer</a:t>
            </a:r>
            <a:endParaRPr sz="600" b="0" i="0" u="none" strike="noStrike" cap="none">
              <a:solidFill>
                <a:schemeClr val="dk1"/>
              </a:solidFill>
              <a:latin typeface="Lexend Deca"/>
              <a:ea typeface="Lexend Deca"/>
              <a:cs typeface="Lexend Deca"/>
              <a:sym typeface="Lexend Deca"/>
            </a:endParaRPr>
          </a:p>
        </p:txBody>
      </p:sp>
      <p:sp>
        <p:nvSpPr>
          <p:cNvPr id="2466" name="Google Shape;2466;p110"/>
          <p:cNvSpPr/>
          <p:nvPr/>
        </p:nvSpPr>
        <p:spPr>
          <a:xfrm>
            <a:off x="201168" y="1856232"/>
            <a:ext cx="5084100" cy="923400"/>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7" name="Google Shape;2467;p110"/>
          <p:cNvSpPr/>
          <p:nvPr/>
        </p:nvSpPr>
        <p:spPr>
          <a:xfrm>
            <a:off x="201168" y="1856232"/>
            <a:ext cx="73200" cy="923400"/>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8" name="Google Shape;2468;p110"/>
          <p:cNvSpPr/>
          <p:nvPr/>
        </p:nvSpPr>
        <p:spPr>
          <a:xfrm>
            <a:off x="329184" y="2189988"/>
            <a:ext cx="255900" cy="255900"/>
          </a:xfrm>
          <a:prstGeom prst="ellipse">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9" name="Google Shape;2469;p110"/>
          <p:cNvSpPr/>
          <p:nvPr/>
        </p:nvSpPr>
        <p:spPr>
          <a:xfrm>
            <a:off x="329184" y="2189988"/>
            <a:ext cx="255900" cy="255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00"/>
              <a:buFont typeface="Calibri"/>
              <a:buNone/>
            </a:pPr>
            <a:r>
              <a:rPr lang="en-US" sz="700" b="1" i="0" u="none" strike="noStrike" cap="none">
                <a:solidFill>
                  <a:srgbClr val="FFFFFF"/>
                </a:solidFill>
                <a:latin typeface="Lexend Deca"/>
                <a:ea typeface="Lexend Deca"/>
                <a:cs typeface="Lexend Deca"/>
                <a:sym typeface="Lexend Deca"/>
              </a:rPr>
              <a:t>2</a:t>
            </a:r>
            <a:endParaRPr sz="700" b="0" i="0" u="none" strike="noStrike" cap="none">
              <a:solidFill>
                <a:schemeClr val="dk1"/>
              </a:solidFill>
              <a:latin typeface="Lexend Deca"/>
              <a:ea typeface="Lexend Deca"/>
              <a:cs typeface="Lexend Deca"/>
              <a:sym typeface="Lexend Deca"/>
            </a:endParaRPr>
          </a:p>
        </p:txBody>
      </p:sp>
      <p:sp>
        <p:nvSpPr>
          <p:cNvPr id="2470" name="Google Shape;2470;p110"/>
          <p:cNvSpPr/>
          <p:nvPr/>
        </p:nvSpPr>
        <p:spPr>
          <a:xfrm>
            <a:off x="658368" y="1920240"/>
            <a:ext cx="567000" cy="164700"/>
          </a:xfrm>
          <a:prstGeom prst="roundRect">
            <a:avLst>
              <a:gd name="adj" fmla="val 22222"/>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1" name="Google Shape;2471;p110"/>
          <p:cNvSpPr/>
          <p:nvPr/>
        </p:nvSpPr>
        <p:spPr>
          <a:xfrm>
            <a:off x="658368" y="1920240"/>
            <a:ext cx="567000" cy="16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Calibri"/>
              <a:buNone/>
            </a:pPr>
            <a:r>
              <a:rPr lang="en-US" sz="600" b="1" i="0" u="none" strike="noStrike" cap="none">
                <a:solidFill>
                  <a:srgbClr val="FFFFFF"/>
                </a:solidFill>
                <a:latin typeface="Lexend Deca"/>
                <a:ea typeface="Lexend Deca"/>
                <a:cs typeface="Lexend Deca"/>
                <a:sym typeface="Lexend Deca"/>
              </a:rPr>
              <a:t>ACT</a:t>
            </a:r>
            <a:endParaRPr sz="600" b="0" i="0" u="none" strike="noStrike" cap="none">
              <a:solidFill>
                <a:schemeClr val="dk1"/>
              </a:solidFill>
              <a:latin typeface="Lexend Deca"/>
              <a:ea typeface="Lexend Deca"/>
              <a:cs typeface="Lexend Deca"/>
              <a:sym typeface="Lexend Deca"/>
            </a:endParaRPr>
          </a:p>
        </p:txBody>
      </p:sp>
      <p:sp>
        <p:nvSpPr>
          <p:cNvPr id="2472" name="Google Shape;2472;p110"/>
          <p:cNvSpPr/>
          <p:nvPr/>
        </p:nvSpPr>
        <p:spPr>
          <a:xfrm>
            <a:off x="1298448" y="1911096"/>
            <a:ext cx="3895200" cy="18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6485F"/>
              </a:buClr>
              <a:buSzPts val="880"/>
              <a:buFont typeface="Calibri"/>
              <a:buNone/>
            </a:pPr>
            <a:r>
              <a:rPr lang="en-US" sz="880" b="1" i="0" u="none" strike="noStrike" cap="none">
                <a:solidFill>
                  <a:srgbClr val="06485F"/>
                </a:solidFill>
                <a:latin typeface="Lexend Deca"/>
                <a:ea typeface="Lexend Deca"/>
                <a:cs typeface="Lexend Deca"/>
                <a:sym typeface="Lexend Deca"/>
              </a:rPr>
              <a:t>Dynamic Tool Use</a:t>
            </a:r>
            <a:endParaRPr sz="880" b="0" i="0" u="none" strike="noStrike" cap="none">
              <a:solidFill>
                <a:schemeClr val="dk1"/>
              </a:solidFill>
              <a:latin typeface="Lexend Deca"/>
              <a:ea typeface="Lexend Deca"/>
              <a:cs typeface="Lexend Deca"/>
              <a:sym typeface="Lexend Deca"/>
            </a:endParaRPr>
          </a:p>
        </p:txBody>
      </p:sp>
      <p:cxnSp>
        <p:nvCxnSpPr>
          <p:cNvPr id="2473" name="Google Shape;2473;p110"/>
          <p:cNvCxnSpPr/>
          <p:nvPr/>
        </p:nvCxnSpPr>
        <p:spPr>
          <a:xfrm>
            <a:off x="1298448" y="2112264"/>
            <a:ext cx="3877200" cy="0"/>
          </a:xfrm>
          <a:prstGeom prst="straightConnector1">
            <a:avLst/>
          </a:prstGeom>
          <a:noFill/>
          <a:ln w="9525" cap="flat" cmpd="sng">
            <a:solidFill>
              <a:srgbClr val="E0E0E0"/>
            </a:solidFill>
            <a:prstDash val="solid"/>
            <a:round/>
            <a:headEnd type="none" w="sm" len="sm"/>
            <a:tailEnd type="none" w="sm" len="sm"/>
          </a:ln>
        </p:spPr>
      </p:cxnSp>
      <p:sp>
        <p:nvSpPr>
          <p:cNvPr id="2474" name="Google Shape;2474;p110"/>
          <p:cNvSpPr/>
          <p:nvPr/>
        </p:nvSpPr>
        <p:spPr>
          <a:xfrm>
            <a:off x="1298448" y="2139696"/>
            <a:ext cx="3877200" cy="411600"/>
          </a:xfrm>
          <a:prstGeom prst="rect">
            <a:avLst/>
          </a:prstGeom>
          <a:noFill/>
          <a:ln>
            <a:noFill/>
          </a:ln>
        </p:spPr>
        <p:txBody>
          <a:bodyPr spcFirstLastPara="1" wrap="square" lIns="91425" tIns="45700" rIns="91425" bIns="45700" anchor="t" anchorCtr="0">
            <a:noAutofit/>
          </a:bodyPr>
          <a:lstStyle/>
          <a:p>
            <a:pPr marL="0" marR="0" lvl="0" indent="0" algn="l" rtl="0">
              <a:lnSpc>
                <a:spcPct val="126000"/>
              </a:lnSpc>
              <a:spcBef>
                <a:spcPts val="0"/>
              </a:spcBef>
              <a:spcAft>
                <a:spcPts val="0"/>
              </a:spcAft>
              <a:buClr>
                <a:srgbClr val="2D2D2D"/>
              </a:buClr>
              <a:buSzPts val="710"/>
              <a:buFont typeface="Calibri"/>
              <a:buNone/>
            </a:pPr>
            <a:r>
              <a:rPr lang="en-US" sz="710" b="0" i="0" u="none" strike="noStrike" cap="none">
                <a:solidFill>
                  <a:srgbClr val="2D2D2D"/>
                </a:solidFill>
                <a:latin typeface="Lexend Deca"/>
                <a:ea typeface="Lexend Deca"/>
                <a:cs typeface="Lexend Deca"/>
                <a:sym typeface="Lexend Deca"/>
              </a:rPr>
              <a:t>Agents dynamically select and invoke external tools — APIs, databases, code interpreters, web search, sub-agents — based on what the current task requires. Tool selection is decided by the LLM at runtime, not wired at design time.</a:t>
            </a:r>
            <a:endParaRPr sz="710" b="0" i="0" u="none" strike="noStrike" cap="none">
              <a:solidFill>
                <a:schemeClr val="dk1"/>
              </a:solidFill>
              <a:latin typeface="Lexend Deca"/>
              <a:ea typeface="Lexend Deca"/>
              <a:cs typeface="Lexend Deca"/>
              <a:sym typeface="Lexend Deca"/>
            </a:endParaRPr>
          </a:p>
        </p:txBody>
      </p:sp>
      <p:sp>
        <p:nvSpPr>
          <p:cNvPr id="2475" name="Google Shape;2475;p110"/>
          <p:cNvSpPr/>
          <p:nvPr/>
        </p:nvSpPr>
        <p:spPr>
          <a:xfrm>
            <a:off x="658368" y="2596896"/>
            <a:ext cx="4535400" cy="155400"/>
          </a:xfrm>
          <a:prstGeom prst="rect">
            <a:avLst/>
          </a:prstGeom>
          <a:solidFill>
            <a:srgbClr val="FDECEA"/>
          </a:solidFill>
          <a:ln w="9525"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6" name="Google Shape;2476;p110"/>
          <p:cNvSpPr/>
          <p:nvPr/>
        </p:nvSpPr>
        <p:spPr>
          <a:xfrm>
            <a:off x="658368" y="2596896"/>
            <a:ext cx="36600" cy="1554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7" name="Google Shape;2477;p110"/>
          <p:cNvSpPr/>
          <p:nvPr/>
        </p:nvSpPr>
        <p:spPr>
          <a:xfrm>
            <a:off x="749808" y="2596896"/>
            <a:ext cx="4425600" cy="15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74634"/>
              </a:buClr>
              <a:buSzPts val="600"/>
              <a:buFont typeface="Calibri"/>
              <a:buNone/>
            </a:pPr>
            <a:r>
              <a:rPr lang="en-US" sz="600" b="0" i="1" u="none" strike="noStrike" cap="none">
                <a:solidFill>
                  <a:srgbClr val="C74634"/>
                </a:solidFill>
                <a:latin typeface="Lexend Deca"/>
                <a:ea typeface="Lexend Deca"/>
                <a:cs typeface="Lexend Deca"/>
                <a:sym typeface="Lexend Deca"/>
              </a:rPr>
              <a:t>vs  Workflow: tools are called only at fixed, pre-wired nodes</a:t>
            </a:r>
            <a:endParaRPr sz="600" b="0" i="0" u="none" strike="noStrike" cap="none">
              <a:solidFill>
                <a:schemeClr val="dk1"/>
              </a:solidFill>
              <a:latin typeface="Lexend Deca"/>
              <a:ea typeface="Lexend Deca"/>
              <a:cs typeface="Lexend Deca"/>
              <a:sym typeface="Lexend Deca"/>
            </a:endParaRPr>
          </a:p>
        </p:txBody>
      </p:sp>
      <p:sp>
        <p:nvSpPr>
          <p:cNvPr id="2478" name="Google Shape;2478;p110"/>
          <p:cNvSpPr/>
          <p:nvPr/>
        </p:nvSpPr>
        <p:spPr>
          <a:xfrm>
            <a:off x="201168" y="2852928"/>
            <a:ext cx="5084100" cy="923400"/>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9" name="Google Shape;2479;p110"/>
          <p:cNvSpPr/>
          <p:nvPr/>
        </p:nvSpPr>
        <p:spPr>
          <a:xfrm>
            <a:off x="201168" y="2852928"/>
            <a:ext cx="73200" cy="923400"/>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0" name="Google Shape;2480;p110"/>
          <p:cNvSpPr/>
          <p:nvPr/>
        </p:nvSpPr>
        <p:spPr>
          <a:xfrm>
            <a:off x="329184" y="3186684"/>
            <a:ext cx="255900" cy="255900"/>
          </a:xfrm>
          <a:prstGeom prst="ellipse">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1" name="Google Shape;2481;p110"/>
          <p:cNvSpPr/>
          <p:nvPr/>
        </p:nvSpPr>
        <p:spPr>
          <a:xfrm>
            <a:off x="329184" y="3186684"/>
            <a:ext cx="255900" cy="255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00"/>
              <a:buFont typeface="Calibri"/>
              <a:buNone/>
            </a:pPr>
            <a:r>
              <a:rPr lang="en-US" sz="700" b="1" i="0" u="none" strike="noStrike" cap="none">
                <a:solidFill>
                  <a:srgbClr val="FFFFFF"/>
                </a:solidFill>
                <a:latin typeface="Lexend Deca"/>
                <a:ea typeface="Lexend Deca"/>
                <a:cs typeface="Lexend Deca"/>
                <a:sym typeface="Lexend Deca"/>
              </a:rPr>
              <a:t>3</a:t>
            </a:r>
            <a:endParaRPr sz="700" b="0" i="0" u="none" strike="noStrike" cap="none">
              <a:solidFill>
                <a:schemeClr val="dk1"/>
              </a:solidFill>
              <a:latin typeface="Lexend Deca"/>
              <a:ea typeface="Lexend Deca"/>
              <a:cs typeface="Lexend Deca"/>
              <a:sym typeface="Lexend Deca"/>
            </a:endParaRPr>
          </a:p>
        </p:txBody>
      </p:sp>
      <p:sp>
        <p:nvSpPr>
          <p:cNvPr id="2482" name="Google Shape;2482;p110"/>
          <p:cNvSpPr/>
          <p:nvPr/>
        </p:nvSpPr>
        <p:spPr>
          <a:xfrm>
            <a:off x="658368" y="2916936"/>
            <a:ext cx="567000" cy="164700"/>
          </a:xfrm>
          <a:prstGeom prst="roundRect">
            <a:avLst>
              <a:gd name="adj" fmla="val 22222"/>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3" name="Google Shape;2483;p110"/>
          <p:cNvSpPr/>
          <p:nvPr/>
        </p:nvSpPr>
        <p:spPr>
          <a:xfrm>
            <a:off x="658368" y="2916936"/>
            <a:ext cx="567000" cy="16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Calibri"/>
              <a:buNone/>
            </a:pPr>
            <a:r>
              <a:rPr lang="en-US" sz="600" b="1" i="0" u="none" strike="noStrike" cap="none">
                <a:solidFill>
                  <a:srgbClr val="FFFFFF"/>
                </a:solidFill>
                <a:latin typeface="Lexend Deca"/>
                <a:ea typeface="Lexend Deca"/>
                <a:cs typeface="Lexend Deca"/>
                <a:sym typeface="Lexend Deca"/>
              </a:rPr>
              <a:t>MEMORY</a:t>
            </a:r>
            <a:endParaRPr sz="600" b="0" i="0" u="none" strike="noStrike" cap="none">
              <a:solidFill>
                <a:schemeClr val="dk1"/>
              </a:solidFill>
              <a:latin typeface="Lexend Deca"/>
              <a:ea typeface="Lexend Deca"/>
              <a:cs typeface="Lexend Deca"/>
              <a:sym typeface="Lexend Deca"/>
            </a:endParaRPr>
          </a:p>
        </p:txBody>
      </p:sp>
      <p:sp>
        <p:nvSpPr>
          <p:cNvPr id="2484" name="Google Shape;2484;p110"/>
          <p:cNvSpPr/>
          <p:nvPr/>
        </p:nvSpPr>
        <p:spPr>
          <a:xfrm>
            <a:off x="1298448" y="2907792"/>
            <a:ext cx="3895200" cy="18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4564"/>
              </a:buClr>
              <a:buSzPts val="880"/>
              <a:buFont typeface="Calibri"/>
              <a:buNone/>
            </a:pPr>
            <a:r>
              <a:rPr lang="en-US" sz="880" b="1" i="0" u="none" strike="noStrike" cap="none">
                <a:solidFill>
                  <a:srgbClr val="594564"/>
                </a:solidFill>
                <a:latin typeface="Lexend Deca"/>
                <a:ea typeface="Lexend Deca"/>
                <a:cs typeface="Lexend Deca"/>
                <a:sym typeface="Lexend Deca"/>
              </a:rPr>
              <a:t>Persistent Memory Across Sessions</a:t>
            </a:r>
            <a:endParaRPr sz="880" b="0" i="0" u="none" strike="noStrike" cap="none">
              <a:solidFill>
                <a:schemeClr val="dk1"/>
              </a:solidFill>
              <a:latin typeface="Lexend Deca"/>
              <a:ea typeface="Lexend Deca"/>
              <a:cs typeface="Lexend Deca"/>
              <a:sym typeface="Lexend Deca"/>
            </a:endParaRPr>
          </a:p>
        </p:txBody>
      </p:sp>
      <p:cxnSp>
        <p:nvCxnSpPr>
          <p:cNvPr id="2485" name="Google Shape;2485;p110"/>
          <p:cNvCxnSpPr/>
          <p:nvPr/>
        </p:nvCxnSpPr>
        <p:spPr>
          <a:xfrm>
            <a:off x="1298448" y="3108960"/>
            <a:ext cx="3877200" cy="0"/>
          </a:xfrm>
          <a:prstGeom prst="straightConnector1">
            <a:avLst/>
          </a:prstGeom>
          <a:noFill/>
          <a:ln w="9525" cap="flat" cmpd="sng">
            <a:solidFill>
              <a:srgbClr val="E0E0E0"/>
            </a:solidFill>
            <a:prstDash val="solid"/>
            <a:round/>
            <a:headEnd type="none" w="sm" len="sm"/>
            <a:tailEnd type="none" w="sm" len="sm"/>
          </a:ln>
        </p:spPr>
      </p:cxnSp>
      <p:sp>
        <p:nvSpPr>
          <p:cNvPr id="2486" name="Google Shape;2486;p110"/>
          <p:cNvSpPr/>
          <p:nvPr/>
        </p:nvSpPr>
        <p:spPr>
          <a:xfrm>
            <a:off x="1298448" y="3136392"/>
            <a:ext cx="3877200" cy="411600"/>
          </a:xfrm>
          <a:prstGeom prst="rect">
            <a:avLst/>
          </a:prstGeom>
          <a:noFill/>
          <a:ln>
            <a:noFill/>
          </a:ln>
        </p:spPr>
        <p:txBody>
          <a:bodyPr spcFirstLastPara="1" wrap="square" lIns="91425" tIns="45700" rIns="91425" bIns="45700" anchor="t" anchorCtr="0">
            <a:noAutofit/>
          </a:bodyPr>
          <a:lstStyle/>
          <a:p>
            <a:pPr marL="0" marR="0" lvl="0" indent="0" algn="l" rtl="0">
              <a:lnSpc>
                <a:spcPct val="126000"/>
              </a:lnSpc>
              <a:spcBef>
                <a:spcPts val="0"/>
              </a:spcBef>
              <a:spcAft>
                <a:spcPts val="0"/>
              </a:spcAft>
              <a:buClr>
                <a:srgbClr val="2D2D2D"/>
              </a:buClr>
              <a:buSzPts val="710"/>
              <a:buFont typeface="Calibri"/>
              <a:buNone/>
            </a:pPr>
            <a:r>
              <a:rPr lang="en-US" sz="710" b="0" i="0" u="none" strike="noStrike" cap="none">
                <a:solidFill>
                  <a:srgbClr val="2D2D2D"/>
                </a:solidFill>
                <a:latin typeface="Lexend Deca"/>
                <a:ea typeface="Lexend Deca"/>
                <a:cs typeface="Lexend Deca"/>
                <a:sym typeface="Lexend Deca"/>
              </a:rPr>
              <a:t>Agents maintain state across sessions via external memory stores, recalling prior context, user preferences, and episodic history. This enables personalisation, continuous improvement, and long-horizon task execution.</a:t>
            </a:r>
            <a:endParaRPr sz="710" b="0" i="0" u="none" strike="noStrike" cap="none">
              <a:solidFill>
                <a:schemeClr val="dk1"/>
              </a:solidFill>
              <a:latin typeface="Lexend Deca"/>
              <a:ea typeface="Lexend Deca"/>
              <a:cs typeface="Lexend Deca"/>
              <a:sym typeface="Lexend Deca"/>
            </a:endParaRPr>
          </a:p>
        </p:txBody>
      </p:sp>
      <p:sp>
        <p:nvSpPr>
          <p:cNvPr id="2487" name="Google Shape;2487;p110"/>
          <p:cNvSpPr/>
          <p:nvPr/>
        </p:nvSpPr>
        <p:spPr>
          <a:xfrm>
            <a:off x="658368" y="3593592"/>
            <a:ext cx="4535400" cy="155400"/>
          </a:xfrm>
          <a:prstGeom prst="rect">
            <a:avLst/>
          </a:prstGeom>
          <a:solidFill>
            <a:srgbClr val="FDECEA"/>
          </a:solidFill>
          <a:ln w="9525"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8" name="Google Shape;2488;p110"/>
          <p:cNvSpPr/>
          <p:nvPr/>
        </p:nvSpPr>
        <p:spPr>
          <a:xfrm>
            <a:off x="658368" y="3593592"/>
            <a:ext cx="36600" cy="1554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9" name="Google Shape;2489;p110"/>
          <p:cNvSpPr/>
          <p:nvPr/>
        </p:nvSpPr>
        <p:spPr>
          <a:xfrm>
            <a:off x="749808" y="3593592"/>
            <a:ext cx="4425600" cy="15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74634"/>
              </a:buClr>
              <a:buSzPts val="600"/>
              <a:buFont typeface="Calibri"/>
              <a:buNone/>
            </a:pPr>
            <a:r>
              <a:rPr lang="en-US" sz="600" b="0" i="1" u="none" strike="noStrike" cap="none">
                <a:solidFill>
                  <a:srgbClr val="C74634"/>
                </a:solidFill>
                <a:latin typeface="Lexend Deca"/>
                <a:ea typeface="Lexend Deca"/>
                <a:cs typeface="Lexend Deca"/>
                <a:sym typeface="Lexend Deca"/>
              </a:rPr>
              <a:t>vs  Workflow: stateless between runs unless memory is manually passed</a:t>
            </a:r>
            <a:endParaRPr sz="600" b="0" i="0" u="none" strike="noStrike" cap="none">
              <a:solidFill>
                <a:schemeClr val="dk1"/>
              </a:solidFill>
              <a:latin typeface="Lexend Deca"/>
              <a:ea typeface="Lexend Deca"/>
              <a:cs typeface="Lexend Deca"/>
              <a:sym typeface="Lexend Deca"/>
            </a:endParaRPr>
          </a:p>
        </p:txBody>
      </p:sp>
      <p:sp>
        <p:nvSpPr>
          <p:cNvPr id="2490" name="Google Shape;2490;p110"/>
          <p:cNvSpPr/>
          <p:nvPr/>
        </p:nvSpPr>
        <p:spPr>
          <a:xfrm>
            <a:off x="201168" y="3849624"/>
            <a:ext cx="5084100" cy="923400"/>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1" name="Google Shape;2491;p110"/>
          <p:cNvSpPr/>
          <p:nvPr/>
        </p:nvSpPr>
        <p:spPr>
          <a:xfrm>
            <a:off x="201168" y="3849624"/>
            <a:ext cx="73200" cy="923400"/>
          </a:xfrm>
          <a:prstGeom prst="rect">
            <a:avLst/>
          </a:prstGeom>
          <a:solidFill>
            <a:srgbClr val="33553C"/>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2" name="Google Shape;2492;p110"/>
          <p:cNvSpPr/>
          <p:nvPr/>
        </p:nvSpPr>
        <p:spPr>
          <a:xfrm>
            <a:off x="329184" y="4183380"/>
            <a:ext cx="255900" cy="255900"/>
          </a:xfrm>
          <a:prstGeom prst="ellipse">
            <a:avLst/>
          </a:prstGeom>
          <a:solidFill>
            <a:srgbClr val="33553C"/>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3" name="Google Shape;2493;p110"/>
          <p:cNvSpPr/>
          <p:nvPr/>
        </p:nvSpPr>
        <p:spPr>
          <a:xfrm>
            <a:off x="329184" y="4183380"/>
            <a:ext cx="255900" cy="255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00"/>
              <a:buFont typeface="Calibri"/>
              <a:buNone/>
            </a:pPr>
            <a:r>
              <a:rPr lang="en-US" sz="700" b="1" i="0" u="none" strike="noStrike" cap="none">
                <a:solidFill>
                  <a:srgbClr val="FFFFFF"/>
                </a:solidFill>
                <a:latin typeface="Lexend Deca"/>
                <a:ea typeface="Lexend Deca"/>
                <a:cs typeface="Lexend Deca"/>
                <a:sym typeface="Lexend Deca"/>
              </a:rPr>
              <a:t>4</a:t>
            </a:r>
            <a:endParaRPr sz="700" b="0" i="0" u="none" strike="noStrike" cap="none">
              <a:solidFill>
                <a:schemeClr val="dk1"/>
              </a:solidFill>
              <a:latin typeface="Lexend Deca"/>
              <a:ea typeface="Lexend Deca"/>
              <a:cs typeface="Lexend Deca"/>
              <a:sym typeface="Lexend Deca"/>
            </a:endParaRPr>
          </a:p>
        </p:txBody>
      </p:sp>
      <p:sp>
        <p:nvSpPr>
          <p:cNvPr id="2494" name="Google Shape;2494;p110"/>
          <p:cNvSpPr/>
          <p:nvPr/>
        </p:nvSpPr>
        <p:spPr>
          <a:xfrm>
            <a:off x="658368" y="3913632"/>
            <a:ext cx="567000" cy="164700"/>
          </a:xfrm>
          <a:prstGeom prst="roundRect">
            <a:avLst>
              <a:gd name="adj" fmla="val 22222"/>
            </a:avLst>
          </a:prstGeom>
          <a:solidFill>
            <a:srgbClr val="33553C"/>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5" name="Google Shape;2495;p110"/>
          <p:cNvSpPr/>
          <p:nvPr/>
        </p:nvSpPr>
        <p:spPr>
          <a:xfrm>
            <a:off x="658368" y="3913632"/>
            <a:ext cx="567000" cy="16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Calibri"/>
              <a:buNone/>
            </a:pPr>
            <a:r>
              <a:rPr lang="en-US" sz="600" b="1" i="0" u="none" strike="noStrike" cap="none">
                <a:solidFill>
                  <a:srgbClr val="FFFFFF"/>
                </a:solidFill>
                <a:latin typeface="Lexend Deca"/>
                <a:ea typeface="Lexend Deca"/>
                <a:cs typeface="Lexend Deca"/>
                <a:sym typeface="Lexend Deca"/>
              </a:rPr>
              <a:t>ADAPT</a:t>
            </a:r>
            <a:endParaRPr sz="600" b="0" i="0" u="none" strike="noStrike" cap="none">
              <a:solidFill>
                <a:schemeClr val="dk1"/>
              </a:solidFill>
              <a:latin typeface="Lexend Deca"/>
              <a:ea typeface="Lexend Deca"/>
              <a:cs typeface="Lexend Deca"/>
              <a:sym typeface="Lexend Deca"/>
            </a:endParaRPr>
          </a:p>
        </p:txBody>
      </p:sp>
      <p:sp>
        <p:nvSpPr>
          <p:cNvPr id="2496" name="Google Shape;2496;p110"/>
          <p:cNvSpPr/>
          <p:nvPr/>
        </p:nvSpPr>
        <p:spPr>
          <a:xfrm>
            <a:off x="1298448" y="3904488"/>
            <a:ext cx="3895200" cy="18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3553C"/>
              </a:buClr>
              <a:buSzPts val="880"/>
              <a:buFont typeface="Calibri"/>
              <a:buNone/>
            </a:pPr>
            <a:r>
              <a:rPr lang="en-US" sz="880" b="1" i="0" u="none" strike="noStrike" cap="none">
                <a:solidFill>
                  <a:srgbClr val="33553C"/>
                </a:solidFill>
                <a:latin typeface="Lexend Deca"/>
                <a:ea typeface="Lexend Deca"/>
                <a:cs typeface="Lexend Deca"/>
                <a:sym typeface="Lexend Deca"/>
              </a:rPr>
              <a:t>Adaptive Goal Pursuit</a:t>
            </a:r>
            <a:endParaRPr sz="880" b="0" i="0" u="none" strike="noStrike" cap="none">
              <a:solidFill>
                <a:schemeClr val="dk1"/>
              </a:solidFill>
              <a:latin typeface="Lexend Deca"/>
              <a:ea typeface="Lexend Deca"/>
              <a:cs typeface="Lexend Deca"/>
              <a:sym typeface="Lexend Deca"/>
            </a:endParaRPr>
          </a:p>
        </p:txBody>
      </p:sp>
      <p:cxnSp>
        <p:nvCxnSpPr>
          <p:cNvPr id="2497" name="Google Shape;2497;p110"/>
          <p:cNvCxnSpPr/>
          <p:nvPr/>
        </p:nvCxnSpPr>
        <p:spPr>
          <a:xfrm>
            <a:off x="1298448" y="4105656"/>
            <a:ext cx="3877200" cy="0"/>
          </a:xfrm>
          <a:prstGeom prst="straightConnector1">
            <a:avLst/>
          </a:prstGeom>
          <a:noFill/>
          <a:ln w="9525" cap="flat" cmpd="sng">
            <a:solidFill>
              <a:srgbClr val="E0E0E0"/>
            </a:solidFill>
            <a:prstDash val="solid"/>
            <a:round/>
            <a:headEnd type="none" w="sm" len="sm"/>
            <a:tailEnd type="none" w="sm" len="sm"/>
          </a:ln>
        </p:spPr>
      </p:cxnSp>
      <p:sp>
        <p:nvSpPr>
          <p:cNvPr id="2498" name="Google Shape;2498;p110"/>
          <p:cNvSpPr/>
          <p:nvPr/>
        </p:nvSpPr>
        <p:spPr>
          <a:xfrm>
            <a:off x="1298448" y="4133088"/>
            <a:ext cx="3877200" cy="411600"/>
          </a:xfrm>
          <a:prstGeom prst="rect">
            <a:avLst/>
          </a:prstGeom>
          <a:noFill/>
          <a:ln>
            <a:noFill/>
          </a:ln>
        </p:spPr>
        <p:txBody>
          <a:bodyPr spcFirstLastPara="1" wrap="square" lIns="91425" tIns="45700" rIns="91425" bIns="45700" anchor="t" anchorCtr="0">
            <a:noAutofit/>
          </a:bodyPr>
          <a:lstStyle/>
          <a:p>
            <a:pPr marL="0" marR="0" lvl="0" indent="0" algn="l" rtl="0">
              <a:lnSpc>
                <a:spcPct val="126000"/>
              </a:lnSpc>
              <a:spcBef>
                <a:spcPts val="0"/>
              </a:spcBef>
              <a:spcAft>
                <a:spcPts val="0"/>
              </a:spcAft>
              <a:buClr>
                <a:srgbClr val="2D2D2D"/>
              </a:buClr>
              <a:buSzPts val="710"/>
              <a:buFont typeface="Calibri"/>
              <a:buNone/>
            </a:pPr>
            <a:r>
              <a:rPr lang="en-US" sz="710" b="0" i="0" u="none" strike="noStrike" cap="none">
                <a:solidFill>
                  <a:srgbClr val="2D2D2D"/>
                </a:solidFill>
                <a:latin typeface="Lexend Deca"/>
                <a:ea typeface="Lexend Deca"/>
                <a:cs typeface="Lexend Deca"/>
                <a:sym typeface="Lexend Deca"/>
              </a:rPr>
              <a:t>Agents observe the outcome of each action, evaluate progress against the goal, and revise their approach. They recover from errors, reroute around failures, and handle novel situations that no engineer anticipated.</a:t>
            </a:r>
            <a:endParaRPr sz="710" b="0" i="0" u="none" strike="noStrike" cap="none">
              <a:solidFill>
                <a:schemeClr val="dk1"/>
              </a:solidFill>
              <a:latin typeface="Lexend Deca"/>
              <a:ea typeface="Lexend Deca"/>
              <a:cs typeface="Lexend Deca"/>
              <a:sym typeface="Lexend Deca"/>
            </a:endParaRPr>
          </a:p>
        </p:txBody>
      </p:sp>
      <p:sp>
        <p:nvSpPr>
          <p:cNvPr id="2499" name="Google Shape;2499;p110"/>
          <p:cNvSpPr/>
          <p:nvPr/>
        </p:nvSpPr>
        <p:spPr>
          <a:xfrm>
            <a:off x="658368" y="4590288"/>
            <a:ext cx="4535400" cy="155400"/>
          </a:xfrm>
          <a:prstGeom prst="rect">
            <a:avLst/>
          </a:prstGeom>
          <a:solidFill>
            <a:srgbClr val="FDECEA"/>
          </a:solidFill>
          <a:ln w="9525"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0" name="Google Shape;2500;p110"/>
          <p:cNvSpPr/>
          <p:nvPr/>
        </p:nvSpPr>
        <p:spPr>
          <a:xfrm>
            <a:off x="658368" y="4590288"/>
            <a:ext cx="36600" cy="1554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1" name="Google Shape;2501;p110"/>
          <p:cNvSpPr/>
          <p:nvPr/>
        </p:nvSpPr>
        <p:spPr>
          <a:xfrm>
            <a:off x="749808" y="4590288"/>
            <a:ext cx="4425600" cy="15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74634"/>
              </a:buClr>
              <a:buSzPts val="600"/>
              <a:buFont typeface="Calibri"/>
              <a:buNone/>
            </a:pPr>
            <a:r>
              <a:rPr lang="en-US" sz="600" b="0" i="1" u="none" strike="noStrike" cap="none">
                <a:solidFill>
                  <a:srgbClr val="C74634"/>
                </a:solidFill>
                <a:latin typeface="Lexend Deca"/>
                <a:ea typeface="Lexend Deca"/>
                <a:cs typeface="Lexend Deca"/>
                <a:sym typeface="Lexend Deca"/>
              </a:rPr>
              <a:t>vs  Workflow: outcomes are constrained to predefined terminal states</a:t>
            </a:r>
            <a:endParaRPr sz="600" b="0" i="0" u="none" strike="noStrike" cap="none">
              <a:solidFill>
                <a:schemeClr val="dk1"/>
              </a:solidFill>
              <a:latin typeface="Lexend Deca"/>
              <a:ea typeface="Lexend Deca"/>
              <a:cs typeface="Lexend Deca"/>
              <a:sym typeface="Lexend Deca"/>
            </a:endParaRPr>
          </a:p>
        </p:txBody>
      </p:sp>
      <p:pic>
        <p:nvPicPr>
          <p:cNvPr id="2502" name="Google Shape;2502;p110" descr="A red diamond with a white circle in center&#10;&#10;AI-generated content may be incorrect."/>
          <p:cNvPicPr preferRelativeResize="0"/>
          <p:nvPr/>
        </p:nvPicPr>
        <p:blipFill rotWithShape="1">
          <a:blip r:embed="rId3">
            <a:alphaModFix/>
          </a:blip>
          <a:srcRect l="6045" t="504" r="6976" b="4348"/>
          <a:stretch/>
        </p:blipFill>
        <p:spPr>
          <a:xfrm>
            <a:off x="6926340" y="2216251"/>
            <a:ext cx="765074" cy="822941"/>
          </a:xfrm>
          <a:prstGeom prst="rect">
            <a:avLst/>
          </a:prstGeom>
          <a:noFill/>
          <a:ln>
            <a:noFill/>
          </a:ln>
        </p:spPr>
      </p:pic>
      <p:sp>
        <p:nvSpPr>
          <p:cNvPr id="2503" name="Google Shape;2503;p110"/>
          <p:cNvSpPr/>
          <p:nvPr/>
        </p:nvSpPr>
        <p:spPr>
          <a:xfrm>
            <a:off x="6747577" y="1916433"/>
            <a:ext cx="1136700" cy="223800"/>
          </a:xfrm>
          <a:prstGeom prst="roundRect">
            <a:avLst>
              <a:gd name="adj" fmla="val 16667"/>
            </a:avLst>
          </a:prstGeom>
          <a:solidFill>
            <a:srgbClr val="697778"/>
          </a:solidFill>
          <a:ln w="9525" cap="flat" cmpd="sng">
            <a:solidFill>
              <a:schemeClr val="dk1"/>
            </a:solidFill>
            <a:prstDash val="solid"/>
            <a:round/>
            <a:headEnd type="none" w="sm" len="sm"/>
            <a:tailEnd type="none" w="sm" len="sm"/>
          </a:ln>
        </p:spPr>
        <p:txBody>
          <a:bodyPr spcFirstLastPara="1" wrap="square" lIns="64200" tIns="32075" rIns="64200" bIns="32075" anchor="ctr" anchorCtr="0">
            <a:noAutofit/>
          </a:bodyPr>
          <a:lstStyle/>
          <a:p>
            <a:pPr marL="0" marR="0" lvl="0" indent="0" algn="ctr" rtl="0">
              <a:lnSpc>
                <a:spcPct val="100000"/>
              </a:lnSpc>
              <a:spcBef>
                <a:spcPts val="0"/>
              </a:spcBef>
              <a:spcAft>
                <a:spcPts val="0"/>
              </a:spcAft>
              <a:buClr>
                <a:srgbClr val="000000"/>
              </a:buClr>
              <a:buSzPts val="870"/>
              <a:buFont typeface="Arial"/>
              <a:buNone/>
            </a:pPr>
            <a:r>
              <a:rPr lang="en-US" sz="870" b="0" i="0" u="none" strike="noStrike" cap="none">
                <a:solidFill>
                  <a:schemeClr val="lt1"/>
                </a:solidFill>
                <a:latin typeface="Arial"/>
                <a:ea typeface="Arial"/>
                <a:cs typeface="Arial"/>
                <a:sym typeface="Arial"/>
              </a:rPr>
              <a:t>Memory</a:t>
            </a:r>
            <a:endParaRPr sz="1266" b="0" i="0" u="none" strike="noStrike" cap="none">
              <a:solidFill>
                <a:schemeClr val="lt1"/>
              </a:solidFill>
              <a:latin typeface="Arial"/>
              <a:ea typeface="Arial"/>
              <a:cs typeface="Arial"/>
              <a:sym typeface="Arial"/>
            </a:endParaRPr>
          </a:p>
        </p:txBody>
      </p:sp>
      <p:sp>
        <p:nvSpPr>
          <p:cNvPr id="2504" name="Google Shape;2504;p110"/>
          <p:cNvSpPr/>
          <p:nvPr/>
        </p:nvSpPr>
        <p:spPr>
          <a:xfrm>
            <a:off x="7096571" y="1276987"/>
            <a:ext cx="416400" cy="532800"/>
          </a:xfrm>
          <a:prstGeom prst="can">
            <a:avLst>
              <a:gd name="adj" fmla="val 25000"/>
            </a:avLst>
          </a:prstGeom>
          <a:solidFill>
            <a:srgbClr val="697778"/>
          </a:solidFill>
          <a:ln w="9525" cap="flat" cmpd="sng">
            <a:solidFill>
              <a:schemeClr val="lt1"/>
            </a:solidFill>
            <a:prstDash val="solid"/>
            <a:round/>
            <a:headEnd type="none" w="sm" len="sm"/>
            <a:tailEnd type="none" w="sm" len="sm"/>
          </a:ln>
        </p:spPr>
        <p:txBody>
          <a:bodyPr spcFirstLastPara="1" wrap="square" lIns="64200" tIns="32075" rIns="64200" bIns="32075" anchor="ctr" anchorCtr="0">
            <a:noAutofit/>
          </a:bodyPr>
          <a:lstStyle/>
          <a:p>
            <a:pPr marL="0" marR="0" lvl="0" indent="0" algn="ctr" rtl="0">
              <a:lnSpc>
                <a:spcPct val="100000"/>
              </a:lnSpc>
              <a:spcBef>
                <a:spcPts val="0"/>
              </a:spcBef>
              <a:spcAft>
                <a:spcPts val="0"/>
              </a:spcAft>
              <a:buClr>
                <a:srgbClr val="000000"/>
              </a:buClr>
              <a:buSzPts val="1266"/>
              <a:buFont typeface="Arial"/>
              <a:buNone/>
            </a:pPr>
            <a:endParaRPr sz="1266" b="0" i="0" u="none" strike="noStrike" cap="none">
              <a:solidFill>
                <a:schemeClr val="lt1"/>
              </a:solidFill>
              <a:latin typeface="Arial"/>
              <a:ea typeface="Arial"/>
              <a:cs typeface="Arial"/>
              <a:sym typeface="Arial"/>
            </a:endParaRPr>
          </a:p>
        </p:txBody>
      </p:sp>
      <p:sp>
        <p:nvSpPr>
          <p:cNvPr id="2505" name="Google Shape;2505;p110"/>
          <p:cNvSpPr/>
          <p:nvPr/>
        </p:nvSpPr>
        <p:spPr>
          <a:xfrm>
            <a:off x="6743912" y="3372405"/>
            <a:ext cx="1136700" cy="223800"/>
          </a:xfrm>
          <a:prstGeom prst="roundRect">
            <a:avLst>
              <a:gd name="adj" fmla="val 16667"/>
            </a:avLst>
          </a:prstGeom>
          <a:solidFill>
            <a:srgbClr val="697778"/>
          </a:solidFill>
          <a:ln w="9525" cap="flat" cmpd="sng">
            <a:solidFill>
              <a:schemeClr val="dk1"/>
            </a:solidFill>
            <a:prstDash val="solid"/>
            <a:round/>
            <a:headEnd type="none" w="sm" len="sm"/>
            <a:tailEnd type="none" w="sm" len="sm"/>
          </a:ln>
        </p:spPr>
        <p:txBody>
          <a:bodyPr spcFirstLastPara="1" wrap="square" lIns="64200" tIns="32075" rIns="64200" bIns="32075" anchor="ctr" anchorCtr="0">
            <a:noAutofit/>
          </a:bodyPr>
          <a:lstStyle/>
          <a:p>
            <a:pPr marL="0" marR="0" lvl="0" indent="0" algn="ctr" rtl="0">
              <a:lnSpc>
                <a:spcPct val="100000"/>
              </a:lnSpc>
              <a:spcBef>
                <a:spcPts val="0"/>
              </a:spcBef>
              <a:spcAft>
                <a:spcPts val="0"/>
              </a:spcAft>
              <a:buClr>
                <a:srgbClr val="000000"/>
              </a:buClr>
              <a:buSzPts val="870"/>
              <a:buFont typeface="Arial"/>
              <a:buNone/>
            </a:pPr>
            <a:r>
              <a:rPr lang="en-US" sz="870" b="0" i="0" u="none" strike="noStrike" cap="none">
                <a:solidFill>
                  <a:schemeClr val="lt1"/>
                </a:solidFill>
                <a:latin typeface="Arial"/>
                <a:ea typeface="Arial"/>
                <a:cs typeface="Arial"/>
                <a:sym typeface="Arial"/>
              </a:rPr>
              <a:t>Perception</a:t>
            </a:r>
            <a:endParaRPr sz="1266" b="0" i="0" u="none" strike="noStrike" cap="none">
              <a:solidFill>
                <a:schemeClr val="lt1"/>
              </a:solidFill>
              <a:latin typeface="Arial"/>
              <a:ea typeface="Arial"/>
              <a:cs typeface="Arial"/>
              <a:sym typeface="Arial"/>
            </a:endParaRPr>
          </a:p>
        </p:txBody>
      </p:sp>
      <p:sp>
        <p:nvSpPr>
          <p:cNvPr id="2506" name="Google Shape;2506;p110"/>
          <p:cNvSpPr/>
          <p:nvPr/>
        </p:nvSpPr>
        <p:spPr>
          <a:xfrm rot="5400000">
            <a:off x="7617426" y="2578766"/>
            <a:ext cx="1136700" cy="223800"/>
          </a:xfrm>
          <a:prstGeom prst="roundRect">
            <a:avLst>
              <a:gd name="adj" fmla="val 16667"/>
            </a:avLst>
          </a:prstGeom>
          <a:solidFill>
            <a:srgbClr val="697778"/>
          </a:solidFill>
          <a:ln w="9525" cap="flat" cmpd="sng">
            <a:solidFill>
              <a:schemeClr val="dk1"/>
            </a:solidFill>
            <a:prstDash val="solid"/>
            <a:round/>
            <a:headEnd type="none" w="sm" len="sm"/>
            <a:tailEnd type="none" w="sm" len="sm"/>
          </a:ln>
        </p:spPr>
        <p:txBody>
          <a:bodyPr spcFirstLastPara="1" wrap="square" lIns="64200" tIns="32075" rIns="64200" bIns="32075" anchor="ctr" anchorCtr="0">
            <a:noAutofit/>
          </a:bodyPr>
          <a:lstStyle/>
          <a:p>
            <a:pPr marL="0" marR="0" lvl="0" indent="0" algn="ctr" rtl="0">
              <a:lnSpc>
                <a:spcPct val="100000"/>
              </a:lnSpc>
              <a:spcBef>
                <a:spcPts val="0"/>
              </a:spcBef>
              <a:spcAft>
                <a:spcPts val="0"/>
              </a:spcAft>
              <a:buClr>
                <a:srgbClr val="000000"/>
              </a:buClr>
              <a:buSzPts val="870"/>
              <a:buFont typeface="Arial"/>
              <a:buNone/>
            </a:pPr>
            <a:r>
              <a:rPr lang="en-US" sz="870" b="0" i="0" u="none" strike="noStrike" cap="none">
                <a:solidFill>
                  <a:schemeClr val="lt1"/>
                </a:solidFill>
                <a:latin typeface="Arial"/>
                <a:ea typeface="Arial"/>
                <a:cs typeface="Arial"/>
                <a:sym typeface="Arial"/>
              </a:rPr>
              <a:t>Reasoning</a:t>
            </a:r>
            <a:endParaRPr sz="1266" b="0" i="0" u="none" strike="noStrike" cap="none">
              <a:solidFill>
                <a:schemeClr val="lt1"/>
              </a:solidFill>
              <a:latin typeface="Arial"/>
              <a:ea typeface="Arial"/>
              <a:cs typeface="Arial"/>
              <a:sym typeface="Arial"/>
            </a:endParaRPr>
          </a:p>
        </p:txBody>
      </p:sp>
      <p:sp>
        <p:nvSpPr>
          <p:cNvPr id="2507" name="Google Shape;2507;p110"/>
          <p:cNvSpPr/>
          <p:nvPr/>
        </p:nvSpPr>
        <p:spPr>
          <a:xfrm rot="-5400000">
            <a:off x="5887589" y="2578800"/>
            <a:ext cx="1136700" cy="223800"/>
          </a:xfrm>
          <a:prstGeom prst="roundRect">
            <a:avLst>
              <a:gd name="adj" fmla="val 16667"/>
            </a:avLst>
          </a:prstGeom>
          <a:solidFill>
            <a:srgbClr val="697778"/>
          </a:solidFill>
          <a:ln w="9525" cap="flat" cmpd="sng">
            <a:solidFill>
              <a:schemeClr val="dk1"/>
            </a:solidFill>
            <a:prstDash val="solid"/>
            <a:round/>
            <a:headEnd type="none" w="sm" len="sm"/>
            <a:tailEnd type="none" w="sm" len="sm"/>
          </a:ln>
        </p:spPr>
        <p:txBody>
          <a:bodyPr spcFirstLastPara="1" wrap="square" lIns="64200" tIns="32075" rIns="64200" bIns="32075" anchor="ctr" anchorCtr="0">
            <a:noAutofit/>
          </a:bodyPr>
          <a:lstStyle/>
          <a:p>
            <a:pPr marL="0" marR="0" lvl="0" indent="0" algn="ctr" rtl="0">
              <a:lnSpc>
                <a:spcPct val="100000"/>
              </a:lnSpc>
              <a:spcBef>
                <a:spcPts val="0"/>
              </a:spcBef>
              <a:spcAft>
                <a:spcPts val="0"/>
              </a:spcAft>
              <a:buClr>
                <a:srgbClr val="000000"/>
              </a:buClr>
              <a:buSzPts val="870"/>
              <a:buFont typeface="Arial"/>
              <a:buNone/>
            </a:pPr>
            <a:r>
              <a:rPr lang="en-US" sz="870" b="0" i="0" u="none" strike="noStrike" cap="none">
                <a:solidFill>
                  <a:schemeClr val="lt1"/>
                </a:solidFill>
                <a:latin typeface="Arial"/>
                <a:ea typeface="Arial"/>
                <a:cs typeface="Arial"/>
                <a:sym typeface="Arial"/>
              </a:rPr>
              <a:t>Action</a:t>
            </a:r>
            <a:endParaRPr sz="1266" b="0" i="0" u="none" strike="noStrike" cap="none">
              <a:solidFill>
                <a:schemeClr val="lt1"/>
              </a:solidFill>
              <a:latin typeface="Arial"/>
              <a:ea typeface="Arial"/>
              <a:cs typeface="Arial"/>
              <a:sym typeface="Arial"/>
            </a:endParaRPr>
          </a:p>
        </p:txBody>
      </p:sp>
      <p:pic>
        <p:nvPicPr>
          <p:cNvPr id="2508" name="Google Shape;2508;p110"/>
          <p:cNvPicPr preferRelativeResize="0"/>
          <p:nvPr/>
        </p:nvPicPr>
        <p:blipFill rotWithShape="1">
          <a:blip r:embed="rId4">
            <a:alphaModFix/>
          </a:blip>
          <a:srcRect l="14814" t="-2297" r="12712" b="-1159"/>
          <a:stretch/>
        </p:blipFill>
        <p:spPr>
          <a:xfrm>
            <a:off x="8339900" y="2476087"/>
            <a:ext cx="589282" cy="472489"/>
          </a:xfrm>
          <a:prstGeom prst="rect">
            <a:avLst/>
          </a:prstGeom>
          <a:noFill/>
          <a:ln>
            <a:noFill/>
          </a:ln>
        </p:spPr>
      </p:pic>
      <p:pic>
        <p:nvPicPr>
          <p:cNvPr id="2509" name="Google Shape;2509;p110" descr="A graph on a blue square&#10;&#10;AI-generated content may be incorrect."/>
          <p:cNvPicPr preferRelativeResize="0"/>
          <p:nvPr/>
        </p:nvPicPr>
        <p:blipFill rotWithShape="1">
          <a:blip r:embed="rId5">
            <a:alphaModFix/>
          </a:blip>
          <a:srcRect/>
          <a:stretch/>
        </p:blipFill>
        <p:spPr>
          <a:xfrm flipH="1">
            <a:off x="6308173" y="3658150"/>
            <a:ext cx="483461" cy="492851"/>
          </a:xfrm>
          <a:prstGeom prst="rect">
            <a:avLst/>
          </a:prstGeom>
          <a:noFill/>
          <a:ln>
            <a:noFill/>
          </a:ln>
        </p:spPr>
      </p:pic>
      <p:pic>
        <p:nvPicPr>
          <p:cNvPr id="2510" name="Google Shape;2510;p110" descr="A grey square with white lines&#10;&#10;AI-generated content may be incorrect."/>
          <p:cNvPicPr preferRelativeResize="0"/>
          <p:nvPr/>
        </p:nvPicPr>
        <p:blipFill rotWithShape="1">
          <a:blip r:embed="rId6">
            <a:alphaModFix/>
          </a:blip>
          <a:srcRect/>
          <a:stretch/>
        </p:blipFill>
        <p:spPr>
          <a:xfrm flipH="1">
            <a:off x="6791634" y="3658150"/>
            <a:ext cx="488156" cy="488157"/>
          </a:xfrm>
          <a:prstGeom prst="rect">
            <a:avLst/>
          </a:prstGeom>
          <a:noFill/>
          <a:ln>
            <a:noFill/>
          </a:ln>
        </p:spPr>
      </p:pic>
      <p:pic>
        <p:nvPicPr>
          <p:cNvPr id="2511" name="Google Shape;2511;p110" descr="A grey square with white text&#10;&#10;AI-generated content may be incorrect."/>
          <p:cNvPicPr preferRelativeResize="0"/>
          <p:nvPr/>
        </p:nvPicPr>
        <p:blipFill rotWithShape="1">
          <a:blip r:embed="rId7">
            <a:alphaModFix/>
          </a:blip>
          <a:srcRect/>
          <a:stretch/>
        </p:blipFill>
        <p:spPr>
          <a:xfrm flipH="1">
            <a:off x="7786721" y="3653457"/>
            <a:ext cx="497543" cy="488157"/>
          </a:xfrm>
          <a:prstGeom prst="rect">
            <a:avLst/>
          </a:prstGeom>
          <a:noFill/>
          <a:ln>
            <a:noFill/>
          </a:ln>
        </p:spPr>
      </p:pic>
      <p:pic>
        <p:nvPicPr>
          <p:cNvPr id="2512" name="Google Shape;2512;p110" descr="A grey square with a white eye and text&#10;&#10;AI-generated content may be incorrect."/>
          <p:cNvPicPr preferRelativeResize="0"/>
          <p:nvPr/>
        </p:nvPicPr>
        <p:blipFill rotWithShape="1">
          <a:blip r:embed="rId8">
            <a:alphaModFix/>
          </a:blip>
          <a:srcRect/>
          <a:stretch/>
        </p:blipFill>
        <p:spPr>
          <a:xfrm flipH="1">
            <a:off x="7279791" y="3653456"/>
            <a:ext cx="506929" cy="488161"/>
          </a:xfrm>
          <a:prstGeom prst="rect">
            <a:avLst/>
          </a:prstGeom>
          <a:noFill/>
          <a:ln>
            <a:noFill/>
          </a:ln>
        </p:spPr>
      </p:pic>
      <p:pic>
        <p:nvPicPr>
          <p:cNvPr id="2513" name="Google Shape;2513;p110" descr="A green square with white and black logo&#10;&#10;AI-generated content may be incorrect."/>
          <p:cNvPicPr preferRelativeResize="0"/>
          <p:nvPr/>
        </p:nvPicPr>
        <p:blipFill rotWithShape="1">
          <a:blip r:embed="rId9">
            <a:alphaModFix/>
          </a:blip>
          <a:srcRect/>
          <a:stretch/>
        </p:blipFill>
        <p:spPr>
          <a:xfrm>
            <a:off x="5843836" y="2027477"/>
            <a:ext cx="454464" cy="425147"/>
          </a:xfrm>
          <a:prstGeom prst="rect">
            <a:avLst/>
          </a:prstGeom>
          <a:noFill/>
          <a:ln>
            <a:noFill/>
          </a:ln>
        </p:spPr>
      </p:pic>
      <p:pic>
        <p:nvPicPr>
          <p:cNvPr id="2514" name="Google Shape;2514;p110" descr="A green square with white text&#10;&#10;AI-generated content may be incorrect."/>
          <p:cNvPicPr preferRelativeResize="0"/>
          <p:nvPr/>
        </p:nvPicPr>
        <p:blipFill rotWithShape="1">
          <a:blip r:embed="rId10">
            <a:alphaModFix/>
          </a:blip>
          <a:srcRect/>
          <a:stretch/>
        </p:blipFill>
        <p:spPr>
          <a:xfrm>
            <a:off x="5843836" y="2929081"/>
            <a:ext cx="454464" cy="428813"/>
          </a:xfrm>
          <a:prstGeom prst="rect">
            <a:avLst/>
          </a:prstGeom>
          <a:noFill/>
          <a:ln>
            <a:noFill/>
          </a:ln>
        </p:spPr>
      </p:pic>
      <p:pic>
        <p:nvPicPr>
          <p:cNvPr id="2515" name="Google Shape;2515;p110" descr="A green square with white circles and a x&#10;&#10;AI-generated content may be incorrect."/>
          <p:cNvPicPr preferRelativeResize="0"/>
          <p:nvPr/>
        </p:nvPicPr>
        <p:blipFill rotWithShape="1">
          <a:blip r:embed="rId11">
            <a:alphaModFix/>
          </a:blip>
          <a:srcRect/>
          <a:stretch/>
        </p:blipFill>
        <p:spPr>
          <a:xfrm>
            <a:off x="5851166" y="2478279"/>
            <a:ext cx="447134" cy="425147"/>
          </a:xfrm>
          <a:prstGeom prst="rect">
            <a:avLst/>
          </a:prstGeom>
          <a:noFill/>
          <a:ln>
            <a:noFill/>
          </a:ln>
        </p:spPr>
      </p:pic>
      <p:sp>
        <p:nvSpPr>
          <p:cNvPr id="2516" name="Google Shape;2516;p110"/>
          <p:cNvSpPr txBox="1"/>
          <p:nvPr/>
        </p:nvSpPr>
        <p:spPr>
          <a:xfrm>
            <a:off x="6567114" y="3002075"/>
            <a:ext cx="1507500" cy="227400"/>
          </a:xfrm>
          <a:prstGeom prst="rect">
            <a:avLst/>
          </a:prstGeom>
          <a:noFill/>
          <a:ln>
            <a:noFill/>
          </a:ln>
        </p:spPr>
        <p:txBody>
          <a:bodyPr spcFirstLastPara="1" wrap="square" lIns="64200" tIns="32075" rIns="64200" bIns="32075" anchor="t" anchorCtr="0">
            <a:noAutofit/>
          </a:bodyPr>
          <a:lstStyle/>
          <a:p>
            <a:pPr marL="0" marR="0" lvl="0" indent="0" algn="ctr" rtl="0">
              <a:lnSpc>
                <a:spcPct val="95000"/>
              </a:lnSpc>
              <a:spcBef>
                <a:spcPts val="0"/>
              </a:spcBef>
              <a:spcAft>
                <a:spcPts val="0"/>
              </a:spcAft>
              <a:buClr>
                <a:schemeClr val="dk1"/>
              </a:buClr>
              <a:buSzPts val="870"/>
              <a:buFont typeface="NTR"/>
              <a:buNone/>
            </a:pPr>
            <a:r>
              <a:rPr lang="en-US" sz="870" b="1" i="0" u="none" strike="noStrike" cap="none">
                <a:solidFill>
                  <a:schemeClr val="dk1"/>
                </a:solidFill>
                <a:latin typeface="Arial"/>
                <a:ea typeface="Arial"/>
                <a:cs typeface="Arial"/>
                <a:sym typeface="Arial"/>
              </a:rPr>
              <a:t>AI Agent</a:t>
            </a:r>
            <a:endParaRPr sz="870" b="0" i="0" u="none" strike="noStrike" cap="none">
              <a:solidFill>
                <a:schemeClr val="dk1"/>
              </a:solidFill>
              <a:latin typeface="Arial"/>
              <a:ea typeface="Arial"/>
              <a:cs typeface="Arial"/>
              <a:sym typeface="Arial"/>
            </a:endParaRPr>
          </a:p>
          <a:p>
            <a:pPr marL="0" marR="0" lvl="0" indent="0" algn="ctr" rtl="0">
              <a:lnSpc>
                <a:spcPct val="95000"/>
              </a:lnSpc>
              <a:spcBef>
                <a:spcPts val="396"/>
              </a:spcBef>
              <a:spcAft>
                <a:spcPts val="0"/>
              </a:spcAft>
              <a:buClr>
                <a:schemeClr val="lt1"/>
              </a:buClr>
              <a:buSzPts val="870"/>
              <a:buFont typeface="NTR"/>
              <a:buNone/>
            </a:pPr>
            <a:endParaRPr sz="870" b="1" i="0" u="none" strike="noStrike" cap="none">
              <a:solidFill>
                <a:schemeClr val="dk1"/>
              </a:solidFill>
              <a:latin typeface="Arial"/>
              <a:ea typeface="Arial"/>
              <a:cs typeface="Arial"/>
              <a:sym typeface="Arial"/>
            </a:endParaRPr>
          </a:p>
          <a:p>
            <a:pPr marL="0" marR="0" lvl="0" indent="0" algn="ctr" rtl="0">
              <a:lnSpc>
                <a:spcPct val="95000"/>
              </a:lnSpc>
              <a:spcBef>
                <a:spcPts val="396"/>
              </a:spcBef>
              <a:spcAft>
                <a:spcPts val="0"/>
              </a:spcAft>
              <a:buClr>
                <a:schemeClr val="lt1"/>
              </a:buClr>
              <a:buSzPts val="950"/>
              <a:buFont typeface="NTR"/>
              <a:buNone/>
            </a:pPr>
            <a:endParaRPr sz="949"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sp>
        <p:nvSpPr>
          <p:cNvPr id="2168" name="Google Shape;2168;p101"/>
          <p:cNvSpPr txBox="1">
            <a:spLocks noGrp="1"/>
          </p:cNvSpPr>
          <p:nvPr>
            <p:ph type="title"/>
          </p:nvPr>
        </p:nvSpPr>
        <p:spPr>
          <a:xfrm>
            <a:off x="432492" y="102602"/>
            <a:ext cx="3028200" cy="462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1800"/>
              <a:buFont typeface="Arial"/>
              <a:buNone/>
            </a:pPr>
            <a:r>
              <a:rPr lang="en-US">
                <a:latin typeface="Lexend Deca"/>
                <a:ea typeface="Lexend Deca"/>
                <a:cs typeface="Lexend Deca"/>
                <a:sym typeface="Lexend Deca"/>
              </a:rPr>
              <a:t>Agenda</a:t>
            </a:r>
            <a:endParaRPr>
              <a:latin typeface="Lexend Deca"/>
              <a:ea typeface="Lexend Deca"/>
              <a:cs typeface="Lexend Deca"/>
              <a:sym typeface="Lexend Deca"/>
            </a:endParaRPr>
          </a:p>
        </p:txBody>
      </p:sp>
      <p:sp>
        <p:nvSpPr>
          <p:cNvPr id="2169" name="Google Shape;2169;p101"/>
          <p:cNvSpPr txBox="1">
            <a:spLocks noGrp="1"/>
          </p:cNvSpPr>
          <p:nvPr>
            <p:ph type="sldNum" idx="12"/>
          </p:nvPr>
        </p:nvSpPr>
        <p:spPr>
          <a:xfrm>
            <a:off x="54300" y="4893559"/>
            <a:ext cx="205800" cy="20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600"/>
              <a:buNone/>
            </a:pPr>
            <a:fld id="{00000000-1234-1234-1234-123412341234}" type="slidenum">
              <a:rPr lang="en-US"/>
              <a:t>2</a:t>
            </a:fld>
            <a:endParaRPr/>
          </a:p>
        </p:txBody>
      </p:sp>
      <p:sp>
        <p:nvSpPr>
          <p:cNvPr id="2170" name="Google Shape;2170;p101"/>
          <p:cNvSpPr txBox="1">
            <a:spLocks noGrp="1"/>
          </p:cNvSpPr>
          <p:nvPr>
            <p:ph type="ftr" idx="11"/>
          </p:nvPr>
        </p:nvSpPr>
        <p:spPr>
          <a:xfrm>
            <a:off x="260039" y="4893738"/>
            <a:ext cx="3231600" cy="205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100"/>
              <a:buNone/>
            </a:pPr>
            <a:r>
              <a:rPr lang="en-US"/>
              <a:t>Copyright © 2026, Oracle and/or its affiliates</a:t>
            </a:r>
            <a:endParaRPr/>
          </a:p>
        </p:txBody>
      </p:sp>
      <p:sp>
        <p:nvSpPr>
          <p:cNvPr id="2171" name="Google Shape;2171;p101"/>
          <p:cNvSpPr txBox="1">
            <a:spLocks noGrp="1"/>
          </p:cNvSpPr>
          <p:nvPr>
            <p:ph type="body" idx="1"/>
          </p:nvPr>
        </p:nvSpPr>
        <p:spPr>
          <a:xfrm>
            <a:off x="433100" y="723850"/>
            <a:ext cx="246900" cy="2914800"/>
          </a:xfrm>
          <a:prstGeom prst="rect">
            <a:avLst/>
          </a:prstGeom>
          <a:noFill/>
          <a:ln>
            <a:noFill/>
          </a:ln>
        </p:spPr>
        <p:txBody>
          <a:bodyPr spcFirstLastPara="1" wrap="square" lIns="0" tIns="0" rIns="0" bIns="0" anchor="t" anchorCtr="0">
            <a:noAutofit/>
          </a:bodyPr>
          <a:lstStyle/>
          <a:p>
            <a:pPr marL="0" lvl="0" indent="0" algn="l" rtl="0">
              <a:lnSpc>
                <a:spcPct val="200000"/>
              </a:lnSpc>
              <a:spcBef>
                <a:spcPts val="0"/>
              </a:spcBef>
              <a:spcAft>
                <a:spcPts val="0"/>
              </a:spcAft>
              <a:buClr>
                <a:schemeClr val="lt1"/>
              </a:buClr>
              <a:buSzPts val="1400"/>
              <a:buNone/>
            </a:pPr>
            <a:r>
              <a:rPr lang="en-US" dirty="0">
                <a:latin typeface="Lexend Deca"/>
                <a:ea typeface="Lexend Deca"/>
                <a:cs typeface="Lexend Deca"/>
                <a:sym typeface="Lexend Deca"/>
              </a:rPr>
              <a:t>1</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2</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3</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4</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5</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6</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endParaRPr dirty="0">
              <a:latin typeface="Lexend Deca"/>
              <a:ea typeface="Lexend Deca"/>
              <a:cs typeface="Lexend Deca"/>
              <a:sym typeface="Lexend Deca"/>
            </a:endParaRPr>
          </a:p>
        </p:txBody>
      </p:sp>
      <p:sp>
        <p:nvSpPr>
          <p:cNvPr id="2172" name="Google Shape;2172;p101"/>
          <p:cNvSpPr txBox="1">
            <a:spLocks noGrp="1"/>
          </p:cNvSpPr>
          <p:nvPr>
            <p:ph type="body" idx="2"/>
          </p:nvPr>
        </p:nvSpPr>
        <p:spPr>
          <a:xfrm>
            <a:off x="781700" y="723856"/>
            <a:ext cx="3870300" cy="3446400"/>
          </a:xfrm>
          <a:prstGeom prst="rect">
            <a:avLst/>
          </a:prstGeom>
          <a:noFill/>
          <a:ln>
            <a:noFill/>
          </a:ln>
        </p:spPr>
        <p:txBody>
          <a:bodyPr spcFirstLastPara="1" wrap="square" lIns="0" tIns="0" rIns="0" bIns="0" anchor="t" anchorCtr="0">
            <a:noAutofit/>
          </a:bodyPr>
          <a:lstStyle/>
          <a:p>
            <a:pPr marL="0" lvl="0" indent="0" algn="l" rtl="0">
              <a:lnSpc>
                <a:spcPct val="200000"/>
              </a:lnSpc>
              <a:spcBef>
                <a:spcPts val="0"/>
              </a:spcBef>
              <a:spcAft>
                <a:spcPts val="0"/>
              </a:spcAft>
              <a:buClr>
                <a:schemeClr val="lt1"/>
              </a:buClr>
              <a:buSzPts val="1400"/>
              <a:buNone/>
            </a:pPr>
            <a:r>
              <a:rPr lang="en-US" dirty="0">
                <a:latin typeface="Lexend Deca"/>
                <a:ea typeface="Lexend Deca"/>
                <a:cs typeface="Lexend Deca"/>
                <a:sym typeface="Lexend Deca"/>
              </a:rPr>
              <a:t>Workshop Intro</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Meet the Oracle Team</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Why AI Agents Need Memory</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Implementing Agent Memory</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Context, Memory, and Harness Engineering</a:t>
            </a:r>
            <a:endParaRPr dirty="0">
              <a:latin typeface="Lexend Deca"/>
              <a:ea typeface="Lexend Deca"/>
              <a:cs typeface="Lexend Deca"/>
              <a:sym typeface="Lexend Deca"/>
            </a:endParaRPr>
          </a:p>
          <a:p>
            <a:pPr marL="0" lvl="0" indent="0" algn="l" rtl="0">
              <a:lnSpc>
                <a:spcPct val="200000"/>
              </a:lnSpc>
              <a:spcBef>
                <a:spcPts val="500"/>
              </a:spcBef>
              <a:spcAft>
                <a:spcPts val="0"/>
              </a:spcAft>
              <a:buClr>
                <a:schemeClr val="lt1"/>
              </a:buClr>
              <a:buSzPts val="1400"/>
              <a:buNone/>
            </a:pPr>
            <a:r>
              <a:rPr lang="en-US" dirty="0">
                <a:latin typeface="Lexend Deca"/>
                <a:ea typeface="Lexend Deca"/>
                <a:cs typeface="Lexend Deca"/>
                <a:sym typeface="Lexend Deca"/>
              </a:rPr>
              <a:t>Code: Live Hands-on Session</a:t>
            </a:r>
            <a:endParaRPr dirty="0">
              <a:latin typeface="Lexend Deca"/>
              <a:ea typeface="Lexend Deca"/>
              <a:cs typeface="Lexend Deca"/>
              <a:sym typeface="Lexend Deca"/>
            </a:endParaRPr>
          </a:p>
        </p:txBody>
      </p:sp>
    </p:spTree>
    <p:extLst>
      <p:ext uri="{BB962C8B-B14F-4D97-AF65-F5344CB8AC3E}">
        <p14:creationId xmlns:p14="http://schemas.microsoft.com/office/powerpoint/2010/main" val="1029116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2927"/>
        <p:cNvGrpSpPr/>
        <p:nvPr/>
      </p:nvGrpSpPr>
      <p:grpSpPr>
        <a:xfrm>
          <a:off x="0" y="0"/>
          <a:ext cx="0" cy="0"/>
          <a:chOff x="0" y="0"/>
          <a:chExt cx="0" cy="0"/>
        </a:xfrm>
      </p:grpSpPr>
      <p:sp>
        <p:nvSpPr>
          <p:cNvPr id="2928" name="Google Shape;2928;p124"/>
          <p:cNvSpPr/>
          <p:nvPr/>
        </p:nvSpPr>
        <p:spPr>
          <a:xfrm>
            <a:off x="0" y="0"/>
            <a:ext cx="9144000" cy="5670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9" name="Google Shape;2929;p124"/>
          <p:cNvSpPr/>
          <p:nvPr/>
        </p:nvSpPr>
        <p:spPr>
          <a:xfrm>
            <a:off x="228600" y="0"/>
            <a:ext cx="7772400" cy="567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700"/>
              <a:buFont typeface="Calibri"/>
              <a:buNone/>
            </a:pPr>
            <a:r>
              <a:rPr lang="en-US" sz="1700" b="1" i="0" u="none" strike="noStrike" cap="none">
                <a:solidFill>
                  <a:srgbClr val="FFFFFF"/>
                </a:solidFill>
                <a:latin typeface="Lexend Deca"/>
                <a:ea typeface="Lexend Deca"/>
                <a:cs typeface="Lexend Deca"/>
                <a:sym typeface="Lexend Deca"/>
              </a:rPr>
              <a:t>Classification of Agent Memory</a:t>
            </a:r>
            <a:endParaRPr sz="1700" b="0" i="0" u="none" strike="noStrike" cap="none">
              <a:solidFill>
                <a:schemeClr val="dk1"/>
              </a:solidFill>
              <a:latin typeface="Lexend Deca"/>
              <a:ea typeface="Lexend Deca"/>
              <a:cs typeface="Lexend Deca"/>
              <a:sym typeface="Lexend Deca"/>
            </a:endParaRPr>
          </a:p>
        </p:txBody>
      </p:sp>
      <p:sp>
        <p:nvSpPr>
          <p:cNvPr id="2930" name="Google Shape;2930;p124"/>
          <p:cNvSpPr/>
          <p:nvPr/>
        </p:nvSpPr>
        <p:spPr>
          <a:xfrm>
            <a:off x="693805" y="657456"/>
            <a:ext cx="62535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B6B6B"/>
              </a:buClr>
              <a:buSzPts val="850"/>
              <a:buFont typeface="Calibri"/>
              <a:buNone/>
            </a:pPr>
            <a:r>
              <a:rPr lang="en-US" sz="850" b="0" i="1" u="none" strike="noStrike" cap="none">
                <a:solidFill>
                  <a:srgbClr val="6B6B6B"/>
                </a:solidFill>
                <a:latin typeface="Lexend Deca"/>
                <a:ea typeface="Lexend Deca"/>
                <a:cs typeface="Lexend Deca"/>
                <a:sym typeface="Lexend Deca"/>
              </a:rPr>
              <a:t>Agent memory is organised into three tiers: storage </a:t>
            </a:r>
            <a:r>
              <a:rPr lang="en-US" sz="850" b="1" i="1" u="none" strike="noStrike" cap="none">
                <a:solidFill>
                  <a:srgbClr val="6B6B6B"/>
                </a:solidFill>
                <a:latin typeface="Lexend Deca"/>
                <a:ea typeface="Lexend Deca"/>
                <a:cs typeface="Lexend Deca"/>
                <a:sym typeface="Lexend Deca"/>
              </a:rPr>
              <a:t>duration</a:t>
            </a:r>
            <a:r>
              <a:rPr lang="en-US" sz="850" b="0" i="1" u="none" strike="noStrike" cap="none">
                <a:solidFill>
                  <a:srgbClr val="6B6B6B"/>
                </a:solidFill>
                <a:latin typeface="Lexend Deca"/>
                <a:ea typeface="Lexend Deca"/>
                <a:cs typeface="Lexend Deca"/>
                <a:sym typeface="Lexend Deca"/>
              </a:rPr>
              <a:t>, </a:t>
            </a:r>
            <a:r>
              <a:rPr lang="en-US" sz="850" b="1" i="1" u="none" strike="noStrike" cap="none">
                <a:solidFill>
                  <a:srgbClr val="6B6B6B"/>
                </a:solidFill>
                <a:latin typeface="Lexend Deca"/>
                <a:ea typeface="Lexend Deca"/>
                <a:cs typeface="Lexend Deca"/>
                <a:sym typeface="Lexend Deca"/>
              </a:rPr>
              <a:t>cognitive function</a:t>
            </a:r>
            <a:r>
              <a:rPr lang="en-US" sz="850" b="0" i="1" u="none" strike="noStrike" cap="none">
                <a:solidFill>
                  <a:srgbClr val="6B6B6B"/>
                </a:solidFill>
                <a:latin typeface="Lexend Deca"/>
                <a:ea typeface="Lexend Deca"/>
                <a:cs typeface="Lexend Deca"/>
                <a:sym typeface="Lexend Deca"/>
              </a:rPr>
              <a:t>, and </a:t>
            </a:r>
            <a:r>
              <a:rPr lang="en-US" sz="850" b="1" i="1" u="none" strike="noStrike" cap="none">
                <a:solidFill>
                  <a:srgbClr val="6B6B6B"/>
                </a:solidFill>
                <a:latin typeface="Lexend Deca"/>
                <a:ea typeface="Lexend Deca"/>
                <a:cs typeface="Lexend Deca"/>
                <a:sym typeface="Lexend Deca"/>
              </a:rPr>
              <a:t>concrete implementation</a:t>
            </a:r>
            <a:r>
              <a:rPr lang="en-US" sz="850" b="0" i="1" u="none" strike="noStrike" cap="none">
                <a:solidFill>
                  <a:srgbClr val="6B6B6B"/>
                </a:solidFill>
                <a:latin typeface="Lexend Deca"/>
                <a:ea typeface="Lexend Deca"/>
                <a:cs typeface="Lexend Deca"/>
                <a:sym typeface="Lexend Deca"/>
              </a:rPr>
              <a:t>.</a:t>
            </a:r>
            <a:endParaRPr sz="850" b="0" i="0" u="none" strike="noStrike" cap="none">
              <a:solidFill>
                <a:schemeClr val="dk1"/>
              </a:solidFill>
              <a:latin typeface="Lexend Deca"/>
              <a:ea typeface="Lexend Deca"/>
              <a:cs typeface="Lexend Deca"/>
              <a:sym typeface="Lexend Deca"/>
            </a:endParaRPr>
          </a:p>
        </p:txBody>
      </p:sp>
      <p:grpSp>
        <p:nvGrpSpPr>
          <p:cNvPr id="2931" name="Google Shape;2931;p124"/>
          <p:cNvGrpSpPr/>
          <p:nvPr/>
        </p:nvGrpSpPr>
        <p:grpSpPr>
          <a:xfrm>
            <a:off x="801917" y="3018714"/>
            <a:ext cx="1170300" cy="365700"/>
            <a:chOff x="164592" y="2340864"/>
            <a:chExt cx="1170300" cy="365700"/>
          </a:xfrm>
        </p:grpSpPr>
        <p:sp>
          <p:nvSpPr>
            <p:cNvPr id="2932" name="Google Shape;2932;p124"/>
            <p:cNvSpPr/>
            <p:nvPr/>
          </p:nvSpPr>
          <p:spPr>
            <a:xfrm>
              <a:off x="164592" y="2340864"/>
              <a:ext cx="1170300" cy="365700"/>
            </a:xfrm>
            <a:prstGeom prst="rect">
              <a:avLst/>
            </a:prstGeom>
            <a:solidFill>
              <a:srgbClr val="2D2D2D"/>
            </a:solidFill>
            <a:ln w="12700" cap="flat"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33" name="Google Shape;2933;p124"/>
            <p:cNvSpPr/>
            <p:nvPr/>
          </p:nvSpPr>
          <p:spPr>
            <a:xfrm>
              <a:off x="164592" y="2340864"/>
              <a:ext cx="11703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850"/>
                <a:buFont typeface="Calibri"/>
                <a:buNone/>
              </a:pPr>
              <a:r>
                <a:rPr lang="en-US" sz="850" b="1" i="0" u="none" strike="noStrike" cap="none">
                  <a:solidFill>
                    <a:srgbClr val="FFFFFF"/>
                  </a:solidFill>
                  <a:latin typeface="Lexend Deca"/>
                  <a:ea typeface="Lexend Deca"/>
                  <a:cs typeface="Lexend Deca"/>
                  <a:sym typeface="Lexend Deca"/>
                </a:rPr>
                <a:t>Agent Memory</a:t>
              </a:r>
              <a:endParaRPr sz="850" b="0" i="0" u="none" strike="noStrike" cap="none">
                <a:solidFill>
                  <a:schemeClr val="dk1"/>
                </a:solidFill>
                <a:latin typeface="Lexend Deca"/>
                <a:ea typeface="Lexend Deca"/>
                <a:cs typeface="Lexend Deca"/>
                <a:sym typeface="Lexend Deca"/>
              </a:endParaRPr>
            </a:p>
          </p:txBody>
        </p:sp>
      </p:grpSp>
      <p:grpSp>
        <p:nvGrpSpPr>
          <p:cNvPr id="2934" name="Google Shape;2934;p124"/>
          <p:cNvGrpSpPr/>
          <p:nvPr/>
        </p:nvGrpSpPr>
        <p:grpSpPr>
          <a:xfrm>
            <a:off x="2958586" y="1410345"/>
            <a:ext cx="1371600" cy="420600"/>
            <a:chOff x="1737360" y="1078992"/>
            <a:chExt cx="1371600" cy="420600"/>
          </a:xfrm>
        </p:grpSpPr>
        <p:sp>
          <p:nvSpPr>
            <p:cNvPr id="2935" name="Google Shape;2935;p124"/>
            <p:cNvSpPr/>
            <p:nvPr/>
          </p:nvSpPr>
          <p:spPr>
            <a:xfrm>
              <a:off x="1737360" y="1078992"/>
              <a:ext cx="1371600" cy="420600"/>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36" name="Google Shape;2936;p124"/>
            <p:cNvSpPr/>
            <p:nvPr/>
          </p:nvSpPr>
          <p:spPr>
            <a:xfrm>
              <a:off x="1737360" y="1078992"/>
              <a:ext cx="1371600" cy="42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Lexend Deca"/>
                  <a:ea typeface="Lexend Deca"/>
                  <a:cs typeface="Lexend Deca"/>
                  <a:sym typeface="Lexend Deca"/>
                </a:rPr>
                <a:t>Short Term</a:t>
              </a:r>
              <a:endParaRPr sz="80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Lexend Deca"/>
                  <a:ea typeface="Lexend Deca"/>
                  <a:cs typeface="Lexend Deca"/>
                  <a:sym typeface="Lexend Deca"/>
                </a:rPr>
                <a:t>Memory (STM)</a:t>
              </a:r>
              <a:endParaRPr sz="800" b="0" i="0" u="none" strike="noStrike" cap="none">
                <a:solidFill>
                  <a:schemeClr val="dk1"/>
                </a:solidFill>
                <a:latin typeface="Lexend Deca"/>
                <a:ea typeface="Lexend Deca"/>
                <a:cs typeface="Lexend Deca"/>
                <a:sym typeface="Lexend Deca"/>
              </a:endParaRPr>
            </a:p>
          </p:txBody>
        </p:sp>
      </p:grpSp>
      <p:cxnSp>
        <p:nvCxnSpPr>
          <p:cNvPr id="2937" name="Google Shape;2937;p124"/>
          <p:cNvCxnSpPr>
            <a:stCxn id="2933" idx="3"/>
            <a:endCxn id="2936" idx="1"/>
          </p:cNvCxnSpPr>
          <p:nvPr/>
        </p:nvCxnSpPr>
        <p:spPr>
          <a:xfrm rot="10800000" flipH="1">
            <a:off x="1972217" y="1620564"/>
            <a:ext cx="986400" cy="1581000"/>
          </a:xfrm>
          <a:prstGeom prst="straightConnector1">
            <a:avLst/>
          </a:prstGeom>
          <a:noFill/>
          <a:ln w="12700" cap="flat" cmpd="sng">
            <a:solidFill>
              <a:srgbClr val="6B6B6B"/>
            </a:solidFill>
            <a:prstDash val="solid"/>
            <a:round/>
            <a:headEnd type="none" w="sm" len="sm"/>
            <a:tailEnd type="none" w="sm" len="sm"/>
          </a:ln>
        </p:spPr>
      </p:cxnSp>
      <p:grpSp>
        <p:nvGrpSpPr>
          <p:cNvPr id="2938" name="Google Shape;2938;p124"/>
          <p:cNvGrpSpPr/>
          <p:nvPr/>
        </p:nvGrpSpPr>
        <p:grpSpPr>
          <a:xfrm>
            <a:off x="2957560" y="2991264"/>
            <a:ext cx="1371600" cy="420600"/>
            <a:chOff x="1737360" y="2340864"/>
            <a:chExt cx="1371600" cy="420600"/>
          </a:xfrm>
        </p:grpSpPr>
        <p:sp>
          <p:nvSpPr>
            <p:cNvPr id="2939" name="Google Shape;2939;p124"/>
            <p:cNvSpPr/>
            <p:nvPr/>
          </p:nvSpPr>
          <p:spPr>
            <a:xfrm>
              <a:off x="1737360" y="2340864"/>
              <a:ext cx="1371600" cy="420600"/>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40" name="Google Shape;2940;p124"/>
            <p:cNvSpPr/>
            <p:nvPr/>
          </p:nvSpPr>
          <p:spPr>
            <a:xfrm>
              <a:off x="1737360" y="2340864"/>
              <a:ext cx="1371600" cy="42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Lexend Deca"/>
                  <a:ea typeface="Lexend Deca"/>
                  <a:cs typeface="Lexend Deca"/>
                  <a:sym typeface="Lexend Deca"/>
                </a:rPr>
                <a:t>Long Term</a:t>
              </a:r>
              <a:endParaRPr sz="80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Lexend Deca"/>
                  <a:ea typeface="Lexend Deca"/>
                  <a:cs typeface="Lexend Deca"/>
                  <a:sym typeface="Lexend Deca"/>
                </a:rPr>
                <a:t>Memory (LTM)</a:t>
              </a:r>
              <a:endParaRPr sz="800" b="0" i="0" u="none" strike="noStrike" cap="none">
                <a:solidFill>
                  <a:schemeClr val="dk1"/>
                </a:solidFill>
                <a:latin typeface="Lexend Deca"/>
                <a:ea typeface="Lexend Deca"/>
                <a:cs typeface="Lexend Deca"/>
                <a:sym typeface="Lexend Deca"/>
              </a:endParaRPr>
            </a:p>
          </p:txBody>
        </p:sp>
      </p:grpSp>
      <p:cxnSp>
        <p:nvCxnSpPr>
          <p:cNvPr id="2941" name="Google Shape;2941;p124"/>
          <p:cNvCxnSpPr>
            <a:stCxn id="2933" idx="3"/>
            <a:endCxn id="2940" idx="1"/>
          </p:cNvCxnSpPr>
          <p:nvPr/>
        </p:nvCxnSpPr>
        <p:spPr>
          <a:xfrm>
            <a:off x="1972217" y="3201564"/>
            <a:ext cx="985200" cy="0"/>
          </a:xfrm>
          <a:prstGeom prst="straightConnector1">
            <a:avLst/>
          </a:prstGeom>
          <a:noFill/>
          <a:ln w="12700" cap="flat" cmpd="sng">
            <a:solidFill>
              <a:srgbClr val="6B6B6B"/>
            </a:solidFill>
            <a:prstDash val="solid"/>
            <a:round/>
            <a:headEnd type="none" w="sm" len="sm"/>
            <a:tailEnd type="none" w="sm" len="sm"/>
          </a:ln>
        </p:spPr>
      </p:cxnSp>
      <p:grpSp>
        <p:nvGrpSpPr>
          <p:cNvPr id="2942" name="Google Shape;2942;p124"/>
          <p:cNvGrpSpPr/>
          <p:nvPr/>
        </p:nvGrpSpPr>
        <p:grpSpPr>
          <a:xfrm>
            <a:off x="2957548" y="4255167"/>
            <a:ext cx="1371600" cy="420600"/>
            <a:chOff x="1737360" y="3822192"/>
            <a:chExt cx="1371600" cy="420600"/>
          </a:xfrm>
        </p:grpSpPr>
        <p:sp>
          <p:nvSpPr>
            <p:cNvPr id="2943" name="Google Shape;2943;p124"/>
            <p:cNvSpPr/>
            <p:nvPr/>
          </p:nvSpPr>
          <p:spPr>
            <a:xfrm>
              <a:off x="1737360" y="3822192"/>
              <a:ext cx="1371600" cy="420600"/>
            </a:xfrm>
            <a:prstGeom prst="rect">
              <a:avLst/>
            </a:prstGeom>
            <a:solidFill>
              <a:srgbClr val="33553C"/>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44" name="Google Shape;2944;p124"/>
            <p:cNvSpPr/>
            <p:nvPr/>
          </p:nvSpPr>
          <p:spPr>
            <a:xfrm>
              <a:off x="1737360" y="3822192"/>
              <a:ext cx="1371600" cy="42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Lexend Deca"/>
                  <a:ea typeface="Lexend Deca"/>
                  <a:cs typeface="Lexend Deca"/>
                  <a:sym typeface="Lexend Deca"/>
                </a:rPr>
                <a:t>Coordination</a:t>
              </a:r>
              <a:endParaRPr sz="800" b="0" i="0" u="none" strike="noStrike" cap="none">
                <a:solidFill>
                  <a:schemeClr val="dk1"/>
                </a:solidFill>
                <a:latin typeface="Lexend Deca"/>
                <a:ea typeface="Lexend Deca"/>
                <a:cs typeface="Lexend Deca"/>
                <a:sym typeface="Lexend Deca"/>
              </a:endParaRPr>
            </a:p>
          </p:txBody>
        </p:sp>
      </p:grpSp>
      <p:cxnSp>
        <p:nvCxnSpPr>
          <p:cNvPr id="2945" name="Google Shape;2945;p124"/>
          <p:cNvCxnSpPr>
            <a:stCxn id="2933" idx="3"/>
            <a:endCxn id="2944" idx="1"/>
          </p:cNvCxnSpPr>
          <p:nvPr/>
        </p:nvCxnSpPr>
        <p:spPr>
          <a:xfrm>
            <a:off x="1972217" y="3201564"/>
            <a:ext cx="985200" cy="1263900"/>
          </a:xfrm>
          <a:prstGeom prst="straightConnector1">
            <a:avLst/>
          </a:prstGeom>
          <a:noFill/>
          <a:ln w="12700" cap="flat" cmpd="sng">
            <a:solidFill>
              <a:srgbClr val="6B6B6B"/>
            </a:solidFill>
            <a:prstDash val="solid"/>
            <a:round/>
            <a:headEnd type="none" w="sm" len="sm"/>
            <a:tailEnd type="none" w="sm" len="sm"/>
          </a:ln>
        </p:spPr>
      </p:cxnSp>
      <p:sp>
        <p:nvSpPr>
          <p:cNvPr id="2946" name="Google Shape;2946;p124"/>
          <p:cNvSpPr/>
          <p:nvPr/>
        </p:nvSpPr>
        <p:spPr>
          <a:xfrm>
            <a:off x="5005719" y="1309508"/>
            <a:ext cx="1225200" cy="402300"/>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7" name="Google Shape;2947;p124"/>
          <p:cNvSpPr/>
          <p:nvPr/>
        </p:nvSpPr>
        <p:spPr>
          <a:xfrm>
            <a:off x="5005719" y="1309508"/>
            <a:ext cx="1225200" cy="40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80"/>
              <a:buFont typeface="Calibri"/>
              <a:buNone/>
            </a:pPr>
            <a:r>
              <a:rPr lang="en-US" sz="780" b="1" i="0" u="none" strike="noStrike" cap="none">
                <a:solidFill>
                  <a:srgbClr val="FFFFFF"/>
                </a:solidFill>
                <a:latin typeface="Lexend Deca"/>
                <a:ea typeface="Lexend Deca"/>
                <a:cs typeface="Lexend Deca"/>
                <a:sym typeface="Lexend Deca"/>
              </a:rPr>
              <a:t>Working</a:t>
            </a:r>
            <a:endParaRPr sz="78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FFFFFF"/>
              </a:buClr>
              <a:buSzPts val="780"/>
              <a:buFont typeface="Calibri"/>
              <a:buNone/>
            </a:pPr>
            <a:r>
              <a:rPr lang="en-US" sz="780" b="1" i="0" u="none" strike="noStrike" cap="none">
                <a:solidFill>
                  <a:srgbClr val="FFFFFF"/>
                </a:solidFill>
                <a:latin typeface="Lexend Deca"/>
                <a:ea typeface="Lexend Deca"/>
                <a:cs typeface="Lexend Deca"/>
                <a:sym typeface="Lexend Deca"/>
              </a:rPr>
              <a:t>Memory</a:t>
            </a:r>
            <a:endParaRPr sz="780" b="0" i="0" u="none" strike="noStrike" cap="none">
              <a:solidFill>
                <a:schemeClr val="dk1"/>
              </a:solidFill>
              <a:latin typeface="Lexend Deca"/>
              <a:ea typeface="Lexend Deca"/>
              <a:cs typeface="Lexend Deca"/>
              <a:sym typeface="Lexend Deca"/>
            </a:endParaRPr>
          </a:p>
        </p:txBody>
      </p:sp>
      <p:grpSp>
        <p:nvGrpSpPr>
          <p:cNvPr id="2948" name="Google Shape;2948;p124"/>
          <p:cNvGrpSpPr/>
          <p:nvPr/>
        </p:nvGrpSpPr>
        <p:grpSpPr>
          <a:xfrm>
            <a:off x="5005669" y="1768974"/>
            <a:ext cx="1225200" cy="402300"/>
            <a:chOff x="3438144" y="1335024"/>
            <a:chExt cx="1225200" cy="402300"/>
          </a:xfrm>
        </p:grpSpPr>
        <p:sp>
          <p:nvSpPr>
            <p:cNvPr id="2949" name="Google Shape;2949;p124"/>
            <p:cNvSpPr/>
            <p:nvPr/>
          </p:nvSpPr>
          <p:spPr>
            <a:xfrm>
              <a:off x="3438144" y="1335024"/>
              <a:ext cx="1225200" cy="402300"/>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50" name="Google Shape;2950;p124"/>
            <p:cNvSpPr/>
            <p:nvPr/>
          </p:nvSpPr>
          <p:spPr>
            <a:xfrm>
              <a:off x="3438144" y="1335024"/>
              <a:ext cx="1225200" cy="40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80"/>
                <a:buFont typeface="Calibri"/>
                <a:buNone/>
              </a:pPr>
              <a:r>
                <a:rPr lang="en-US" sz="780" b="1" i="0" u="none" strike="noStrike" cap="none">
                  <a:solidFill>
                    <a:srgbClr val="FFFFFF"/>
                  </a:solidFill>
                  <a:latin typeface="Lexend Deca"/>
                  <a:ea typeface="Lexend Deca"/>
                  <a:cs typeface="Lexend Deca"/>
                  <a:sym typeface="Lexend Deca"/>
                </a:rPr>
                <a:t>Semantic</a:t>
              </a:r>
              <a:endParaRPr sz="78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FFFFFF"/>
                </a:buClr>
                <a:buSzPts val="780"/>
                <a:buFont typeface="Calibri"/>
                <a:buNone/>
              </a:pPr>
              <a:r>
                <a:rPr lang="en-US" sz="780" b="1" i="0" u="none" strike="noStrike" cap="none">
                  <a:solidFill>
                    <a:srgbClr val="FFFFFF"/>
                  </a:solidFill>
                  <a:latin typeface="Lexend Deca"/>
                  <a:ea typeface="Lexend Deca"/>
                  <a:cs typeface="Lexend Deca"/>
                  <a:sym typeface="Lexend Deca"/>
                </a:rPr>
                <a:t>Cache</a:t>
              </a:r>
              <a:endParaRPr sz="780" b="0" i="0" u="none" strike="noStrike" cap="none">
                <a:solidFill>
                  <a:schemeClr val="dk1"/>
                </a:solidFill>
                <a:latin typeface="Lexend Deca"/>
                <a:ea typeface="Lexend Deca"/>
                <a:cs typeface="Lexend Deca"/>
                <a:sym typeface="Lexend Deca"/>
              </a:endParaRPr>
            </a:p>
          </p:txBody>
        </p:sp>
      </p:grpSp>
      <p:cxnSp>
        <p:nvCxnSpPr>
          <p:cNvPr id="2951" name="Google Shape;2951;p124"/>
          <p:cNvCxnSpPr>
            <a:stCxn id="2936" idx="3"/>
            <a:endCxn id="2947" idx="1"/>
          </p:cNvCxnSpPr>
          <p:nvPr/>
        </p:nvCxnSpPr>
        <p:spPr>
          <a:xfrm rot="10800000" flipH="1">
            <a:off x="4330186" y="1510545"/>
            <a:ext cx="675600" cy="110100"/>
          </a:xfrm>
          <a:prstGeom prst="straightConnector1">
            <a:avLst/>
          </a:prstGeom>
          <a:noFill/>
          <a:ln w="12700" cap="flat" cmpd="sng">
            <a:solidFill>
              <a:srgbClr val="6B6B6B"/>
            </a:solidFill>
            <a:prstDash val="solid"/>
            <a:round/>
            <a:headEnd type="none" w="sm" len="sm"/>
            <a:tailEnd type="none" w="sm" len="sm"/>
          </a:ln>
        </p:spPr>
      </p:cxnSp>
      <p:grpSp>
        <p:nvGrpSpPr>
          <p:cNvPr id="2952" name="Google Shape;2952;p124"/>
          <p:cNvGrpSpPr/>
          <p:nvPr/>
        </p:nvGrpSpPr>
        <p:grpSpPr>
          <a:xfrm>
            <a:off x="5005719" y="2595300"/>
            <a:ext cx="1225200" cy="402300"/>
            <a:chOff x="3438144" y="1810512"/>
            <a:chExt cx="1225200" cy="402300"/>
          </a:xfrm>
        </p:grpSpPr>
        <p:sp>
          <p:nvSpPr>
            <p:cNvPr id="2953" name="Google Shape;2953;p124"/>
            <p:cNvSpPr/>
            <p:nvPr/>
          </p:nvSpPr>
          <p:spPr>
            <a:xfrm>
              <a:off x="3438144" y="1810512"/>
              <a:ext cx="1225200" cy="402300"/>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54" name="Google Shape;2954;p124"/>
            <p:cNvSpPr/>
            <p:nvPr/>
          </p:nvSpPr>
          <p:spPr>
            <a:xfrm>
              <a:off x="3438144" y="1810512"/>
              <a:ext cx="1225200" cy="40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80"/>
                <a:buFont typeface="Calibri"/>
                <a:buNone/>
              </a:pPr>
              <a:r>
                <a:rPr lang="en-US" sz="780" b="1" i="0" u="none" strike="noStrike" cap="none">
                  <a:solidFill>
                    <a:srgbClr val="FFFFFF"/>
                  </a:solidFill>
                  <a:latin typeface="Lexend Deca"/>
                  <a:ea typeface="Lexend Deca"/>
                  <a:cs typeface="Lexend Deca"/>
                  <a:sym typeface="Lexend Deca"/>
                </a:rPr>
                <a:t>Procedural</a:t>
              </a:r>
              <a:endParaRPr sz="780" b="0" i="0" u="none" strike="noStrike" cap="none">
                <a:solidFill>
                  <a:schemeClr val="dk1"/>
                </a:solidFill>
                <a:latin typeface="Lexend Deca"/>
                <a:ea typeface="Lexend Deca"/>
                <a:cs typeface="Lexend Deca"/>
                <a:sym typeface="Lexend Deca"/>
              </a:endParaRPr>
            </a:p>
          </p:txBody>
        </p:sp>
      </p:grpSp>
      <p:grpSp>
        <p:nvGrpSpPr>
          <p:cNvPr id="2955" name="Google Shape;2955;p124"/>
          <p:cNvGrpSpPr/>
          <p:nvPr/>
        </p:nvGrpSpPr>
        <p:grpSpPr>
          <a:xfrm>
            <a:off x="5005719" y="3071301"/>
            <a:ext cx="1225200" cy="402300"/>
            <a:chOff x="4663444" y="3177538"/>
            <a:chExt cx="1225200" cy="402300"/>
          </a:xfrm>
        </p:grpSpPr>
        <p:sp>
          <p:nvSpPr>
            <p:cNvPr id="2956" name="Google Shape;2956;p124"/>
            <p:cNvSpPr/>
            <p:nvPr/>
          </p:nvSpPr>
          <p:spPr>
            <a:xfrm>
              <a:off x="4663444" y="3177538"/>
              <a:ext cx="1225200" cy="402300"/>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57" name="Google Shape;2957;p124"/>
            <p:cNvSpPr/>
            <p:nvPr/>
          </p:nvSpPr>
          <p:spPr>
            <a:xfrm>
              <a:off x="4663444" y="3177538"/>
              <a:ext cx="1225200" cy="40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80"/>
                <a:buFont typeface="Calibri"/>
                <a:buNone/>
              </a:pPr>
              <a:r>
                <a:rPr lang="en-US" sz="780" b="1" i="0" u="none" strike="noStrike" cap="none">
                  <a:solidFill>
                    <a:srgbClr val="FFFFFF"/>
                  </a:solidFill>
                  <a:latin typeface="Lexend Deca"/>
                  <a:ea typeface="Lexend Deca"/>
                  <a:cs typeface="Lexend Deca"/>
                  <a:sym typeface="Lexend Deca"/>
                </a:rPr>
                <a:t>Episodic</a:t>
              </a:r>
              <a:endParaRPr sz="780" b="0" i="0" u="none" strike="noStrike" cap="none">
                <a:solidFill>
                  <a:schemeClr val="dk1"/>
                </a:solidFill>
                <a:latin typeface="Lexend Deca"/>
                <a:ea typeface="Lexend Deca"/>
                <a:cs typeface="Lexend Deca"/>
                <a:sym typeface="Lexend Deca"/>
              </a:endParaRPr>
            </a:p>
          </p:txBody>
        </p:sp>
      </p:grpSp>
      <p:cxnSp>
        <p:nvCxnSpPr>
          <p:cNvPr id="2958" name="Google Shape;2958;p124"/>
          <p:cNvCxnSpPr>
            <a:stCxn id="2940" idx="3"/>
            <a:endCxn id="2954" idx="1"/>
          </p:cNvCxnSpPr>
          <p:nvPr/>
        </p:nvCxnSpPr>
        <p:spPr>
          <a:xfrm rot="10800000" flipH="1">
            <a:off x="4329160" y="2796564"/>
            <a:ext cx="676500" cy="405000"/>
          </a:xfrm>
          <a:prstGeom prst="straightConnector1">
            <a:avLst/>
          </a:prstGeom>
          <a:noFill/>
          <a:ln w="12700" cap="flat" cmpd="sng">
            <a:solidFill>
              <a:srgbClr val="6B6B6B"/>
            </a:solidFill>
            <a:prstDash val="solid"/>
            <a:round/>
            <a:headEnd type="none" w="sm" len="sm"/>
            <a:tailEnd type="none" w="sm" len="sm"/>
          </a:ln>
        </p:spPr>
      </p:cxnSp>
      <p:grpSp>
        <p:nvGrpSpPr>
          <p:cNvPr id="2959" name="Google Shape;2959;p124"/>
          <p:cNvGrpSpPr/>
          <p:nvPr/>
        </p:nvGrpSpPr>
        <p:grpSpPr>
          <a:xfrm>
            <a:off x="5005719" y="3473639"/>
            <a:ext cx="1225200" cy="438887"/>
            <a:chOff x="3438144" y="2761477"/>
            <a:chExt cx="1225200" cy="438887"/>
          </a:xfrm>
        </p:grpSpPr>
        <p:sp>
          <p:nvSpPr>
            <p:cNvPr id="2960" name="Google Shape;2960;p124"/>
            <p:cNvSpPr/>
            <p:nvPr/>
          </p:nvSpPr>
          <p:spPr>
            <a:xfrm>
              <a:off x="3438144" y="2798064"/>
              <a:ext cx="1225200" cy="402300"/>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61" name="Google Shape;2961;p124"/>
            <p:cNvSpPr/>
            <p:nvPr/>
          </p:nvSpPr>
          <p:spPr>
            <a:xfrm>
              <a:off x="3438144" y="2761477"/>
              <a:ext cx="1225200" cy="40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80"/>
                <a:buFont typeface="Calibri"/>
                <a:buNone/>
              </a:pPr>
              <a:r>
                <a:rPr lang="en-US" sz="780" b="1" i="0" u="none" strike="noStrike" cap="none">
                  <a:solidFill>
                    <a:srgbClr val="FFFFFF"/>
                  </a:solidFill>
                  <a:latin typeface="Lexend Deca"/>
                  <a:ea typeface="Lexend Deca"/>
                  <a:cs typeface="Lexend Deca"/>
                  <a:sym typeface="Lexend Deca"/>
                </a:rPr>
                <a:t>Semantic</a:t>
              </a:r>
              <a:endParaRPr sz="780" b="0" i="0" u="none" strike="noStrike" cap="none">
                <a:solidFill>
                  <a:schemeClr val="dk1"/>
                </a:solidFill>
                <a:latin typeface="Lexend Deca"/>
                <a:ea typeface="Lexend Deca"/>
                <a:cs typeface="Lexend Deca"/>
                <a:sym typeface="Lexend Deca"/>
              </a:endParaRPr>
            </a:p>
          </p:txBody>
        </p:sp>
      </p:grpSp>
      <p:grpSp>
        <p:nvGrpSpPr>
          <p:cNvPr id="2962" name="Google Shape;2962;p124"/>
          <p:cNvGrpSpPr/>
          <p:nvPr/>
        </p:nvGrpSpPr>
        <p:grpSpPr>
          <a:xfrm>
            <a:off x="5005719" y="4374304"/>
            <a:ext cx="1225200" cy="402300"/>
            <a:chOff x="3438144" y="3822192"/>
            <a:chExt cx="1225200" cy="402300"/>
          </a:xfrm>
        </p:grpSpPr>
        <p:sp>
          <p:nvSpPr>
            <p:cNvPr id="2963" name="Google Shape;2963;p124"/>
            <p:cNvSpPr/>
            <p:nvPr/>
          </p:nvSpPr>
          <p:spPr>
            <a:xfrm>
              <a:off x="3438144" y="3822192"/>
              <a:ext cx="1225200" cy="402300"/>
            </a:xfrm>
            <a:prstGeom prst="rect">
              <a:avLst/>
            </a:prstGeom>
            <a:solidFill>
              <a:srgbClr val="33553C"/>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64" name="Google Shape;2964;p124"/>
            <p:cNvSpPr/>
            <p:nvPr/>
          </p:nvSpPr>
          <p:spPr>
            <a:xfrm>
              <a:off x="3438144" y="3822192"/>
              <a:ext cx="1225200" cy="40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80"/>
                <a:buFont typeface="Calibri"/>
                <a:buNone/>
              </a:pPr>
              <a:r>
                <a:rPr lang="en-US" sz="780" b="1" i="0" u="none" strike="noStrike" cap="none">
                  <a:solidFill>
                    <a:srgbClr val="FFFFFF"/>
                  </a:solidFill>
                  <a:latin typeface="Lexend Deca"/>
                  <a:ea typeface="Lexend Deca"/>
                  <a:cs typeface="Lexend Deca"/>
                  <a:sym typeface="Lexend Deca"/>
                </a:rPr>
                <a:t>Shared</a:t>
              </a:r>
              <a:endParaRPr sz="78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FFFFFF"/>
                </a:buClr>
                <a:buSzPts val="780"/>
                <a:buFont typeface="Calibri"/>
                <a:buNone/>
              </a:pPr>
              <a:r>
                <a:rPr lang="en-US" sz="780" b="1" i="0" u="none" strike="noStrike" cap="none">
                  <a:solidFill>
                    <a:srgbClr val="FFFFFF"/>
                  </a:solidFill>
                  <a:latin typeface="Lexend Deca"/>
                  <a:ea typeface="Lexend Deca"/>
                  <a:cs typeface="Lexend Deca"/>
                  <a:sym typeface="Lexend Deca"/>
                </a:rPr>
                <a:t>Memory</a:t>
              </a:r>
              <a:endParaRPr sz="780" b="0" i="0" u="none" strike="noStrike" cap="none">
                <a:solidFill>
                  <a:schemeClr val="dk1"/>
                </a:solidFill>
                <a:latin typeface="Lexend Deca"/>
                <a:ea typeface="Lexend Deca"/>
                <a:cs typeface="Lexend Deca"/>
                <a:sym typeface="Lexend Deca"/>
              </a:endParaRPr>
            </a:p>
          </p:txBody>
        </p:sp>
      </p:grpSp>
      <p:cxnSp>
        <p:nvCxnSpPr>
          <p:cNvPr id="2965" name="Google Shape;2965;p124"/>
          <p:cNvCxnSpPr>
            <a:stCxn id="2944" idx="3"/>
            <a:endCxn id="2964" idx="1"/>
          </p:cNvCxnSpPr>
          <p:nvPr/>
        </p:nvCxnSpPr>
        <p:spPr>
          <a:xfrm>
            <a:off x="4329148" y="4465467"/>
            <a:ext cx="676500" cy="110100"/>
          </a:xfrm>
          <a:prstGeom prst="straightConnector1">
            <a:avLst/>
          </a:prstGeom>
          <a:noFill/>
          <a:ln w="12700" cap="flat" cmpd="sng">
            <a:solidFill>
              <a:srgbClr val="6B6B6B"/>
            </a:solidFill>
            <a:prstDash val="solid"/>
            <a:round/>
            <a:headEnd type="none" w="sm" len="sm"/>
            <a:tailEnd type="none" w="sm" len="sm"/>
          </a:ln>
        </p:spPr>
      </p:cxnSp>
      <p:grpSp>
        <p:nvGrpSpPr>
          <p:cNvPr id="2966" name="Google Shape;2966;p124"/>
          <p:cNvGrpSpPr/>
          <p:nvPr/>
        </p:nvGrpSpPr>
        <p:grpSpPr>
          <a:xfrm>
            <a:off x="7269833" y="1012366"/>
            <a:ext cx="1316700" cy="365700"/>
            <a:chOff x="7269833" y="617641"/>
            <a:chExt cx="1316700" cy="365700"/>
          </a:xfrm>
        </p:grpSpPr>
        <p:sp>
          <p:nvSpPr>
            <p:cNvPr id="2967" name="Google Shape;2967;p124"/>
            <p:cNvSpPr/>
            <p:nvPr/>
          </p:nvSpPr>
          <p:spPr>
            <a:xfrm>
              <a:off x="7269833" y="617641"/>
              <a:ext cx="1316700" cy="365700"/>
            </a:xfrm>
            <a:prstGeom prst="rect">
              <a:avLst/>
            </a:prstGeom>
            <a:solidFill>
              <a:srgbClr val="FFFFFF"/>
            </a:solidFill>
            <a:ln w="9525"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68" name="Google Shape;2968;p124"/>
            <p:cNvSpPr/>
            <p:nvPr/>
          </p:nvSpPr>
          <p:spPr>
            <a:xfrm>
              <a:off x="7269833" y="617641"/>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6485F"/>
                </a:buClr>
                <a:buSzPts val="720"/>
                <a:buFont typeface="Calibri"/>
                <a:buNone/>
              </a:pPr>
              <a:r>
                <a:rPr lang="en-US" sz="720" b="1" i="0" u="none" strike="noStrike" cap="none">
                  <a:solidFill>
                    <a:srgbClr val="06485F"/>
                  </a:solidFill>
                  <a:latin typeface="Lexend Deca"/>
                  <a:ea typeface="Lexend Deca"/>
                  <a:cs typeface="Lexend Deca"/>
                  <a:sym typeface="Lexend Deca"/>
                </a:rPr>
                <a:t>LLM Context</a:t>
              </a:r>
              <a:endParaRPr sz="72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6485F"/>
                </a:buClr>
                <a:buSzPts val="720"/>
                <a:buFont typeface="Calibri"/>
                <a:buNone/>
              </a:pPr>
              <a:r>
                <a:rPr lang="en-US" sz="720" b="1" i="0" u="none" strike="noStrike" cap="none">
                  <a:solidFill>
                    <a:srgbClr val="06485F"/>
                  </a:solidFill>
                  <a:latin typeface="Lexend Deca"/>
                  <a:ea typeface="Lexend Deca"/>
                  <a:cs typeface="Lexend Deca"/>
                  <a:sym typeface="Lexend Deca"/>
                </a:rPr>
                <a:t>Window</a:t>
              </a:r>
              <a:endParaRPr sz="720" b="0" i="0" u="none" strike="noStrike" cap="none">
                <a:solidFill>
                  <a:schemeClr val="dk1"/>
                </a:solidFill>
                <a:latin typeface="Lexend Deca"/>
                <a:ea typeface="Lexend Deca"/>
                <a:cs typeface="Lexend Deca"/>
                <a:sym typeface="Lexend Deca"/>
              </a:endParaRPr>
            </a:p>
          </p:txBody>
        </p:sp>
      </p:grpSp>
      <p:grpSp>
        <p:nvGrpSpPr>
          <p:cNvPr id="2969" name="Google Shape;2969;p124"/>
          <p:cNvGrpSpPr/>
          <p:nvPr/>
        </p:nvGrpSpPr>
        <p:grpSpPr>
          <a:xfrm>
            <a:off x="7269833" y="1416335"/>
            <a:ext cx="1316700" cy="365700"/>
            <a:chOff x="7269833" y="1067865"/>
            <a:chExt cx="1316700" cy="365700"/>
          </a:xfrm>
        </p:grpSpPr>
        <p:sp>
          <p:nvSpPr>
            <p:cNvPr id="2970" name="Google Shape;2970;p124"/>
            <p:cNvSpPr/>
            <p:nvPr/>
          </p:nvSpPr>
          <p:spPr>
            <a:xfrm>
              <a:off x="7269833" y="1067865"/>
              <a:ext cx="1316700" cy="365700"/>
            </a:xfrm>
            <a:prstGeom prst="rect">
              <a:avLst/>
            </a:prstGeom>
            <a:solidFill>
              <a:srgbClr val="FFFFFF"/>
            </a:solidFill>
            <a:ln w="9525"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71" name="Google Shape;2971;p124"/>
            <p:cNvSpPr/>
            <p:nvPr/>
          </p:nvSpPr>
          <p:spPr>
            <a:xfrm>
              <a:off x="7269833" y="1067865"/>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6485F"/>
                </a:buClr>
                <a:buSzPts val="720"/>
                <a:buFont typeface="Calibri"/>
                <a:buNone/>
              </a:pPr>
              <a:r>
                <a:rPr lang="en-US" sz="720" b="1" i="0" u="none" strike="noStrike" cap="none">
                  <a:solidFill>
                    <a:srgbClr val="06485F"/>
                  </a:solidFill>
                  <a:latin typeface="Lexend Deca"/>
                  <a:ea typeface="Lexend Deca"/>
                  <a:cs typeface="Lexend Deca"/>
                  <a:sym typeface="Lexend Deca"/>
                </a:rPr>
                <a:t>Session</a:t>
              </a:r>
              <a:endParaRPr sz="72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6485F"/>
                </a:buClr>
                <a:buSzPts val="720"/>
                <a:buFont typeface="Calibri"/>
                <a:buNone/>
              </a:pPr>
              <a:r>
                <a:rPr lang="en-US" sz="720" b="1" i="0" u="none" strike="noStrike" cap="none">
                  <a:solidFill>
                    <a:srgbClr val="06485F"/>
                  </a:solidFill>
                  <a:latin typeface="Lexend Deca"/>
                  <a:ea typeface="Lexend Deca"/>
                  <a:cs typeface="Lexend Deca"/>
                  <a:sym typeface="Lexend Deca"/>
                </a:rPr>
                <a:t>Memory</a:t>
              </a:r>
              <a:endParaRPr sz="720" b="0" i="0" u="none" strike="noStrike" cap="none">
                <a:solidFill>
                  <a:schemeClr val="dk1"/>
                </a:solidFill>
                <a:latin typeface="Lexend Deca"/>
                <a:ea typeface="Lexend Deca"/>
                <a:cs typeface="Lexend Deca"/>
                <a:sym typeface="Lexend Deca"/>
              </a:endParaRPr>
            </a:p>
          </p:txBody>
        </p:sp>
      </p:grpSp>
      <p:grpSp>
        <p:nvGrpSpPr>
          <p:cNvPr id="2972" name="Google Shape;2972;p124"/>
          <p:cNvGrpSpPr/>
          <p:nvPr/>
        </p:nvGrpSpPr>
        <p:grpSpPr>
          <a:xfrm>
            <a:off x="7269833" y="1821793"/>
            <a:ext cx="1316700" cy="365700"/>
            <a:chOff x="7269833" y="1751511"/>
            <a:chExt cx="1316700" cy="365700"/>
          </a:xfrm>
        </p:grpSpPr>
        <p:sp>
          <p:nvSpPr>
            <p:cNvPr id="2973" name="Google Shape;2973;p124"/>
            <p:cNvSpPr/>
            <p:nvPr/>
          </p:nvSpPr>
          <p:spPr>
            <a:xfrm>
              <a:off x="7269833" y="1751511"/>
              <a:ext cx="1316700" cy="365700"/>
            </a:xfrm>
            <a:prstGeom prst="rect">
              <a:avLst/>
            </a:prstGeom>
            <a:solidFill>
              <a:srgbClr val="FFFFFF"/>
            </a:solidFill>
            <a:ln w="9525"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74" name="Google Shape;2974;p124"/>
            <p:cNvSpPr/>
            <p:nvPr/>
          </p:nvSpPr>
          <p:spPr>
            <a:xfrm>
              <a:off x="7269833" y="1751511"/>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6485F"/>
                </a:buClr>
                <a:buSzPts val="720"/>
                <a:buFont typeface="Calibri"/>
                <a:buNone/>
              </a:pPr>
              <a:r>
                <a:rPr lang="en-US" sz="720" b="1" i="0" u="none" strike="noStrike" cap="none">
                  <a:solidFill>
                    <a:srgbClr val="06485F"/>
                  </a:solidFill>
                  <a:latin typeface="Lexend Deca"/>
                  <a:ea typeface="Lexend Deca"/>
                  <a:cs typeface="Lexend Deca"/>
                  <a:sym typeface="Lexend Deca"/>
                </a:rPr>
                <a:t>Workflow</a:t>
              </a:r>
              <a:endParaRPr sz="720" b="0" i="0" u="none" strike="noStrike" cap="none">
                <a:solidFill>
                  <a:schemeClr val="dk1"/>
                </a:solidFill>
                <a:latin typeface="Lexend Deca"/>
                <a:ea typeface="Lexend Deca"/>
                <a:cs typeface="Lexend Deca"/>
                <a:sym typeface="Lexend Deca"/>
              </a:endParaRPr>
            </a:p>
          </p:txBody>
        </p:sp>
      </p:grpSp>
      <p:grpSp>
        <p:nvGrpSpPr>
          <p:cNvPr id="2975" name="Google Shape;2975;p124"/>
          <p:cNvGrpSpPr/>
          <p:nvPr/>
        </p:nvGrpSpPr>
        <p:grpSpPr>
          <a:xfrm>
            <a:off x="7269833" y="3055399"/>
            <a:ext cx="1316700" cy="365700"/>
            <a:chOff x="7269833" y="2496374"/>
            <a:chExt cx="1316700" cy="365700"/>
          </a:xfrm>
        </p:grpSpPr>
        <p:sp>
          <p:nvSpPr>
            <p:cNvPr id="2976" name="Google Shape;2976;p124"/>
            <p:cNvSpPr/>
            <p:nvPr/>
          </p:nvSpPr>
          <p:spPr>
            <a:xfrm>
              <a:off x="7269833" y="2496374"/>
              <a:ext cx="1316700" cy="365700"/>
            </a:xfrm>
            <a:prstGeom prst="rect">
              <a:avLst/>
            </a:prstGeom>
            <a:solidFill>
              <a:srgbClr val="FFFFFF"/>
            </a:solidFill>
            <a:ln w="9525"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77" name="Google Shape;2977;p124"/>
            <p:cNvSpPr/>
            <p:nvPr/>
          </p:nvSpPr>
          <p:spPr>
            <a:xfrm>
              <a:off x="7269833" y="2496374"/>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4564"/>
                </a:buClr>
                <a:buSzPts val="720"/>
                <a:buFont typeface="Calibri"/>
                <a:buNone/>
              </a:pPr>
              <a:r>
                <a:rPr lang="en-US" sz="720" b="1" i="0" u="none" strike="noStrike" cap="none">
                  <a:solidFill>
                    <a:srgbClr val="594564"/>
                  </a:solidFill>
                  <a:latin typeface="Lexend Deca"/>
                  <a:ea typeface="Lexend Deca"/>
                  <a:cs typeface="Lexend Deca"/>
                  <a:sym typeface="Lexend Deca"/>
                </a:rPr>
                <a:t>Conversations</a:t>
              </a:r>
              <a:endParaRPr sz="720" b="0" i="0" u="none" strike="noStrike" cap="none">
                <a:solidFill>
                  <a:schemeClr val="dk1"/>
                </a:solidFill>
                <a:latin typeface="Lexend Deca"/>
                <a:ea typeface="Lexend Deca"/>
                <a:cs typeface="Lexend Deca"/>
                <a:sym typeface="Lexend Deca"/>
              </a:endParaRPr>
            </a:p>
          </p:txBody>
        </p:sp>
      </p:grpSp>
      <p:grpSp>
        <p:nvGrpSpPr>
          <p:cNvPr id="2978" name="Google Shape;2978;p124"/>
          <p:cNvGrpSpPr/>
          <p:nvPr/>
        </p:nvGrpSpPr>
        <p:grpSpPr>
          <a:xfrm>
            <a:off x="7269833" y="3474736"/>
            <a:ext cx="1316700" cy="365700"/>
            <a:chOff x="7269833" y="2935286"/>
            <a:chExt cx="1316700" cy="365700"/>
          </a:xfrm>
        </p:grpSpPr>
        <p:sp>
          <p:nvSpPr>
            <p:cNvPr id="2979" name="Google Shape;2979;p124"/>
            <p:cNvSpPr/>
            <p:nvPr/>
          </p:nvSpPr>
          <p:spPr>
            <a:xfrm>
              <a:off x="7269833" y="2935286"/>
              <a:ext cx="1316700" cy="365700"/>
            </a:xfrm>
            <a:prstGeom prst="rect">
              <a:avLst/>
            </a:prstGeom>
            <a:solidFill>
              <a:srgbClr val="FFFFFF"/>
            </a:solidFill>
            <a:ln w="9525"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80" name="Google Shape;2980;p124"/>
            <p:cNvSpPr/>
            <p:nvPr/>
          </p:nvSpPr>
          <p:spPr>
            <a:xfrm>
              <a:off x="7269833" y="2935286"/>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4564"/>
                </a:buClr>
                <a:buSzPts val="720"/>
                <a:buFont typeface="Calibri"/>
                <a:buNone/>
              </a:pPr>
              <a:r>
                <a:rPr lang="en-US" sz="720" b="1" i="0" u="none" strike="noStrike" cap="none">
                  <a:solidFill>
                    <a:srgbClr val="594564"/>
                  </a:solidFill>
                  <a:latin typeface="Lexend Deca"/>
                  <a:ea typeface="Lexend Deca"/>
                  <a:cs typeface="Lexend Deca"/>
                  <a:sym typeface="Lexend Deca"/>
                </a:rPr>
                <a:t>Summaries</a:t>
              </a:r>
              <a:endParaRPr sz="720" b="0" i="0" u="none" strike="noStrike" cap="none">
                <a:solidFill>
                  <a:schemeClr val="dk1"/>
                </a:solidFill>
                <a:latin typeface="Lexend Deca"/>
                <a:ea typeface="Lexend Deca"/>
                <a:cs typeface="Lexend Deca"/>
                <a:sym typeface="Lexend Deca"/>
              </a:endParaRPr>
            </a:p>
          </p:txBody>
        </p:sp>
      </p:grpSp>
      <p:grpSp>
        <p:nvGrpSpPr>
          <p:cNvPr id="2981" name="Google Shape;2981;p124"/>
          <p:cNvGrpSpPr/>
          <p:nvPr/>
        </p:nvGrpSpPr>
        <p:grpSpPr>
          <a:xfrm>
            <a:off x="7269833" y="3894054"/>
            <a:ext cx="1316700" cy="365700"/>
            <a:chOff x="7269833" y="3670654"/>
            <a:chExt cx="1316700" cy="365700"/>
          </a:xfrm>
        </p:grpSpPr>
        <p:sp>
          <p:nvSpPr>
            <p:cNvPr id="2982" name="Google Shape;2982;p124"/>
            <p:cNvSpPr/>
            <p:nvPr/>
          </p:nvSpPr>
          <p:spPr>
            <a:xfrm>
              <a:off x="7269833" y="3670654"/>
              <a:ext cx="1316700" cy="365700"/>
            </a:xfrm>
            <a:prstGeom prst="rect">
              <a:avLst/>
            </a:prstGeom>
            <a:solidFill>
              <a:srgbClr val="FFFFFF"/>
            </a:solidFill>
            <a:ln w="9525"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83" name="Google Shape;2983;p124"/>
            <p:cNvSpPr/>
            <p:nvPr/>
          </p:nvSpPr>
          <p:spPr>
            <a:xfrm>
              <a:off x="7269833" y="3670654"/>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4564"/>
                </a:buClr>
                <a:buSzPts val="720"/>
                <a:buFont typeface="Calibri"/>
                <a:buNone/>
              </a:pPr>
              <a:r>
                <a:rPr lang="en-US" sz="720" b="1" i="0" u="none" strike="noStrike" cap="none">
                  <a:solidFill>
                    <a:srgbClr val="594564"/>
                  </a:solidFill>
                  <a:latin typeface="Lexend Deca"/>
                  <a:ea typeface="Lexend Deca"/>
                  <a:cs typeface="Lexend Deca"/>
                  <a:sym typeface="Lexend Deca"/>
                </a:rPr>
                <a:t>Knowledge</a:t>
              </a:r>
              <a:endParaRPr sz="72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594564"/>
                </a:buClr>
                <a:buSzPts val="720"/>
                <a:buFont typeface="Calibri"/>
                <a:buNone/>
              </a:pPr>
              <a:r>
                <a:rPr lang="en-US" sz="720" b="1" i="0" u="none" strike="noStrike" cap="none">
                  <a:solidFill>
                    <a:srgbClr val="594564"/>
                  </a:solidFill>
                  <a:latin typeface="Lexend Deca"/>
                  <a:ea typeface="Lexend Deca"/>
                  <a:cs typeface="Lexend Deca"/>
                  <a:sym typeface="Lexend Deca"/>
                </a:rPr>
                <a:t>Base</a:t>
              </a:r>
              <a:endParaRPr sz="720" b="0" i="0" u="none" strike="noStrike" cap="none">
                <a:solidFill>
                  <a:schemeClr val="dk1"/>
                </a:solidFill>
                <a:latin typeface="Lexend Deca"/>
                <a:ea typeface="Lexend Deca"/>
                <a:cs typeface="Lexend Deca"/>
                <a:sym typeface="Lexend Deca"/>
              </a:endParaRPr>
            </a:p>
          </p:txBody>
        </p:sp>
      </p:grpSp>
      <p:grpSp>
        <p:nvGrpSpPr>
          <p:cNvPr id="2984" name="Google Shape;2984;p124"/>
          <p:cNvGrpSpPr/>
          <p:nvPr/>
        </p:nvGrpSpPr>
        <p:grpSpPr>
          <a:xfrm>
            <a:off x="7269833" y="4299863"/>
            <a:ext cx="1316700" cy="365700"/>
            <a:chOff x="7269833" y="3739958"/>
            <a:chExt cx="1316700" cy="365700"/>
          </a:xfrm>
        </p:grpSpPr>
        <p:sp>
          <p:nvSpPr>
            <p:cNvPr id="2985" name="Google Shape;2985;p124"/>
            <p:cNvSpPr/>
            <p:nvPr/>
          </p:nvSpPr>
          <p:spPr>
            <a:xfrm>
              <a:off x="7269833" y="3739958"/>
              <a:ext cx="1316700" cy="365700"/>
            </a:xfrm>
            <a:prstGeom prst="rect">
              <a:avLst/>
            </a:prstGeom>
            <a:solidFill>
              <a:srgbClr val="FFFFFF"/>
            </a:solidFill>
            <a:ln w="9525"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86" name="Google Shape;2986;p124"/>
            <p:cNvSpPr/>
            <p:nvPr/>
          </p:nvSpPr>
          <p:spPr>
            <a:xfrm>
              <a:off x="7269833" y="3739958"/>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4564"/>
                </a:buClr>
                <a:buSzPts val="720"/>
                <a:buFont typeface="Calibri"/>
                <a:buNone/>
              </a:pPr>
              <a:r>
                <a:rPr lang="en-US" sz="720" b="1" i="0" u="none" strike="noStrike" cap="none">
                  <a:solidFill>
                    <a:srgbClr val="594564"/>
                  </a:solidFill>
                  <a:latin typeface="Lexend Deca"/>
                  <a:ea typeface="Lexend Deca"/>
                  <a:cs typeface="Lexend Deca"/>
                  <a:sym typeface="Lexend Deca"/>
                </a:rPr>
                <a:t>Entity</a:t>
              </a:r>
              <a:endParaRPr sz="72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594564"/>
                </a:buClr>
                <a:buSzPts val="720"/>
                <a:buFont typeface="Calibri"/>
                <a:buNone/>
              </a:pPr>
              <a:r>
                <a:rPr lang="en-US" sz="720" b="1" i="0" u="none" strike="noStrike" cap="none">
                  <a:solidFill>
                    <a:srgbClr val="594564"/>
                  </a:solidFill>
                  <a:latin typeface="Lexend Deca"/>
                  <a:ea typeface="Lexend Deca"/>
                  <a:cs typeface="Lexend Deca"/>
                  <a:sym typeface="Lexend Deca"/>
                </a:rPr>
                <a:t>Memory</a:t>
              </a:r>
              <a:endParaRPr sz="720" b="0" i="0" u="none" strike="noStrike" cap="none">
                <a:solidFill>
                  <a:schemeClr val="dk1"/>
                </a:solidFill>
                <a:latin typeface="Lexend Deca"/>
                <a:ea typeface="Lexend Deca"/>
                <a:cs typeface="Lexend Deca"/>
                <a:sym typeface="Lexend Deca"/>
              </a:endParaRPr>
            </a:p>
          </p:txBody>
        </p:sp>
      </p:grpSp>
      <p:grpSp>
        <p:nvGrpSpPr>
          <p:cNvPr id="2987" name="Google Shape;2987;p124"/>
          <p:cNvGrpSpPr/>
          <p:nvPr/>
        </p:nvGrpSpPr>
        <p:grpSpPr>
          <a:xfrm>
            <a:off x="7269833" y="4708079"/>
            <a:ext cx="1316700" cy="365700"/>
            <a:chOff x="7269833" y="4142294"/>
            <a:chExt cx="1316700" cy="365700"/>
          </a:xfrm>
        </p:grpSpPr>
        <p:sp>
          <p:nvSpPr>
            <p:cNvPr id="2988" name="Google Shape;2988;p124"/>
            <p:cNvSpPr/>
            <p:nvPr/>
          </p:nvSpPr>
          <p:spPr>
            <a:xfrm>
              <a:off x="7269833" y="4142294"/>
              <a:ext cx="1316700" cy="365700"/>
            </a:xfrm>
            <a:prstGeom prst="rect">
              <a:avLst/>
            </a:prstGeom>
            <a:solidFill>
              <a:srgbClr val="FFFFFF"/>
            </a:solidFill>
            <a:ln w="9525"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89" name="Google Shape;2989;p124"/>
            <p:cNvSpPr/>
            <p:nvPr/>
          </p:nvSpPr>
          <p:spPr>
            <a:xfrm>
              <a:off x="7269833" y="4142294"/>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4564"/>
                </a:buClr>
                <a:buSzPts val="720"/>
                <a:buFont typeface="Calibri"/>
                <a:buNone/>
              </a:pPr>
              <a:r>
                <a:rPr lang="en-US" sz="720" b="1" i="0" u="none" strike="noStrike" cap="none">
                  <a:solidFill>
                    <a:srgbClr val="594564"/>
                  </a:solidFill>
                  <a:latin typeface="Lexend Deca"/>
                  <a:ea typeface="Lexend Deca"/>
                  <a:cs typeface="Lexend Deca"/>
                  <a:sym typeface="Lexend Deca"/>
                </a:rPr>
                <a:t>Persona</a:t>
              </a:r>
              <a:endParaRPr sz="720" b="0"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594564"/>
                </a:buClr>
                <a:buSzPts val="720"/>
                <a:buFont typeface="Calibri"/>
                <a:buNone/>
              </a:pPr>
              <a:r>
                <a:rPr lang="en-US" sz="720" b="1" i="0" u="none" strike="noStrike" cap="none">
                  <a:solidFill>
                    <a:srgbClr val="594564"/>
                  </a:solidFill>
                  <a:latin typeface="Lexend Deca"/>
                  <a:ea typeface="Lexend Deca"/>
                  <a:cs typeface="Lexend Deca"/>
                  <a:sym typeface="Lexend Deca"/>
                </a:rPr>
                <a:t>Memory</a:t>
              </a:r>
              <a:endParaRPr sz="720" b="0" i="0" u="none" strike="noStrike" cap="none">
                <a:solidFill>
                  <a:schemeClr val="dk1"/>
                </a:solidFill>
                <a:latin typeface="Lexend Deca"/>
                <a:ea typeface="Lexend Deca"/>
                <a:cs typeface="Lexend Deca"/>
                <a:sym typeface="Lexend Deca"/>
              </a:endParaRPr>
            </a:p>
          </p:txBody>
        </p:sp>
      </p:grpSp>
      <p:cxnSp>
        <p:nvCxnSpPr>
          <p:cNvPr id="2990" name="Google Shape;2990;p124"/>
          <p:cNvCxnSpPr>
            <a:stCxn id="2961" idx="3"/>
            <a:endCxn id="2989" idx="1"/>
          </p:cNvCxnSpPr>
          <p:nvPr/>
        </p:nvCxnSpPr>
        <p:spPr>
          <a:xfrm>
            <a:off x="6230919" y="3674789"/>
            <a:ext cx="1038900" cy="1216200"/>
          </a:xfrm>
          <a:prstGeom prst="straightConnector1">
            <a:avLst/>
          </a:prstGeom>
          <a:noFill/>
          <a:ln w="9525" cap="flat" cmpd="sng">
            <a:solidFill>
              <a:srgbClr val="6B6B6B"/>
            </a:solidFill>
            <a:prstDash val="solid"/>
            <a:round/>
            <a:headEnd type="none" w="sm" len="sm"/>
            <a:tailEnd type="none" w="sm" len="sm"/>
          </a:ln>
        </p:spPr>
      </p:cxnSp>
      <p:cxnSp>
        <p:nvCxnSpPr>
          <p:cNvPr id="2991" name="Google Shape;2991;p124"/>
          <p:cNvCxnSpPr>
            <a:stCxn id="2961" idx="3"/>
            <a:endCxn id="2986" idx="1"/>
          </p:cNvCxnSpPr>
          <p:nvPr/>
        </p:nvCxnSpPr>
        <p:spPr>
          <a:xfrm>
            <a:off x="6230919" y="3674789"/>
            <a:ext cx="1038900" cy="807900"/>
          </a:xfrm>
          <a:prstGeom prst="straightConnector1">
            <a:avLst/>
          </a:prstGeom>
          <a:noFill/>
          <a:ln w="9525" cap="flat" cmpd="sng">
            <a:solidFill>
              <a:srgbClr val="6B6B6B"/>
            </a:solidFill>
            <a:prstDash val="solid"/>
            <a:round/>
            <a:headEnd type="none" w="sm" len="sm"/>
            <a:tailEnd type="none" w="sm" len="sm"/>
          </a:ln>
        </p:spPr>
      </p:cxnSp>
      <p:cxnSp>
        <p:nvCxnSpPr>
          <p:cNvPr id="2992" name="Google Shape;2992;p124"/>
          <p:cNvCxnSpPr>
            <a:stCxn id="2961" idx="3"/>
            <a:endCxn id="2983" idx="1"/>
          </p:cNvCxnSpPr>
          <p:nvPr/>
        </p:nvCxnSpPr>
        <p:spPr>
          <a:xfrm>
            <a:off x="6230919" y="3674789"/>
            <a:ext cx="1038900" cy="402000"/>
          </a:xfrm>
          <a:prstGeom prst="straightConnector1">
            <a:avLst/>
          </a:prstGeom>
          <a:noFill/>
          <a:ln w="9525" cap="flat" cmpd="sng">
            <a:solidFill>
              <a:srgbClr val="6B6B6B"/>
            </a:solidFill>
            <a:prstDash val="solid"/>
            <a:round/>
            <a:headEnd type="none" w="sm" len="sm"/>
            <a:tailEnd type="none" w="sm" len="sm"/>
          </a:ln>
        </p:spPr>
      </p:cxnSp>
      <p:cxnSp>
        <p:nvCxnSpPr>
          <p:cNvPr id="2993" name="Google Shape;2993;p124"/>
          <p:cNvCxnSpPr>
            <a:stCxn id="2954" idx="3"/>
            <a:endCxn id="2974" idx="1"/>
          </p:cNvCxnSpPr>
          <p:nvPr/>
        </p:nvCxnSpPr>
        <p:spPr>
          <a:xfrm rot="10800000" flipH="1">
            <a:off x="6230919" y="2004750"/>
            <a:ext cx="1038900" cy="791700"/>
          </a:xfrm>
          <a:prstGeom prst="straightConnector1">
            <a:avLst/>
          </a:prstGeom>
          <a:noFill/>
          <a:ln w="9525" cap="flat" cmpd="sng">
            <a:solidFill>
              <a:srgbClr val="6B6B6B"/>
            </a:solidFill>
            <a:prstDash val="solid"/>
            <a:round/>
            <a:headEnd type="none" w="sm" len="sm"/>
            <a:tailEnd type="none" w="sm" len="sm"/>
          </a:ln>
        </p:spPr>
      </p:cxnSp>
      <p:cxnSp>
        <p:nvCxnSpPr>
          <p:cNvPr id="2994" name="Google Shape;2994;p124"/>
          <p:cNvCxnSpPr>
            <a:stCxn id="2954" idx="3"/>
            <a:endCxn id="2995" idx="1"/>
          </p:cNvCxnSpPr>
          <p:nvPr/>
        </p:nvCxnSpPr>
        <p:spPr>
          <a:xfrm rot="10800000" flipH="1">
            <a:off x="6230919" y="2395350"/>
            <a:ext cx="1038900" cy="401100"/>
          </a:xfrm>
          <a:prstGeom prst="straightConnector1">
            <a:avLst/>
          </a:prstGeom>
          <a:noFill/>
          <a:ln w="9525" cap="flat" cmpd="sng">
            <a:solidFill>
              <a:srgbClr val="6B6B6B"/>
            </a:solidFill>
            <a:prstDash val="solid"/>
            <a:round/>
            <a:headEnd type="none" w="sm" len="sm"/>
            <a:tailEnd type="none" w="sm" len="sm"/>
          </a:ln>
        </p:spPr>
      </p:cxnSp>
      <p:grpSp>
        <p:nvGrpSpPr>
          <p:cNvPr id="2996" name="Google Shape;2996;p124"/>
          <p:cNvGrpSpPr/>
          <p:nvPr/>
        </p:nvGrpSpPr>
        <p:grpSpPr>
          <a:xfrm>
            <a:off x="7269833" y="2212505"/>
            <a:ext cx="1316700" cy="365700"/>
            <a:chOff x="7269833" y="1751511"/>
            <a:chExt cx="1316700" cy="365700"/>
          </a:xfrm>
        </p:grpSpPr>
        <p:sp>
          <p:nvSpPr>
            <p:cNvPr id="2997" name="Google Shape;2997;p124"/>
            <p:cNvSpPr/>
            <p:nvPr/>
          </p:nvSpPr>
          <p:spPr>
            <a:xfrm>
              <a:off x="7269833" y="1751511"/>
              <a:ext cx="1316700" cy="365700"/>
            </a:xfrm>
            <a:prstGeom prst="rect">
              <a:avLst/>
            </a:prstGeom>
            <a:solidFill>
              <a:srgbClr val="FFFFFF"/>
            </a:solidFill>
            <a:ln w="9525"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2995" name="Google Shape;2995;p124"/>
            <p:cNvSpPr/>
            <p:nvPr/>
          </p:nvSpPr>
          <p:spPr>
            <a:xfrm>
              <a:off x="7269833" y="1751511"/>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6485F"/>
                </a:buClr>
                <a:buSzPts val="720"/>
                <a:buFont typeface="Calibri"/>
                <a:buNone/>
              </a:pPr>
              <a:r>
                <a:rPr lang="en-US" sz="720" b="1" i="0" u="none" strike="noStrike" cap="none">
                  <a:solidFill>
                    <a:srgbClr val="06485F"/>
                  </a:solidFill>
                  <a:latin typeface="Lexend Deca"/>
                  <a:ea typeface="Lexend Deca"/>
                  <a:cs typeface="Lexend Deca"/>
                  <a:sym typeface="Lexend Deca"/>
                </a:rPr>
                <a:t>Toolbox</a:t>
              </a:r>
              <a:endParaRPr sz="720" b="0" i="0" u="none" strike="noStrike" cap="none">
                <a:solidFill>
                  <a:schemeClr val="dk1"/>
                </a:solidFill>
                <a:latin typeface="Lexend Deca"/>
                <a:ea typeface="Lexend Deca"/>
                <a:cs typeface="Lexend Deca"/>
                <a:sym typeface="Lexend Deca"/>
              </a:endParaRPr>
            </a:p>
          </p:txBody>
        </p:sp>
      </p:grpSp>
      <p:grpSp>
        <p:nvGrpSpPr>
          <p:cNvPr id="2998" name="Google Shape;2998;p124"/>
          <p:cNvGrpSpPr/>
          <p:nvPr/>
        </p:nvGrpSpPr>
        <p:grpSpPr>
          <a:xfrm>
            <a:off x="7269833" y="2633962"/>
            <a:ext cx="1316700" cy="365700"/>
            <a:chOff x="7269833" y="2496374"/>
            <a:chExt cx="1316700" cy="365700"/>
          </a:xfrm>
        </p:grpSpPr>
        <p:sp>
          <p:nvSpPr>
            <p:cNvPr id="2999" name="Google Shape;2999;p124"/>
            <p:cNvSpPr/>
            <p:nvPr/>
          </p:nvSpPr>
          <p:spPr>
            <a:xfrm>
              <a:off x="7269833" y="2496374"/>
              <a:ext cx="1316700" cy="365700"/>
            </a:xfrm>
            <a:prstGeom prst="rect">
              <a:avLst/>
            </a:prstGeom>
            <a:solidFill>
              <a:srgbClr val="FFFFFF"/>
            </a:solidFill>
            <a:ln w="9525"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00" name="Google Shape;3000;p124"/>
            <p:cNvSpPr/>
            <p:nvPr/>
          </p:nvSpPr>
          <p:spPr>
            <a:xfrm>
              <a:off x="7269833" y="2496374"/>
              <a:ext cx="13167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4564"/>
                </a:buClr>
                <a:buSzPts val="720"/>
                <a:buFont typeface="Calibri"/>
                <a:buNone/>
              </a:pPr>
              <a:r>
                <a:rPr lang="en-US" sz="720" b="1" i="0" u="none" strike="noStrike" cap="none">
                  <a:solidFill>
                    <a:srgbClr val="594564"/>
                  </a:solidFill>
                  <a:latin typeface="Lexend Deca"/>
                  <a:ea typeface="Lexend Deca"/>
                  <a:cs typeface="Lexend Deca"/>
                  <a:sym typeface="Lexend Deca"/>
                </a:rPr>
                <a:t>Tool Logs</a:t>
              </a:r>
              <a:endParaRPr sz="720" b="0" i="0" u="none" strike="noStrike" cap="none">
                <a:solidFill>
                  <a:schemeClr val="dk1"/>
                </a:solidFill>
                <a:latin typeface="Lexend Deca"/>
                <a:ea typeface="Lexend Deca"/>
                <a:cs typeface="Lexend Deca"/>
                <a:sym typeface="Lexend Deca"/>
              </a:endParaRPr>
            </a:p>
          </p:txBody>
        </p:sp>
      </p:grpSp>
      <p:cxnSp>
        <p:nvCxnSpPr>
          <p:cNvPr id="3001" name="Google Shape;3001;p124"/>
          <p:cNvCxnSpPr>
            <a:stCxn id="2957" idx="3"/>
            <a:endCxn id="3000" idx="1"/>
          </p:cNvCxnSpPr>
          <p:nvPr/>
        </p:nvCxnSpPr>
        <p:spPr>
          <a:xfrm rot="10800000" flipH="1">
            <a:off x="6230919" y="2816751"/>
            <a:ext cx="1038900" cy="455700"/>
          </a:xfrm>
          <a:prstGeom prst="straightConnector1">
            <a:avLst/>
          </a:prstGeom>
          <a:noFill/>
          <a:ln w="9525" cap="flat" cmpd="sng">
            <a:solidFill>
              <a:srgbClr val="6B6B6B"/>
            </a:solidFill>
            <a:prstDash val="solid"/>
            <a:round/>
            <a:headEnd type="none" w="sm" len="sm"/>
            <a:tailEnd type="none" w="sm" len="sm"/>
          </a:ln>
        </p:spPr>
      </p:cxnSp>
      <p:cxnSp>
        <p:nvCxnSpPr>
          <p:cNvPr id="3002" name="Google Shape;3002;p124"/>
          <p:cNvCxnSpPr>
            <a:stCxn id="2957" idx="3"/>
            <a:endCxn id="2977" idx="1"/>
          </p:cNvCxnSpPr>
          <p:nvPr/>
        </p:nvCxnSpPr>
        <p:spPr>
          <a:xfrm rot="10800000" flipH="1">
            <a:off x="6230919" y="3238251"/>
            <a:ext cx="1038900" cy="34200"/>
          </a:xfrm>
          <a:prstGeom prst="straightConnector1">
            <a:avLst/>
          </a:prstGeom>
          <a:noFill/>
          <a:ln w="9525" cap="flat" cmpd="sng">
            <a:solidFill>
              <a:srgbClr val="6B6B6B"/>
            </a:solidFill>
            <a:prstDash val="solid"/>
            <a:round/>
            <a:headEnd type="none" w="sm" len="sm"/>
            <a:tailEnd type="none" w="sm" len="sm"/>
          </a:ln>
        </p:spPr>
      </p:cxnSp>
      <p:cxnSp>
        <p:nvCxnSpPr>
          <p:cNvPr id="3003" name="Google Shape;3003;p124"/>
          <p:cNvCxnSpPr>
            <a:stCxn id="2957" idx="3"/>
            <a:endCxn id="2980" idx="1"/>
          </p:cNvCxnSpPr>
          <p:nvPr/>
        </p:nvCxnSpPr>
        <p:spPr>
          <a:xfrm>
            <a:off x="6230919" y="3272451"/>
            <a:ext cx="1038900" cy="385200"/>
          </a:xfrm>
          <a:prstGeom prst="straightConnector1">
            <a:avLst/>
          </a:prstGeom>
          <a:noFill/>
          <a:ln w="9525" cap="flat" cmpd="sng">
            <a:solidFill>
              <a:srgbClr val="6B6B6B"/>
            </a:solidFill>
            <a:prstDash val="solid"/>
            <a:round/>
            <a:headEnd type="none" w="sm" len="sm"/>
            <a:tailEnd type="none" w="sm" len="sm"/>
          </a:ln>
        </p:spPr>
      </p:cxnSp>
      <p:cxnSp>
        <p:nvCxnSpPr>
          <p:cNvPr id="3004" name="Google Shape;3004;p124"/>
          <p:cNvCxnSpPr>
            <a:stCxn id="2947" idx="3"/>
            <a:endCxn id="2968" idx="1"/>
          </p:cNvCxnSpPr>
          <p:nvPr/>
        </p:nvCxnSpPr>
        <p:spPr>
          <a:xfrm rot="10800000" flipH="1">
            <a:off x="6230919" y="1195358"/>
            <a:ext cx="1038900" cy="315300"/>
          </a:xfrm>
          <a:prstGeom prst="straightConnector1">
            <a:avLst/>
          </a:prstGeom>
          <a:noFill/>
          <a:ln w="9525" cap="flat" cmpd="sng">
            <a:solidFill>
              <a:srgbClr val="6B6B6B"/>
            </a:solidFill>
            <a:prstDash val="solid"/>
            <a:round/>
            <a:headEnd type="none" w="sm" len="sm"/>
            <a:tailEnd type="none" w="sm" len="sm"/>
          </a:ln>
        </p:spPr>
      </p:cxnSp>
      <p:cxnSp>
        <p:nvCxnSpPr>
          <p:cNvPr id="3005" name="Google Shape;3005;p124"/>
          <p:cNvCxnSpPr>
            <a:stCxn id="2947" idx="3"/>
            <a:endCxn id="2971" idx="1"/>
          </p:cNvCxnSpPr>
          <p:nvPr/>
        </p:nvCxnSpPr>
        <p:spPr>
          <a:xfrm>
            <a:off x="6230919" y="1510658"/>
            <a:ext cx="1038900" cy="88500"/>
          </a:xfrm>
          <a:prstGeom prst="straightConnector1">
            <a:avLst/>
          </a:prstGeom>
          <a:noFill/>
          <a:ln w="9525" cap="flat" cmpd="sng">
            <a:solidFill>
              <a:srgbClr val="6B6B6B"/>
            </a:solidFill>
            <a:prstDash val="solid"/>
            <a:round/>
            <a:headEnd type="none" w="sm" len="sm"/>
            <a:tailEnd type="none" w="sm" len="sm"/>
          </a:ln>
        </p:spPr>
      </p:cxnSp>
      <p:cxnSp>
        <p:nvCxnSpPr>
          <p:cNvPr id="3006" name="Google Shape;3006;p124"/>
          <p:cNvCxnSpPr>
            <a:stCxn id="2936" idx="3"/>
            <a:endCxn id="2950" idx="1"/>
          </p:cNvCxnSpPr>
          <p:nvPr/>
        </p:nvCxnSpPr>
        <p:spPr>
          <a:xfrm>
            <a:off x="4330186" y="1620645"/>
            <a:ext cx="675600" cy="349500"/>
          </a:xfrm>
          <a:prstGeom prst="straightConnector1">
            <a:avLst/>
          </a:prstGeom>
          <a:noFill/>
          <a:ln w="12700" cap="flat" cmpd="sng">
            <a:solidFill>
              <a:srgbClr val="6B6B6B"/>
            </a:solidFill>
            <a:prstDash val="solid"/>
            <a:round/>
            <a:headEnd type="none" w="sm" len="sm"/>
            <a:tailEnd type="none" w="sm" len="sm"/>
          </a:ln>
        </p:spPr>
      </p:cxnSp>
      <p:cxnSp>
        <p:nvCxnSpPr>
          <p:cNvPr id="3007" name="Google Shape;3007;p124"/>
          <p:cNvCxnSpPr>
            <a:stCxn id="2940" idx="3"/>
            <a:endCxn id="2957" idx="1"/>
          </p:cNvCxnSpPr>
          <p:nvPr/>
        </p:nvCxnSpPr>
        <p:spPr>
          <a:xfrm>
            <a:off x="4329160" y="3201564"/>
            <a:ext cx="676500" cy="70800"/>
          </a:xfrm>
          <a:prstGeom prst="straightConnector1">
            <a:avLst/>
          </a:prstGeom>
          <a:noFill/>
          <a:ln w="12700" cap="flat" cmpd="sng">
            <a:solidFill>
              <a:srgbClr val="6B6B6B"/>
            </a:solidFill>
            <a:prstDash val="solid"/>
            <a:round/>
            <a:headEnd type="none" w="sm" len="sm"/>
            <a:tailEnd type="none" w="sm" len="sm"/>
          </a:ln>
        </p:spPr>
      </p:cxnSp>
      <p:cxnSp>
        <p:nvCxnSpPr>
          <p:cNvPr id="3008" name="Google Shape;3008;p124"/>
          <p:cNvCxnSpPr>
            <a:stCxn id="2940" idx="3"/>
            <a:endCxn id="2961" idx="1"/>
          </p:cNvCxnSpPr>
          <p:nvPr/>
        </p:nvCxnSpPr>
        <p:spPr>
          <a:xfrm>
            <a:off x="4329160" y="3201564"/>
            <a:ext cx="676500" cy="473100"/>
          </a:xfrm>
          <a:prstGeom prst="straightConnector1">
            <a:avLst/>
          </a:prstGeom>
          <a:noFill/>
          <a:ln w="12700" cap="flat" cmpd="sng">
            <a:solidFill>
              <a:srgbClr val="6B6B6B"/>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4"/>
                                        </p:tgtEl>
                                        <p:attrNameLst>
                                          <p:attrName>style.visibility</p:attrName>
                                        </p:attrNameLst>
                                      </p:cBhvr>
                                      <p:to>
                                        <p:strVal val="visible"/>
                                      </p:to>
                                    </p:set>
                                    <p:animEffect transition="in" filter="fade">
                                      <p:cBhvr>
                                        <p:cTn id="7" dur="500"/>
                                        <p:tgtEl>
                                          <p:spTgt spid="2934"/>
                                        </p:tgtEl>
                                      </p:cBhvr>
                                    </p:animEffect>
                                  </p:childTnLst>
                                </p:cTn>
                              </p:par>
                              <p:par>
                                <p:cTn id="8" presetID="10" presetClass="entr" presetSubtype="0" fill="hold" nodeType="withEffect">
                                  <p:stCondLst>
                                    <p:cond delay="0"/>
                                  </p:stCondLst>
                                  <p:childTnLst>
                                    <p:set>
                                      <p:cBhvr>
                                        <p:cTn id="9" dur="1" fill="hold">
                                          <p:stCondLst>
                                            <p:cond delay="0"/>
                                          </p:stCondLst>
                                        </p:cTn>
                                        <p:tgtEl>
                                          <p:spTgt spid="2937"/>
                                        </p:tgtEl>
                                        <p:attrNameLst>
                                          <p:attrName>style.visibility</p:attrName>
                                        </p:attrNameLst>
                                      </p:cBhvr>
                                      <p:to>
                                        <p:strVal val="visible"/>
                                      </p:to>
                                    </p:set>
                                    <p:animEffect transition="in" filter="fade">
                                      <p:cBhvr>
                                        <p:cTn id="10" dur="500"/>
                                        <p:tgtEl>
                                          <p:spTgt spid="2937"/>
                                        </p:tgtEl>
                                      </p:cBhvr>
                                    </p:animEffect>
                                  </p:childTnLst>
                                </p:cTn>
                              </p:par>
                              <p:par>
                                <p:cTn id="11" presetID="10" presetClass="entr" presetSubtype="0" fill="hold" nodeType="withEffect">
                                  <p:stCondLst>
                                    <p:cond delay="0"/>
                                  </p:stCondLst>
                                  <p:childTnLst>
                                    <p:set>
                                      <p:cBhvr>
                                        <p:cTn id="12" dur="1" fill="hold">
                                          <p:stCondLst>
                                            <p:cond delay="0"/>
                                          </p:stCondLst>
                                        </p:cTn>
                                        <p:tgtEl>
                                          <p:spTgt spid="2938"/>
                                        </p:tgtEl>
                                        <p:attrNameLst>
                                          <p:attrName>style.visibility</p:attrName>
                                        </p:attrNameLst>
                                      </p:cBhvr>
                                      <p:to>
                                        <p:strVal val="visible"/>
                                      </p:to>
                                    </p:set>
                                    <p:animEffect transition="in" filter="fade">
                                      <p:cBhvr>
                                        <p:cTn id="13" dur="500"/>
                                        <p:tgtEl>
                                          <p:spTgt spid="2938"/>
                                        </p:tgtEl>
                                      </p:cBhvr>
                                    </p:animEffect>
                                  </p:childTnLst>
                                </p:cTn>
                              </p:par>
                              <p:par>
                                <p:cTn id="14" presetID="10" presetClass="entr" presetSubtype="0" fill="hold" nodeType="withEffect">
                                  <p:stCondLst>
                                    <p:cond delay="0"/>
                                  </p:stCondLst>
                                  <p:childTnLst>
                                    <p:set>
                                      <p:cBhvr>
                                        <p:cTn id="15" dur="1" fill="hold">
                                          <p:stCondLst>
                                            <p:cond delay="0"/>
                                          </p:stCondLst>
                                        </p:cTn>
                                        <p:tgtEl>
                                          <p:spTgt spid="2941"/>
                                        </p:tgtEl>
                                        <p:attrNameLst>
                                          <p:attrName>style.visibility</p:attrName>
                                        </p:attrNameLst>
                                      </p:cBhvr>
                                      <p:to>
                                        <p:strVal val="visible"/>
                                      </p:to>
                                    </p:set>
                                    <p:animEffect transition="in" filter="fade">
                                      <p:cBhvr>
                                        <p:cTn id="16" dur="500"/>
                                        <p:tgtEl>
                                          <p:spTgt spid="2941"/>
                                        </p:tgtEl>
                                      </p:cBhvr>
                                    </p:animEffect>
                                  </p:childTnLst>
                                </p:cTn>
                              </p:par>
                              <p:par>
                                <p:cTn id="17" presetID="10" presetClass="entr" presetSubtype="0" fill="hold" nodeType="withEffect">
                                  <p:stCondLst>
                                    <p:cond delay="0"/>
                                  </p:stCondLst>
                                  <p:childTnLst>
                                    <p:set>
                                      <p:cBhvr>
                                        <p:cTn id="18" dur="1" fill="hold">
                                          <p:stCondLst>
                                            <p:cond delay="0"/>
                                          </p:stCondLst>
                                        </p:cTn>
                                        <p:tgtEl>
                                          <p:spTgt spid="2942"/>
                                        </p:tgtEl>
                                        <p:attrNameLst>
                                          <p:attrName>style.visibility</p:attrName>
                                        </p:attrNameLst>
                                      </p:cBhvr>
                                      <p:to>
                                        <p:strVal val="visible"/>
                                      </p:to>
                                    </p:set>
                                    <p:animEffect transition="in" filter="fade">
                                      <p:cBhvr>
                                        <p:cTn id="19" dur="500"/>
                                        <p:tgtEl>
                                          <p:spTgt spid="2942"/>
                                        </p:tgtEl>
                                      </p:cBhvr>
                                    </p:animEffect>
                                  </p:childTnLst>
                                </p:cTn>
                              </p:par>
                              <p:par>
                                <p:cTn id="20" presetID="10" presetClass="entr" presetSubtype="0" fill="hold" nodeType="withEffect">
                                  <p:stCondLst>
                                    <p:cond delay="0"/>
                                  </p:stCondLst>
                                  <p:childTnLst>
                                    <p:set>
                                      <p:cBhvr>
                                        <p:cTn id="21" dur="1" fill="hold">
                                          <p:stCondLst>
                                            <p:cond delay="0"/>
                                          </p:stCondLst>
                                        </p:cTn>
                                        <p:tgtEl>
                                          <p:spTgt spid="2945"/>
                                        </p:tgtEl>
                                        <p:attrNameLst>
                                          <p:attrName>style.visibility</p:attrName>
                                        </p:attrNameLst>
                                      </p:cBhvr>
                                      <p:to>
                                        <p:strVal val="visible"/>
                                      </p:to>
                                    </p:set>
                                    <p:animEffect transition="in" filter="fade">
                                      <p:cBhvr>
                                        <p:cTn id="22" dur="500"/>
                                        <p:tgtEl>
                                          <p:spTgt spid="29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46"/>
                                        </p:tgtEl>
                                        <p:attrNameLst>
                                          <p:attrName>style.visibility</p:attrName>
                                        </p:attrNameLst>
                                      </p:cBhvr>
                                      <p:to>
                                        <p:strVal val="visible"/>
                                      </p:to>
                                    </p:set>
                                    <p:animEffect transition="in" filter="fade">
                                      <p:cBhvr>
                                        <p:cTn id="27" dur="500"/>
                                        <p:tgtEl>
                                          <p:spTgt spid="29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47"/>
                                        </p:tgtEl>
                                        <p:attrNameLst>
                                          <p:attrName>style.visibility</p:attrName>
                                        </p:attrNameLst>
                                      </p:cBhvr>
                                      <p:to>
                                        <p:strVal val="visible"/>
                                      </p:to>
                                    </p:set>
                                    <p:animEffect transition="in" filter="fade">
                                      <p:cBhvr>
                                        <p:cTn id="30" dur="500"/>
                                        <p:tgtEl>
                                          <p:spTgt spid="2947"/>
                                        </p:tgtEl>
                                      </p:cBhvr>
                                    </p:animEffect>
                                  </p:childTnLst>
                                </p:cTn>
                              </p:par>
                              <p:par>
                                <p:cTn id="31" presetID="10" presetClass="entr" presetSubtype="0" fill="hold" nodeType="withEffect">
                                  <p:stCondLst>
                                    <p:cond delay="0"/>
                                  </p:stCondLst>
                                  <p:childTnLst>
                                    <p:set>
                                      <p:cBhvr>
                                        <p:cTn id="32" dur="1" fill="hold">
                                          <p:stCondLst>
                                            <p:cond delay="0"/>
                                          </p:stCondLst>
                                        </p:cTn>
                                        <p:tgtEl>
                                          <p:spTgt spid="2948"/>
                                        </p:tgtEl>
                                        <p:attrNameLst>
                                          <p:attrName>style.visibility</p:attrName>
                                        </p:attrNameLst>
                                      </p:cBhvr>
                                      <p:to>
                                        <p:strVal val="visible"/>
                                      </p:to>
                                    </p:set>
                                    <p:animEffect transition="in" filter="fade">
                                      <p:cBhvr>
                                        <p:cTn id="33" dur="500"/>
                                        <p:tgtEl>
                                          <p:spTgt spid="2948"/>
                                        </p:tgtEl>
                                      </p:cBhvr>
                                    </p:animEffect>
                                  </p:childTnLst>
                                </p:cTn>
                              </p:par>
                              <p:par>
                                <p:cTn id="34" presetID="10" presetClass="entr" presetSubtype="0" fill="hold" nodeType="withEffect">
                                  <p:stCondLst>
                                    <p:cond delay="0"/>
                                  </p:stCondLst>
                                  <p:childTnLst>
                                    <p:set>
                                      <p:cBhvr>
                                        <p:cTn id="35" dur="1" fill="hold">
                                          <p:stCondLst>
                                            <p:cond delay="0"/>
                                          </p:stCondLst>
                                        </p:cTn>
                                        <p:tgtEl>
                                          <p:spTgt spid="2951"/>
                                        </p:tgtEl>
                                        <p:attrNameLst>
                                          <p:attrName>style.visibility</p:attrName>
                                        </p:attrNameLst>
                                      </p:cBhvr>
                                      <p:to>
                                        <p:strVal val="visible"/>
                                      </p:to>
                                    </p:set>
                                    <p:animEffect transition="in" filter="fade">
                                      <p:cBhvr>
                                        <p:cTn id="36" dur="500"/>
                                        <p:tgtEl>
                                          <p:spTgt spid="2951"/>
                                        </p:tgtEl>
                                      </p:cBhvr>
                                    </p:animEffect>
                                  </p:childTnLst>
                                </p:cTn>
                              </p:par>
                              <p:par>
                                <p:cTn id="37" presetID="10" presetClass="entr" presetSubtype="0" fill="hold" nodeType="withEffect">
                                  <p:stCondLst>
                                    <p:cond delay="0"/>
                                  </p:stCondLst>
                                  <p:childTnLst>
                                    <p:set>
                                      <p:cBhvr>
                                        <p:cTn id="38" dur="1" fill="hold">
                                          <p:stCondLst>
                                            <p:cond delay="0"/>
                                          </p:stCondLst>
                                        </p:cTn>
                                        <p:tgtEl>
                                          <p:spTgt spid="2952"/>
                                        </p:tgtEl>
                                        <p:attrNameLst>
                                          <p:attrName>style.visibility</p:attrName>
                                        </p:attrNameLst>
                                      </p:cBhvr>
                                      <p:to>
                                        <p:strVal val="visible"/>
                                      </p:to>
                                    </p:set>
                                    <p:animEffect transition="in" filter="fade">
                                      <p:cBhvr>
                                        <p:cTn id="39" dur="500"/>
                                        <p:tgtEl>
                                          <p:spTgt spid="2952"/>
                                        </p:tgtEl>
                                      </p:cBhvr>
                                    </p:animEffect>
                                  </p:childTnLst>
                                </p:cTn>
                              </p:par>
                              <p:par>
                                <p:cTn id="40" presetID="10" presetClass="entr" presetSubtype="0" fill="hold" nodeType="withEffect">
                                  <p:stCondLst>
                                    <p:cond delay="0"/>
                                  </p:stCondLst>
                                  <p:childTnLst>
                                    <p:set>
                                      <p:cBhvr>
                                        <p:cTn id="41" dur="1" fill="hold">
                                          <p:stCondLst>
                                            <p:cond delay="0"/>
                                          </p:stCondLst>
                                        </p:cTn>
                                        <p:tgtEl>
                                          <p:spTgt spid="2955"/>
                                        </p:tgtEl>
                                        <p:attrNameLst>
                                          <p:attrName>style.visibility</p:attrName>
                                        </p:attrNameLst>
                                      </p:cBhvr>
                                      <p:to>
                                        <p:strVal val="visible"/>
                                      </p:to>
                                    </p:set>
                                    <p:animEffect transition="in" filter="fade">
                                      <p:cBhvr>
                                        <p:cTn id="42" dur="500"/>
                                        <p:tgtEl>
                                          <p:spTgt spid="2955"/>
                                        </p:tgtEl>
                                      </p:cBhvr>
                                    </p:animEffect>
                                  </p:childTnLst>
                                </p:cTn>
                              </p:par>
                              <p:par>
                                <p:cTn id="43" presetID="10" presetClass="entr" presetSubtype="0" fill="hold" nodeType="withEffect">
                                  <p:stCondLst>
                                    <p:cond delay="0"/>
                                  </p:stCondLst>
                                  <p:childTnLst>
                                    <p:set>
                                      <p:cBhvr>
                                        <p:cTn id="44" dur="1" fill="hold">
                                          <p:stCondLst>
                                            <p:cond delay="0"/>
                                          </p:stCondLst>
                                        </p:cTn>
                                        <p:tgtEl>
                                          <p:spTgt spid="2958"/>
                                        </p:tgtEl>
                                        <p:attrNameLst>
                                          <p:attrName>style.visibility</p:attrName>
                                        </p:attrNameLst>
                                      </p:cBhvr>
                                      <p:to>
                                        <p:strVal val="visible"/>
                                      </p:to>
                                    </p:set>
                                    <p:animEffect transition="in" filter="fade">
                                      <p:cBhvr>
                                        <p:cTn id="45" dur="500"/>
                                        <p:tgtEl>
                                          <p:spTgt spid="2958"/>
                                        </p:tgtEl>
                                      </p:cBhvr>
                                    </p:animEffect>
                                  </p:childTnLst>
                                </p:cTn>
                              </p:par>
                              <p:par>
                                <p:cTn id="46" presetID="10" presetClass="entr" presetSubtype="0" fill="hold" nodeType="withEffect">
                                  <p:stCondLst>
                                    <p:cond delay="0"/>
                                  </p:stCondLst>
                                  <p:childTnLst>
                                    <p:set>
                                      <p:cBhvr>
                                        <p:cTn id="47" dur="1" fill="hold">
                                          <p:stCondLst>
                                            <p:cond delay="0"/>
                                          </p:stCondLst>
                                        </p:cTn>
                                        <p:tgtEl>
                                          <p:spTgt spid="2959"/>
                                        </p:tgtEl>
                                        <p:attrNameLst>
                                          <p:attrName>style.visibility</p:attrName>
                                        </p:attrNameLst>
                                      </p:cBhvr>
                                      <p:to>
                                        <p:strVal val="visible"/>
                                      </p:to>
                                    </p:set>
                                    <p:animEffect transition="in" filter="fade">
                                      <p:cBhvr>
                                        <p:cTn id="48" dur="500"/>
                                        <p:tgtEl>
                                          <p:spTgt spid="2959"/>
                                        </p:tgtEl>
                                      </p:cBhvr>
                                    </p:animEffect>
                                  </p:childTnLst>
                                </p:cTn>
                              </p:par>
                              <p:par>
                                <p:cTn id="49" presetID="10" presetClass="entr" presetSubtype="0" fill="hold" nodeType="withEffect">
                                  <p:stCondLst>
                                    <p:cond delay="0"/>
                                  </p:stCondLst>
                                  <p:childTnLst>
                                    <p:set>
                                      <p:cBhvr>
                                        <p:cTn id="50" dur="1" fill="hold">
                                          <p:stCondLst>
                                            <p:cond delay="0"/>
                                          </p:stCondLst>
                                        </p:cTn>
                                        <p:tgtEl>
                                          <p:spTgt spid="2962"/>
                                        </p:tgtEl>
                                        <p:attrNameLst>
                                          <p:attrName>style.visibility</p:attrName>
                                        </p:attrNameLst>
                                      </p:cBhvr>
                                      <p:to>
                                        <p:strVal val="visible"/>
                                      </p:to>
                                    </p:set>
                                    <p:animEffect transition="in" filter="fade">
                                      <p:cBhvr>
                                        <p:cTn id="51" dur="500"/>
                                        <p:tgtEl>
                                          <p:spTgt spid="2962"/>
                                        </p:tgtEl>
                                      </p:cBhvr>
                                    </p:animEffect>
                                  </p:childTnLst>
                                </p:cTn>
                              </p:par>
                              <p:par>
                                <p:cTn id="52" presetID="10" presetClass="entr" presetSubtype="0" fill="hold" nodeType="withEffect">
                                  <p:stCondLst>
                                    <p:cond delay="0"/>
                                  </p:stCondLst>
                                  <p:childTnLst>
                                    <p:set>
                                      <p:cBhvr>
                                        <p:cTn id="53" dur="1" fill="hold">
                                          <p:stCondLst>
                                            <p:cond delay="0"/>
                                          </p:stCondLst>
                                        </p:cTn>
                                        <p:tgtEl>
                                          <p:spTgt spid="2965"/>
                                        </p:tgtEl>
                                        <p:attrNameLst>
                                          <p:attrName>style.visibility</p:attrName>
                                        </p:attrNameLst>
                                      </p:cBhvr>
                                      <p:to>
                                        <p:strVal val="visible"/>
                                      </p:to>
                                    </p:set>
                                    <p:animEffect transition="in" filter="fade">
                                      <p:cBhvr>
                                        <p:cTn id="54" dur="500"/>
                                        <p:tgtEl>
                                          <p:spTgt spid="2965"/>
                                        </p:tgtEl>
                                      </p:cBhvr>
                                    </p:animEffect>
                                  </p:childTnLst>
                                </p:cTn>
                              </p:par>
                              <p:par>
                                <p:cTn id="55" presetID="10" presetClass="entr" presetSubtype="0" fill="hold" nodeType="withEffect">
                                  <p:stCondLst>
                                    <p:cond delay="0"/>
                                  </p:stCondLst>
                                  <p:childTnLst>
                                    <p:set>
                                      <p:cBhvr>
                                        <p:cTn id="56" dur="1" fill="hold">
                                          <p:stCondLst>
                                            <p:cond delay="0"/>
                                          </p:stCondLst>
                                        </p:cTn>
                                        <p:tgtEl>
                                          <p:spTgt spid="3006"/>
                                        </p:tgtEl>
                                        <p:attrNameLst>
                                          <p:attrName>style.visibility</p:attrName>
                                        </p:attrNameLst>
                                      </p:cBhvr>
                                      <p:to>
                                        <p:strVal val="visible"/>
                                      </p:to>
                                    </p:set>
                                    <p:animEffect transition="in" filter="fade">
                                      <p:cBhvr>
                                        <p:cTn id="57" dur="500"/>
                                        <p:tgtEl>
                                          <p:spTgt spid="3006"/>
                                        </p:tgtEl>
                                      </p:cBhvr>
                                    </p:animEffect>
                                  </p:childTnLst>
                                </p:cTn>
                              </p:par>
                              <p:par>
                                <p:cTn id="58" presetID="10" presetClass="entr" presetSubtype="0" fill="hold" nodeType="withEffect">
                                  <p:stCondLst>
                                    <p:cond delay="0"/>
                                  </p:stCondLst>
                                  <p:childTnLst>
                                    <p:set>
                                      <p:cBhvr>
                                        <p:cTn id="59" dur="1" fill="hold">
                                          <p:stCondLst>
                                            <p:cond delay="0"/>
                                          </p:stCondLst>
                                        </p:cTn>
                                        <p:tgtEl>
                                          <p:spTgt spid="3007"/>
                                        </p:tgtEl>
                                        <p:attrNameLst>
                                          <p:attrName>style.visibility</p:attrName>
                                        </p:attrNameLst>
                                      </p:cBhvr>
                                      <p:to>
                                        <p:strVal val="visible"/>
                                      </p:to>
                                    </p:set>
                                    <p:animEffect transition="in" filter="fade">
                                      <p:cBhvr>
                                        <p:cTn id="60" dur="500"/>
                                        <p:tgtEl>
                                          <p:spTgt spid="3007"/>
                                        </p:tgtEl>
                                      </p:cBhvr>
                                    </p:animEffect>
                                  </p:childTnLst>
                                </p:cTn>
                              </p:par>
                              <p:par>
                                <p:cTn id="61" presetID="10" presetClass="entr" presetSubtype="0" fill="hold" nodeType="withEffect">
                                  <p:stCondLst>
                                    <p:cond delay="0"/>
                                  </p:stCondLst>
                                  <p:childTnLst>
                                    <p:set>
                                      <p:cBhvr>
                                        <p:cTn id="62" dur="1" fill="hold">
                                          <p:stCondLst>
                                            <p:cond delay="0"/>
                                          </p:stCondLst>
                                        </p:cTn>
                                        <p:tgtEl>
                                          <p:spTgt spid="3008"/>
                                        </p:tgtEl>
                                        <p:attrNameLst>
                                          <p:attrName>style.visibility</p:attrName>
                                        </p:attrNameLst>
                                      </p:cBhvr>
                                      <p:to>
                                        <p:strVal val="visible"/>
                                      </p:to>
                                    </p:set>
                                    <p:animEffect transition="in" filter="fade">
                                      <p:cBhvr>
                                        <p:cTn id="63" dur="500"/>
                                        <p:tgtEl>
                                          <p:spTgt spid="300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66"/>
                                        </p:tgtEl>
                                        <p:attrNameLst>
                                          <p:attrName>style.visibility</p:attrName>
                                        </p:attrNameLst>
                                      </p:cBhvr>
                                      <p:to>
                                        <p:strVal val="visible"/>
                                      </p:to>
                                    </p:set>
                                    <p:animEffect transition="in" filter="fade">
                                      <p:cBhvr>
                                        <p:cTn id="68" dur="500"/>
                                        <p:tgtEl>
                                          <p:spTgt spid="2966"/>
                                        </p:tgtEl>
                                      </p:cBhvr>
                                    </p:animEffect>
                                  </p:childTnLst>
                                </p:cTn>
                              </p:par>
                              <p:par>
                                <p:cTn id="69" presetID="10" presetClass="entr" presetSubtype="0" fill="hold" nodeType="withEffect">
                                  <p:stCondLst>
                                    <p:cond delay="0"/>
                                  </p:stCondLst>
                                  <p:childTnLst>
                                    <p:set>
                                      <p:cBhvr>
                                        <p:cTn id="70" dur="1" fill="hold">
                                          <p:stCondLst>
                                            <p:cond delay="0"/>
                                          </p:stCondLst>
                                        </p:cTn>
                                        <p:tgtEl>
                                          <p:spTgt spid="2969"/>
                                        </p:tgtEl>
                                        <p:attrNameLst>
                                          <p:attrName>style.visibility</p:attrName>
                                        </p:attrNameLst>
                                      </p:cBhvr>
                                      <p:to>
                                        <p:strVal val="visible"/>
                                      </p:to>
                                    </p:set>
                                    <p:animEffect transition="in" filter="fade">
                                      <p:cBhvr>
                                        <p:cTn id="71" dur="500"/>
                                        <p:tgtEl>
                                          <p:spTgt spid="2969"/>
                                        </p:tgtEl>
                                      </p:cBhvr>
                                    </p:animEffect>
                                  </p:childTnLst>
                                </p:cTn>
                              </p:par>
                              <p:par>
                                <p:cTn id="72" presetID="10" presetClass="entr" presetSubtype="0" fill="hold" nodeType="withEffect">
                                  <p:stCondLst>
                                    <p:cond delay="0"/>
                                  </p:stCondLst>
                                  <p:childTnLst>
                                    <p:set>
                                      <p:cBhvr>
                                        <p:cTn id="73" dur="1" fill="hold">
                                          <p:stCondLst>
                                            <p:cond delay="0"/>
                                          </p:stCondLst>
                                        </p:cTn>
                                        <p:tgtEl>
                                          <p:spTgt spid="2972"/>
                                        </p:tgtEl>
                                        <p:attrNameLst>
                                          <p:attrName>style.visibility</p:attrName>
                                        </p:attrNameLst>
                                      </p:cBhvr>
                                      <p:to>
                                        <p:strVal val="visible"/>
                                      </p:to>
                                    </p:set>
                                    <p:animEffect transition="in" filter="fade">
                                      <p:cBhvr>
                                        <p:cTn id="74" dur="500"/>
                                        <p:tgtEl>
                                          <p:spTgt spid="2972"/>
                                        </p:tgtEl>
                                      </p:cBhvr>
                                    </p:animEffect>
                                  </p:childTnLst>
                                </p:cTn>
                              </p:par>
                              <p:par>
                                <p:cTn id="75" presetID="10" presetClass="entr" presetSubtype="0" fill="hold" nodeType="withEffect">
                                  <p:stCondLst>
                                    <p:cond delay="0"/>
                                  </p:stCondLst>
                                  <p:childTnLst>
                                    <p:set>
                                      <p:cBhvr>
                                        <p:cTn id="76" dur="1" fill="hold">
                                          <p:stCondLst>
                                            <p:cond delay="0"/>
                                          </p:stCondLst>
                                        </p:cTn>
                                        <p:tgtEl>
                                          <p:spTgt spid="2975"/>
                                        </p:tgtEl>
                                        <p:attrNameLst>
                                          <p:attrName>style.visibility</p:attrName>
                                        </p:attrNameLst>
                                      </p:cBhvr>
                                      <p:to>
                                        <p:strVal val="visible"/>
                                      </p:to>
                                    </p:set>
                                    <p:animEffect transition="in" filter="fade">
                                      <p:cBhvr>
                                        <p:cTn id="77" dur="500"/>
                                        <p:tgtEl>
                                          <p:spTgt spid="2975"/>
                                        </p:tgtEl>
                                      </p:cBhvr>
                                    </p:animEffect>
                                  </p:childTnLst>
                                </p:cTn>
                              </p:par>
                              <p:par>
                                <p:cTn id="78" presetID="10" presetClass="entr" presetSubtype="0" fill="hold" nodeType="withEffect">
                                  <p:stCondLst>
                                    <p:cond delay="0"/>
                                  </p:stCondLst>
                                  <p:childTnLst>
                                    <p:set>
                                      <p:cBhvr>
                                        <p:cTn id="79" dur="1" fill="hold">
                                          <p:stCondLst>
                                            <p:cond delay="0"/>
                                          </p:stCondLst>
                                        </p:cTn>
                                        <p:tgtEl>
                                          <p:spTgt spid="2978"/>
                                        </p:tgtEl>
                                        <p:attrNameLst>
                                          <p:attrName>style.visibility</p:attrName>
                                        </p:attrNameLst>
                                      </p:cBhvr>
                                      <p:to>
                                        <p:strVal val="visible"/>
                                      </p:to>
                                    </p:set>
                                    <p:animEffect transition="in" filter="fade">
                                      <p:cBhvr>
                                        <p:cTn id="80" dur="500"/>
                                        <p:tgtEl>
                                          <p:spTgt spid="2978"/>
                                        </p:tgtEl>
                                      </p:cBhvr>
                                    </p:animEffect>
                                  </p:childTnLst>
                                </p:cTn>
                              </p:par>
                              <p:par>
                                <p:cTn id="81" presetID="10" presetClass="entr" presetSubtype="0" fill="hold" nodeType="withEffect">
                                  <p:stCondLst>
                                    <p:cond delay="0"/>
                                  </p:stCondLst>
                                  <p:childTnLst>
                                    <p:set>
                                      <p:cBhvr>
                                        <p:cTn id="82" dur="1" fill="hold">
                                          <p:stCondLst>
                                            <p:cond delay="0"/>
                                          </p:stCondLst>
                                        </p:cTn>
                                        <p:tgtEl>
                                          <p:spTgt spid="2981"/>
                                        </p:tgtEl>
                                        <p:attrNameLst>
                                          <p:attrName>style.visibility</p:attrName>
                                        </p:attrNameLst>
                                      </p:cBhvr>
                                      <p:to>
                                        <p:strVal val="visible"/>
                                      </p:to>
                                    </p:set>
                                    <p:animEffect transition="in" filter="fade">
                                      <p:cBhvr>
                                        <p:cTn id="83" dur="500"/>
                                        <p:tgtEl>
                                          <p:spTgt spid="2981"/>
                                        </p:tgtEl>
                                      </p:cBhvr>
                                    </p:animEffect>
                                  </p:childTnLst>
                                </p:cTn>
                              </p:par>
                              <p:par>
                                <p:cTn id="84" presetID="10" presetClass="entr" presetSubtype="0" fill="hold" nodeType="withEffect">
                                  <p:stCondLst>
                                    <p:cond delay="0"/>
                                  </p:stCondLst>
                                  <p:childTnLst>
                                    <p:set>
                                      <p:cBhvr>
                                        <p:cTn id="85" dur="1" fill="hold">
                                          <p:stCondLst>
                                            <p:cond delay="0"/>
                                          </p:stCondLst>
                                        </p:cTn>
                                        <p:tgtEl>
                                          <p:spTgt spid="2984"/>
                                        </p:tgtEl>
                                        <p:attrNameLst>
                                          <p:attrName>style.visibility</p:attrName>
                                        </p:attrNameLst>
                                      </p:cBhvr>
                                      <p:to>
                                        <p:strVal val="visible"/>
                                      </p:to>
                                    </p:set>
                                    <p:animEffect transition="in" filter="fade">
                                      <p:cBhvr>
                                        <p:cTn id="86" dur="500"/>
                                        <p:tgtEl>
                                          <p:spTgt spid="2984"/>
                                        </p:tgtEl>
                                      </p:cBhvr>
                                    </p:animEffect>
                                  </p:childTnLst>
                                </p:cTn>
                              </p:par>
                              <p:par>
                                <p:cTn id="87" presetID="10" presetClass="entr" presetSubtype="0" fill="hold" nodeType="withEffect">
                                  <p:stCondLst>
                                    <p:cond delay="0"/>
                                  </p:stCondLst>
                                  <p:childTnLst>
                                    <p:set>
                                      <p:cBhvr>
                                        <p:cTn id="88" dur="1" fill="hold">
                                          <p:stCondLst>
                                            <p:cond delay="0"/>
                                          </p:stCondLst>
                                        </p:cTn>
                                        <p:tgtEl>
                                          <p:spTgt spid="2987"/>
                                        </p:tgtEl>
                                        <p:attrNameLst>
                                          <p:attrName>style.visibility</p:attrName>
                                        </p:attrNameLst>
                                      </p:cBhvr>
                                      <p:to>
                                        <p:strVal val="visible"/>
                                      </p:to>
                                    </p:set>
                                    <p:animEffect transition="in" filter="fade">
                                      <p:cBhvr>
                                        <p:cTn id="89" dur="500"/>
                                        <p:tgtEl>
                                          <p:spTgt spid="2987"/>
                                        </p:tgtEl>
                                      </p:cBhvr>
                                    </p:animEffect>
                                  </p:childTnLst>
                                </p:cTn>
                              </p:par>
                              <p:par>
                                <p:cTn id="90" presetID="10" presetClass="entr" presetSubtype="0" fill="hold" nodeType="withEffect">
                                  <p:stCondLst>
                                    <p:cond delay="0"/>
                                  </p:stCondLst>
                                  <p:childTnLst>
                                    <p:set>
                                      <p:cBhvr>
                                        <p:cTn id="91" dur="1" fill="hold">
                                          <p:stCondLst>
                                            <p:cond delay="0"/>
                                          </p:stCondLst>
                                        </p:cTn>
                                        <p:tgtEl>
                                          <p:spTgt spid="2990"/>
                                        </p:tgtEl>
                                        <p:attrNameLst>
                                          <p:attrName>style.visibility</p:attrName>
                                        </p:attrNameLst>
                                      </p:cBhvr>
                                      <p:to>
                                        <p:strVal val="visible"/>
                                      </p:to>
                                    </p:set>
                                    <p:animEffect transition="in" filter="fade">
                                      <p:cBhvr>
                                        <p:cTn id="92" dur="500"/>
                                        <p:tgtEl>
                                          <p:spTgt spid="2990"/>
                                        </p:tgtEl>
                                      </p:cBhvr>
                                    </p:animEffect>
                                  </p:childTnLst>
                                </p:cTn>
                              </p:par>
                              <p:par>
                                <p:cTn id="93" presetID="10" presetClass="entr" presetSubtype="0" fill="hold" nodeType="withEffect">
                                  <p:stCondLst>
                                    <p:cond delay="0"/>
                                  </p:stCondLst>
                                  <p:childTnLst>
                                    <p:set>
                                      <p:cBhvr>
                                        <p:cTn id="94" dur="1" fill="hold">
                                          <p:stCondLst>
                                            <p:cond delay="0"/>
                                          </p:stCondLst>
                                        </p:cTn>
                                        <p:tgtEl>
                                          <p:spTgt spid="2991"/>
                                        </p:tgtEl>
                                        <p:attrNameLst>
                                          <p:attrName>style.visibility</p:attrName>
                                        </p:attrNameLst>
                                      </p:cBhvr>
                                      <p:to>
                                        <p:strVal val="visible"/>
                                      </p:to>
                                    </p:set>
                                    <p:animEffect transition="in" filter="fade">
                                      <p:cBhvr>
                                        <p:cTn id="95" dur="500"/>
                                        <p:tgtEl>
                                          <p:spTgt spid="2991"/>
                                        </p:tgtEl>
                                      </p:cBhvr>
                                    </p:animEffect>
                                  </p:childTnLst>
                                </p:cTn>
                              </p:par>
                              <p:par>
                                <p:cTn id="96" presetID="10" presetClass="entr" presetSubtype="0" fill="hold" nodeType="withEffect">
                                  <p:stCondLst>
                                    <p:cond delay="0"/>
                                  </p:stCondLst>
                                  <p:childTnLst>
                                    <p:set>
                                      <p:cBhvr>
                                        <p:cTn id="97" dur="1" fill="hold">
                                          <p:stCondLst>
                                            <p:cond delay="0"/>
                                          </p:stCondLst>
                                        </p:cTn>
                                        <p:tgtEl>
                                          <p:spTgt spid="2992"/>
                                        </p:tgtEl>
                                        <p:attrNameLst>
                                          <p:attrName>style.visibility</p:attrName>
                                        </p:attrNameLst>
                                      </p:cBhvr>
                                      <p:to>
                                        <p:strVal val="visible"/>
                                      </p:to>
                                    </p:set>
                                    <p:animEffect transition="in" filter="fade">
                                      <p:cBhvr>
                                        <p:cTn id="98" dur="500"/>
                                        <p:tgtEl>
                                          <p:spTgt spid="2992"/>
                                        </p:tgtEl>
                                      </p:cBhvr>
                                    </p:animEffect>
                                  </p:childTnLst>
                                </p:cTn>
                              </p:par>
                              <p:par>
                                <p:cTn id="99" presetID="10" presetClass="entr" presetSubtype="0" fill="hold" nodeType="withEffect">
                                  <p:stCondLst>
                                    <p:cond delay="0"/>
                                  </p:stCondLst>
                                  <p:childTnLst>
                                    <p:set>
                                      <p:cBhvr>
                                        <p:cTn id="100" dur="1" fill="hold">
                                          <p:stCondLst>
                                            <p:cond delay="0"/>
                                          </p:stCondLst>
                                        </p:cTn>
                                        <p:tgtEl>
                                          <p:spTgt spid="2993"/>
                                        </p:tgtEl>
                                        <p:attrNameLst>
                                          <p:attrName>style.visibility</p:attrName>
                                        </p:attrNameLst>
                                      </p:cBhvr>
                                      <p:to>
                                        <p:strVal val="visible"/>
                                      </p:to>
                                    </p:set>
                                    <p:animEffect transition="in" filter="fade">
                                      <p:cBhvr>
                                        <p:cTn id="101" dur="500"/>
                                        <p:tgtEl>
                                          <p:spTgt spid="2993"/>
                                        </p:tgtEl>
                                      </p:cBhvr>
                                    </p:animEffect>
                                  </p:childTnLst>
                                </p:cTn>
                              </p:par>
                              <p:par>
                                <p:cTn id="102" presetID="10" presetClass="entr" presetSubtype="0" fill="hold" nodeType="withEffect">
                                  <p:stCondLst>
                                    <p:cond delay="0"/>
                                  </p:stCondLst>
                                  <p:childTnLst>
                                    <p:set>
                                      <p:cBhvr>
                                        <p:cTn id="103" dur="1" fill="hold">
                                          <p:stCondLst>
                                            <p:cond delay="0"/>
                                          </p:stCondLst>
                                        </p:cTn>
                                        <p:tgtEl>
                                          <p:spTgt spid="2994"/>
                                        </p:tgtEl>
                                        <p:attrNameLst>
                                          <p:attrName>style.visibility</p:attrName>
                                        </p:attrNameLst>
                                      </p:cBhvr>
                                      <p:to>
                                        <p:strVal val="visible"/>
                                      </p:to>
                                    </p:set>
                                    <p:animEffect transition="in" filter="fade">
                                      <p:cBhvr>
                                        <p:cTn id="104" dur="500"/>
                                        <p:tgtEl>
                                          <p:spTgt spid="2994"/>
                                        </p:tgtEl>
                                      </p:cBhvr>
                                    </p:animEffect>
                                  </p:childTnLst>
                                </p:cTn>
                              </p:par>
                              <p:par>
                                <p:cTn id="105" presetID="10" presetClass="entr" presetSubtype="0" fill="hold" nodeType="withEffect">
                                  <p:stCondLst>
                                    <p:cond delay="0"/>
                                  </p:stCondLst>
                                  <p:childTnLst>
                                    <p:set>
                                      <p:cBhvr>
                                        <p:cTn id="106" dur="1" fill="hold">
                                          <p:stCondLst>
                                            <p:cond delay="0"/>
                                          </p:stCondLst>
                                        </p:cTn>
                                        <p:tgtEl>
                                          <p:spTgt spid="2996"/>
                                        </p:tgtEl>
                                        <p:attrNameLst>
                                          <p:attrName>style.visibility</p:attrName>
                                        </p:attrNameLst>
                                      </p:cBhvr>
                                      <p:to>
                                        <p:strVal val="visible"/>
                                      </p:to>
                                    </p:set>
                                    <p:animEffect transition="in" filter="fade">
                                      <p:cBhvr>
                                        <p:cTn id="107" dur="500"/>
                                        <p:tgtEl>
                                          <p:spTgt spid="2996"/>
                                        </p:tgtEl>
                                      </p:cBhvr>
                                    </p:animEffect>
                                  </p:childTnLst>
                                </p:cTn>
                              </p:par>
                              <p:par>
                                <p:cTn id="108" presetID="10" presetClass="entr" presetSubtype="0" fill="hold" nodeType="withEffect">
                                  <p:stCondLst>
                                    <p:cond delay="0"/>
                                  </p:stCondLst>
                                  <p:childTnLst>
                                    <p:set>
                                      <p:cBhvr>
                                        <p:cTn id="109" dur="1" fill="hold">
                                          <p:stCondLst>
                                            <p:cond delay="0"/>
                                          </p:stCondLst>
                                        </p:cTn>
                                        <p:tgtEl>
                                          <p:spTgt spid="2998"/>
                                        </p:tgtEl>
                                        <p:attrNameLst>
                                          <p:attrName>style.visibility</p:attrName>
                                        </p:attrNameLst>
                                      </p:cBhvr>
                                      <p:to>
                                        <p:strVal val="visible"/>
                                      </p:to>
                                    </p:set>
                                    <p:animEffect transition="in" filter="fade">
                                      <p:cBhvr>
                                        <p:cTn id="110" dur="500"/>
                                        <p:tgtEl>
                                          <p:spTgt spid="2998"/>
                                        </p:tgtEl>
                                      </p:cBhvr>
                                    </p:animEffect>
                                  </p:childTnLst>
                                </p:cTn>
                              </p:par>
                              <p:par>
                                <p:cTn id="111" presetID="10" presetClass="entr" presetSubtype="0" fill="hold" nodeType="withEffect">
                                  <p:stCondLst>
                                    <p:cond delay="0"/>
                                  </p:stCondLst>
                                  <p:childTnLst>
                                    <p:set>
                                      <p:cBhvr>
                                        <p:cTn id="112" dur="1" fill="hold">
                                          <p:stCondLst>
                                            <p:cond delay="0"/>
                                          </p:stCondLst>
                                        </p:cTn>
                                        <p:tgtEl>
                                          <p:spTgt spid="3001"/>
                                        </p:tgtEl>
                                        <p:attrNameLst>
                                          <p:attrName>style.visibility</p:attrName>
                                        </p:attrNameLst>
                                      </p:cBhvr>
                                      <p:to>
                                        <p:strVal val="visible"/>
                                      </p:to>
                                    </p:set>
                                    <p:animEffect transition="in" filter="fade">
                                      <p:cBhvr>
                                        <p:cTn id="113" dur="500"/>
                                        <p:tgtEl>
                                          <p:spTgt spid="3001"/>
                                        </p:tgtEl>
                                      </p:cBhvr>
                                    </p:animEffect>
                                  </p:childTnLst>
                                </p:cTn>
                              </p:par>
                              <p:par>
                                <p:cTn id="114" presetID="10" presetClass="entr" presetSubtype="0" fill="hold" nodeType="withEffect">
                                  <p:stCondLst>
                                    <p:cond delay="0"/>
                                  </p:stCondLst>
                                  <p:childTnLst>
                                    <p:set>
                                      <p:cBhvr>
                                        <p:cTn id="115" dur="1" fill="hold">
                                          <p:stCondLst>
                                            <p:cond delay="0"/>
                                          </p:stCondLst>
                                        </p:cTn>
                                        <p:tgtEl>
                                          <p:spTgt spid="3002"/>
                                        </p:tgtEl>
                                        <p:attrNameLst>
                                          <p:attrName>style.visibility</p:attrName>
                                        </p:attrNameLst>
                                      </p:cBhvr>
                                      <p:to>
                                        <p:strVal val="visible"/>
                                      </p:to>
                                    </p:set>
                                    <p:animEffect transition="in" filter="fade">
                                      <p:cBhvr>
                                        <p:cTn id="116" dur="500"/>
                                        <p:tgtEl>
                                          <p:spTgt spid="3002"/>
                                        </p:tgtEl>
                                      </p:cBhvr>
                                    </p:animEffect>
                                  </p:childTnLst>
                                </p:cTn>
                              </p:par>
                              <p:par>
                                <p:cTn id="117" presetID="10" presetClass="entr" presetSubtype="0" fill="hold" nodeType="withEffect">
                                  <p:stCondLst>
                                    <p:cond delay="0"/>
                                  </p:stCondLst>
                                  <p:childTnLst>
                                    <p:set>
                                      <p:cBhvr>
                                        <p:cTn id="118" dur="1" fill="hold">
                                          <p:stCondLst>
                                            <p:cond delay="0"/>
                                          </p:stCondLst>
                                        </p:cTn>
                                        <p:tgtEl>
                                          <p:spTgt spid="3003"/>
                                        </p:tgtEl>
                                        <p:attrNameLst>
                                          <p:attrName>style.visibility</p:attrName>
                                        </p:attrNameLst>
                                      </p:cBhvr>
                                      <p:to>
                                        <p:strVal val="visible"/>
                                      </p:to>
                                    </p:set>
                                    <p:animEffect transition="in" filter="fade">
                                      <p:cBhvr>
                                        <p:cTn id="119" dur="500"/>
                                        <p:tgtEl>
                                          <p:spTgt spid="3003"/>
                                        </p:tgtEl>
                                      </p:cBhvr>
                                    </p:animEffect>
                                  </p:childTnLst>
                                </p:cTn>
                              </p:par>
                              <p:par>
                                <p:cTn id="120" presetID="10" presetClass="entr" presetSubtype="0" fill="hold" nodeType="withEffect">
                                  <p:stCondLst>
                                    <p:cond delay="0"/>
                                  </p:stCondLst>
                                  <p:childTnLst>
                                    <p:set>
                                      <p:cBhvr>
                                        <p:cTn id="121" dur="1" fill="hold">
                                          <p:stCondLst>
                                            <p:cond delay="0"/>
                                          </p:stCondLst>
                                        </p:cTn>
                                        <p:tgtEl>
                                          <p:spTgt spid="3004"/>
                                        </p:tgtEl>
                                        <p:attrNameLst>
                                          <p:attrName>style.visibility</p:attrName>
                                        </p:attrNameLst>
                                      </p:cBhvr>
                                      <p:to>
                                        <p:strVal val="visible"/>
                                      </p:to>
                                    </p:set>
                                    <p:animEffect transition="in" filter="fade">
                                      <p:cBhvr>
                                        <p:cTn id="122" dur="500"/>
                                        <p:tgtEl>
                                          <p:spTgt spid="3004"/>
                                        </p:tgtEl>
                                      </p:cBhvr>
                                    </p:animEffect>
                                  </p:childTnLst>
                                </p:cTn>
                              </p:par>
                              <p:par>
                                <p:cTn id="123" presetID="10" presetClass="entr" presetSubtype="0" fill="hold" nodeType="withEffect">
                                  <p:stCondLst>
                                    <p:cond delay="0"/>
                                  </p:stCondLst>
                                  <p:childTnLst>
                                    <p:set>
                                      <p:cBhvr>
                                        <p:cTn id="124" dur="1" fill="hold">
                                          <p:stCondLst>
                                            <p:cond delay="0"/>
                                          </p:stCondLst>
                                        </p:cTn>
                                        <p:tgtEl>
                                          <p:spTgt spid="3005"/>
                                        </p:tgtEl>
                                        <p:attrNameLst>
                                          <p:attrName>style.visibility</p:attrName>
                                        </p:attrNameLst>
                                      </p:cBhvr>
                                      <p:to>
                                        <p:strVal val="visible"/>
                                      </p:to>
                                    </p:set>
                                    <p:animEffect transition="in" filter="fade">
                                      <p:cBhvr>
                                        <p:cTn id="125" dur="500"/>
                                        <p:tgtEl>
                                          <p:spTgt spid="3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6" grpId="0" animBg="1"/>
      <p:bldP spid="29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9"/>
        <p:cNvGrpSpPr/>
        <p:nvPr/>
      </p:nvGrpSpPr>
      <p:grpSpPr>
        <a:xfrm>
          <a:off x="0" y="0"/>
          <a:ext cx="0" cy="0"/>
          <a:chOff x="0" y="0"/>
          <a:chExt cx="0" cy="0"/>
        </a:xfrm>
      </p:grpSpPr>
      <p:sp>
        <p:nvSpPr>
          <p:cNvPr id="3510" name="Google Shape;3510;p136"/>
          <p:cNvSpPr txBox="1">
            <a:spLocks noGrp="1"/>
          </p:cNvSpPr>
          <p:nvPr>
            <p:ph type="title"/>
          </p:nvPr>
        </p:nvSpPr>
        <p:spPr>
          <a:xfrm>
            <a:off x="576650" y="1752850"/>
            <a:ext cx="6745800" cy="960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3000"/>
              <a:buFont typeface="Arial"/>
              <a:buNone/>
            </a:pPr>
            <a:r>
              <a:rPr lang="en-US">
                <a:latin typeface="Lexend Deca"/>
                <a:ea typeface="Lexend Deca"/>
                <a:cs typeface="Lexend Deca"/>
                <a:sym typeface="Lexend Deca"/>
              </a:rPr>
              <a:t>How do you give Agents Memory</a:t>
            </a:r>
            <a:endParaRPr>
              <a:latin typeface="Lexend Deca"/>
              <a:ea typeface="Lexend Deca"/>
              <a:cs typeface="Lexend Deca"/>
              <a:sym typeface="Lexend Deca"/>
            </a:endParaRPr>
          </a:p>
        </p:txBody>
      </p:sp>
      <p:sp>
        <p:nvSpPr>
          <p:cNvPr id="3511" name="Google Shape;3511;p136"/>
          <p:cNvSpPr txBox="1">
            <a:spLocks noGrp="1"/>
          </p:cNvSpPr>
          <p:nvPr>
            <p:ph type="body" idx="1"/>
          </p:nvPr>
        </p:nvSpPr>
        <p:spPr>
          <a:xfrm>
            <a:off x="582517" y="3101395"/>
            <a:ext cx="4800600" cy="510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0"/>
              <a:buFont typeface="Arial"/>
              <a:buNone/>
            </a:pPr>
            <a:r>
              <a:rPr lang="en-US">
                <a:latin typeface="Lexend Deca"/>
                <a:ea typeface="Lexend Deca"/>
                <a:cs typeface="Lexend Deca"/>
                <a:sym typeface="Lexend Deca"/>
              </a:rPr>
              <a:t>The Implementation Path From Context Window to Persistent Memory Store</a:t>
            </a:r>
            <a:endParaRPr>
              <a:latin typeface="Lexend Deca"/>
              <a:ea typeface="Lexend Deca"/>
              <a:cs typeface="Lexend Deca"/>
              <a:sym typeface="Lexend Deca"/>
            </a:endParaRPr>
          </a:p>
        </p:txBody>
      </p:sp>
      <p:sp>
        <p:nvSpPr>
          <p:cNvPr id="3512" name="Google Shape;3512;p136"/>
          <p:cNvSpPr txBox="1">
            <a:spLocks noGrp="1"/>
          </p:cNvSpPr>
          <p:nvPr>
            <p:ph type="sldNum" idx="12"/>
          </p:nvPr>
        </p:nvSpPr>
        <p:spPr>
          <a:xfrm>
            <a:off x="204025" y="4937694"/>
            <a:ext cx="205800" cy="20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600"/>
              <a:buNone/>
            </a:pPr>
            <a:fld id="{00000000-1234-1234-1234-123412341234}" type="slidenum">
              <a:rPr lang="en-US"/>
              <a:t>21</a:t>
            </a:fld>
            <a:endParaRPr/>
          </a:p>
        </p:txBody>
      </p:sp>
      <p:sp>
        <p:nvSpPr>
          <p:cNvPr id="3513" name="Google Shape;3513;p136"/>
          <p:cNvSpPr txBox="1">
            <a:spLocks noGrp="1"/>
          </p:cNvSpPr>
          <p:nvPr>
            <p:ph type="ftr" idx="11"/>
          </p:nvPr>
        </p:nvSpPr>
        <p:spPr>
          <a:xfrm>
            <a:off x="409764" y="4937873"/>
            <a:ext cx="3231600" cy="205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100"/>
              <a:buNone/>
            </a:pPr>
            <a:r>
              <a:rPr lang="en-US"/>
              <a:t>Copyright © 2026, Oracle and/or its affiliates</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F4F4F4"/>
        </a:solidFill>
        <a:effectLst/>
      </p:bgPr>
    </p:bg>
    <p:spTree>
      <p:nvGrpSpPr>
        <p:cNvPr id="1" name="Shape 2772"/>
        <p:cNvGrpSpPr/>
        <p:nvPr/>
      </p:nvGrpSpPr>
      <p:grpSpPr>
        <a:xfrm>
          <a:off x="0" y="0"/>
          <a:ext cx="0" cy="0"/>
          <a:chOff x="0" y="0"/>
          <a:chExt cx="0" cy="0"/>
        </a:xfrm>
      </p:grpSpPr>
      <p:sp>
        <p:nvSpPr>
          <p:cNvPr id="2773" name="Google Shape;2773;p119"/>
          <p:cNvSpPr/>
          <p:nvPr/>
        </p:nvSpPr>
        <p:spPr>
          <a:xfrm>
            <a:off x="0" y="0"/>
            <a:ext cx="9144000" cy="566928"/>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4" name="Google Shape;2774;p119"/>
          <p:cNvSpPr/>
          <p:nvPr/>
        </p:nvSpPr>
        <p:spPr>
          <a:xfrm>
            <a:off x="228600" y="0"/>
            <a:ext cx="7772400" cy="56692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700"/>
              <a:buFont typeface="Calibri"/>
              <a:buNone/>
            </a:pPr>
            <a:r>
              <a:rPr lang="en-US" sz="1700" b="1" i="0" u="none" strike="noStrike" cap="none">
                <a:solidFill>
                  <a:srgbClr val="FFFFFF"/>
                </a:solidFill>
                <a:latin typeface="Lexend Deca"/>
                <a:ea typeface="Lexend Deca"/>
                <a:cs typeface="Lexend Deca"/>
                <a:sym typeface="Lexend Deca"/>
              </a:rPr>
              <a:t>Agent Memory — System Components</a:t>
            </a:r>
            <a:endParaRPr sz="1700" b="0" i="0" u="none" strike="noStrike" cap="none">
              <a:solidFill>
                <a:schemeClr val="dk1"/>
              </a:solidFill>
              <a:latin typeface="Lexend Deca"/>
              <a:ea typeface="Lexend Deca"/>
              <a:cs typeface="Lexend Deca"/>
              <a:sym typeface="Lexend Deca"/>
            </a:endParaRPr>
          </a:p>
        </p:txBody>
      </p:sp>
      <p:sp>
        <p:nvSpPr>
          <p:cNvPr id="2775" name="Google Shape;2775;p119"/>
          <p:cNvSpPr/>
          <p:nvPr/>
        </p:nvSpPr>
        <p:spPr>
          <a:xfrm>
            <a:off x="228600" y="859525"/>
            <a:ext cx="1640700" cy="201300"/>
          </a:xfrm>
          <a:prstGeom prst="roundRect">
            <a:avLst>
              <a:gd name="adj" fmla="val 18182"/>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exend Deca"/>
              <a:ea typeface="Lexend Deca"/>
              <a:cs typeface="Lexend Deca"/>
              <a:sym typeface="Lexend Deca"/>
            </a:endParaRPr>
          </a:p>
        </p:txBody>
      </p:sp>
      <p:sp>
        <p:nvSpPr>
          <p:cNvPr id="2776" name="Google Shape;2776;p119"/>
          <p:cNvSpPr/>
          <p:nvPr/>
        </p:nvSpPr>
        <p:spPr>
          <a:xfrm>
            <a:off x="228600" y="859525"/>
            <a:ext cx="16407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Calibri"/>
              <a:buNone/>
            </a:pPr>
            <a:r>
              <a:rPr lang="en-US" sz="1100" b="1" i="0" u="none" strike="noStrike" cap="none">
                <a:solidFill>
                  <a:srgbClr val="FFFFFF"/>
                </a:solidFill>
                <a:latin typeface="Lexend Deca"/>
                <a:ea typeface="Lexend Deca"/>
                <a:cs typeface="Lexend Deca"/>
                <a:sym typeface="Lexend Deca"/>
              </a:rPr>
              <a:t>DEFINITION</a:t>
            </a:r>
            <a:endParaRPr sz="1100" b="0" i="0" u="none" strike="noStrike" cap="none">
              <a:solidFill>
                <a:schemeClr val="dk1"/>
              </a:solidFill>
              <a:latin typeface="Lexend Deca"/>
              <a:ea typeface="Lexend Deca"/>
              <a:cs typeface="Lexend Deca"/>
              <a:sym typeface="Lexend Deca"/>
            </a:endParaRPr>
          </a:p>
        </p:txBody>
      </p:sp>
      <p:sp>
        <p:nvSpPr>
          <p:cNvPr id="2777" name="Google Shape;2777;p119"/>
          <p:cNvSpPr/>
          <p:nvPr/>
        </p:nvSpPr>
        <p:spPr>
          <a:xfrm>
            <a:off x="228600" y="1116420"/>
            <a:ext cx="8686800" cy="2215200"/>
          </a:xfrm>
          <a:prstGeom prst="rect">
            <a:avLst/>
          </a:prstGeom>
          <a:solidFill>
            <a:srgbClr val="FDECEA"/>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8" name="Google Shape;2778;p119"/>
          <p:cNvSpPr/>
          <p:nvPr/>
        </p:nvSpPr>
        <p:spPr>
          <a:xfrm>
            <a:off x="228600" y="1116426"/>
            <a:ext cx="63900" cy="22152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9" name="Google Shape;2779;p119"/>
          <p:cNvSpPr/>
          <p:nvPr/>
        </p:nvSpPr>
        <p:spPr>
          <a:xfrm>
            <a:off x="356625" y="1116421"/>
            <a:ext cx="8522100" cy="2118000"/>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2D2D2D"/>
              </a:buClr>
              <a:buSzPts val="850"/>
              <a:buFont typeface="Calibri"/>
              <a:buNone/>
            </a:pPr>
            <a:r>
              <a:rPr lang="en-US" sz="1850" b="1" i="0" u="none" strike="noStrike" cap="none">
                <a:solidFill>
                  <a:srgbClr val="2D2D2D"/>
                </a:solidFill>
                <a:latin typeface="Lexend Deca"/>
                <a:ea typeface="Lexend Deca"/>
                <a:cs typeface="Lexend Deca"/>
                <a:sym typeface="Lexend Deca"/>
              </a:rPr>
              <a:t>Agent Memory is the exocortex that augments an LLM; </a:t>
            </a:r>
            <a:r>
              <a:rPr lang="en-US" sz="1850" b="0" i="0" u="none" strike="noStrike" cap="none">
                <a:solidFill>
                  <a:srgbClr val="2D2D2D"/>
                </a:solidFill>
                <a:latin typeface="Lexend Deca"/>
                <a:ea typeface="Lexend Deca"/>
                <a:cs typeface="Lexend Deca"/>
                <a:sym typeface="Lexend Deca"/>
              </a:rPr>
              <a:t>capturing, encoding, storing, linking, and retrieving information beyond the model's parametric and context limits. It provides the persistence and structure required for long-horizon reasoning, adaptation and reliable behaviour.</a:t>
            </a:r>
            <a:endParaRPr sz="1850" b="0" i="0" u="none" strike="noStrike" cap="none">
              <a:solidFill>
                <a:schemeClr val="dk1"/>
              </a:solidFill>
              <a:latin typeface="Lexend Deca"/>
              <a:ea typeface="Lexend Deca"/>
              <a:cs typeface="Lexend Deca"/>
              <a:sym typeface="Lexend Dec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2784"/>
        <p:cNvGrpSpPr/>
        <p:nvPr/>
      </p:nvGrpSpPr>
      <p:grpSpPr>
        <a:xfrm>
          <a:off x="0" y="0"/>
          <a:ext cx="0" cy="0"/>
          <a:chOff x="0" y="0"/>
          <a:chExt cx="0" cy="0"/>
        </a:xfrm>
      </p:grpSpPr>
      <p:sp>
        <p:nvSpPr>
          <p:cNvPr id="2785" name="Google Shape;2785;p120"/>
          <p:cNvSpPr/>
          <p:nvPr/>
        </p:nvSpPr>
        <p:spPr>
          <a:xfrm>
            <a:off x="0" y="0"/>
            <a:ext cx="9144000" cy="5670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6" name="Google Shape;2786;p120"/>
          <p:cNvSpPr/>
          <p:nvPr/>
        </p:nvSpPr>
        <p:spPr>
          <a:xfrm>
            <a:off x="228600" y="0"/>
            <a:ext cx="7772400" cy="567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700"/>
              <a:buFont typeface="Calibri"/>
              <a:buNone/>
            </a:pPr>
            <a:r>
              <a:rPr lang="en-US" sz="1700" b="1" i="0" u="none" strike="noStrike" cap="none">
                <a:solidFill>
                  <a:srgbClr val="FFFFFF"/>
                </a:solidFill>
                <a:latin typeface="Lexend Deca"/>
                <a:ea typeface="Lexend Deca"/>
                <a:cs typeface="Lexend Deca"/>
                <a:sym typeface="Lexend Deca"/>
              </a:rPr>
              <a:t>Agent Memory — System Components</a:t>
            </a:r>
            <a:endParaRPr sz="1700" b="0" i="0" u="none" strike="noStrike" cap="none">
              <a:solidFill>
                <a:schemeClr val="dk1"/>
              </a:solidFill>
              <a:latin typeface="Lexend Deca"/>
              <a:ea typeface="Lexend Deca"/>
              <a:cs typeface="Lexend Deca"/>
              <a:sym typeface="Lexend Deca"/>
            </a:endParaRPr>
          </a:p>
        </p:txBody>
      </p:sp>
      <p:sp>
        <p:nvSpPr>
          <p:cNvPr id="2787" name="Google Shape;2787;p120"/>
          <p:cNvSpPr/>
          <p:nvPr/>
        </p:nvSpPr>
        <p:spPr>
          <a:xfrm>
            <a:off x="228600" y="612648"/>
            <a:ext cx="8686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B6B6B"/>
              </a:buClr>
              <a:buSzPts val="850"/>
              <a:buFont typeface="Calibri"/>
              <a:buNone/>
            </a:pPr>
            <a:r>
              <a:rPr lang="en-US" sz="850" b="1" i="1" u="none" strike="noStrike" cap="none">
                <a:solidFill>
                  <a:srgbClr val="6B6B6B"/>
                </a:solidFill>
                <a:latin typeface="Calibri"/>
                <a:ea typeface="Calibri"/>
                <a:cs typeface="Calibri"/>
                <a:sym typeface="Calibri"/>
              </a:rPr>
              <a:t>The engineering stack that enables AI agents to encode, store, retrieve and inject information beyond the context window.</a:t>
            </a:r>
            <a:endParaRPr sz="850" b="1" i="0" u="none" strike="noStrike" cap="none">
              <a:solidFill>
                <a:schemeClr val="dk1"/>
              </a:solidFill>
              <a:latin typeface="Calibri"/>
              <a:ea typeface="Calibri"/>
              <a:cs typeface="Calibri"/>
              <a:sym typeface="Calibri"/>
            </a:endParaRPr>
          </a:p>
        </p:txBody>
      </p:sp>
      <p:sp>
        <p:nvSpPr>
          <p:cNvPr id="2788" name="Google Shape;2788;p120"/>
          <p:cNvSpPr/>
          <p:nvPr/>
        </p:nvSpPr>
        <p:spPr>
          <a:xfrm>
            <a:off x="228600" y="859536"/>
            <a:ext cx="822900" cy="201300"/>
          </a:xfrm>
          <a:prstGeom prst="roundRect">
            <a:avLst>
              <a:gd name="adj" fmla="val 18182"/>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9" name="Google Shape;2789;p120"/>
          <p:cNvSpPr/>
          <p:nvPr/>
        </p:nvSpPr>
        <p:spPr>
          <a:xfrm>
            <a:off x="228600" y="859536"/>
            <a:ext cx="8229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Calibri"/>
              <a:buNone/>
            </a:pPr>
            <a:r>
              <a:rPr lang="en-US" sz="600" b="1" i="0" u="none" strike="noStrike" cap="none">
                <a:solidFill>
                  <a:srgbClr val="FFFFFF"/>
                </a:solidFill>
                <a:latin typeface="Lexend Deca"/>
                <a:ea typeface="Lexend Deca"/>
                <a:cs typeface="Lexend Deca"/>
                <a:sym typeface="Lexend Deca"/>
              </a:rPr>
              <a:t>DEFINITION</a:t>
            </a:r>
            <a:endParaRPr sz="600" b="0" i="0" u="none" strike="noStrike" cap="none">
              <a:solidFill>
                <a:schemeClr val="dk1"/>
              </a:solidFill>
              <a:latin typeface="Lexend Deca"/>
              <a:ea typeface="Lexend Deca"/>
              <a:cs typeface="Lexend Deca"/>
              <a:sym typeface="Lexend Deca"/>
            </a:endParaRPr>
          </a:p>
        </p:txBody>
      </p:sp>
      <p:sp>
        <p:nvSpPr>
          <p:cNvPr id="2790" name="Google Shape;2790;p120"/>
          <p:cNvSpPr/>
          <p:nvPr/>
        </p:nvSpPr>
        <p:spPr>
          <a:xfrm>
            <a:off x="228600" y="1116427"/>
            <a:ext cx="8686800" cy="548700"/>
          </a:xfrm>
          <a:prstGeom prst="rect">
            <a:avLst/>
          </a:prstGeom>
          <a:solidFill>
            <a:srgbClr val="FDECEA"/>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1" name="Google Shape;2791;p120"/>
          <p:cNvSpPr/>
          <p:nvPr/>
        </p:nvSpPr>
        <p:spPr>
          <a:xfrm>
            <a:off x="228600" y="1116427"/>
            <a:ext cx="63900" cy="5487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2" name="Google Shape;2792;p120"/>
          <p:cNvSpPr/>
          <p:nvPr/>
        </p:nvSpPr>
        <p:spPr>
          <a:xfrm>
            <a:off x="356616" y="1116427"/>
            <a:ext cx="8522100" cy="548700"/>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2D2D2D"/>
              </a:buClr>
              <a:buSzPts val="850"/>
              <a:buFont typeface="Calibri"/>
              <a:buNone/>
            </a:pPr>
            <a:r>
              <a:rPr lang="en-US" sz="850" b="1" i="0" u="none" strike="noStrike" cap="none">
                <a:solidFill>
                  <a:srgbClr val="2D2D2D"/>
                </a:solidFill>
                <a:latin typeface="Lexend Deca"/>
                <a:ea typeface="Lexend Deca"/>
                <a:cs typeface="Lexend Deca"/>
                <a:sym typeface="Lexend Deca"/>
              </a:rPr>
              <a:t>Agent Memory is the exocortex that augments an LLM </a:t>
            </a:r>
            <a:r>
              <a:rPr lang="en-US" sz="850" b="0" i="0" u="none" strike="noStrike" cap="none">
                <a:solidFill>
                  <a:srgbClr val="2D2D2D"/>
                </a:solidFill>
                <a:latin typeface="Lexend Deca"/>
                <a:ea typeface="Lexend Deca"/>
                <a:cs typeface="Lexend Deca"/>
                <a:sym typeface="Lexend Deca"/>
              </a:rPr>
              <a:t>— capturing, encoding, storing, linking, and retrieving information beyond the model's parametric and context limits. It provides the persistence and structure required for long-horizon reasoning and reliable behaviour. It is not a single component but a system of collaborating parts.</a:t>
            </a:r>
            <a:endParaRPr sz="850" b="0" i="0" u="none" strike="noStrike" cap="none">
              <a:solidFill>
                <a:schemeClr val="dk1"/>
              </a:solidFill>
              <a:latin typeface="Lexend Deca"/>
              <a:ea typeface="Lexend Deca"/>
              <a:cs typeface="Lexend Deca"/>
              <a:sym typeface="Lexend Deca"/>
            </a:endParaRPr>
          </a:p>
        </p:txBody>
      </p:sp>
      <p:sp>
        <p:nvSpPr>
          <p:cNvPr id="2793" name="Google Shape;2793;p120"/>
          <p:cNvSpPr/>
          <p:nvPr/>
        </p:nvSpPr>
        <p:spPr>
          <a:xfrm>
            <a:off x="228600" y="1700784"/>
            <a:ext cx="8686800" cy="201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D2D2D"/>
              </a:buClr>
              <a:buSzPts val="900"/>
              <a:buFont typeface="Calibri"/>
              <a:buNone/>
            </a:pPr>
            <a:r>
              <a:rPr lang="en-US" sz="900" b="1" i="0" u="none" strike="noStrike" cap="none">
                <a:solidFill>
                  <a:srgbClr val="2D2D2D"/>
                </a:solidFill>
                <a:latin typeface="Lexend Deca"/>
                <a:ea typeface="Lexend Deca"/>
                <a:cs typeface="Lexend Deca"/>
                <a:sym typeface="Lexend Deca"/>
              </a:rPr>
              <a:t>THE SYSTEM COMPONENTS</a:t>
            </a:r>
            <a:endParaRPr sz="900" b="0" i="0" u="none" strike="noStrike" cap="none">
              <a:solidFill>
                <a:schemeClr val="dk1"/>
              </a:solidFill>
              <a:latin typeface="Lexend Deca"/>
              <a:ea typeface="Lexend Deca"/>
              <a:cs typeface="Lexend Deca"/>
              <a:sym typeface="Lexend Deca"/>
            </a:endParaRPr>
          </a:p>
        </p:txBody>
      </p:sp>
      <p:sp>
        <p:nvSpPr>
          <p:cNvPr id="2794" name="Google Shape;2794;p120"/>
          <p:cNvSpPr/>
          <p:nvPr/>
        </p:nvSpPr>
        <p:spPr>
          <a:xfrm>
            <a:off x="228600" y="1956816"/>
            <a:ext cx="1627500" cy="2706600"/>
          </a:xfrm>
          <a:prstGeom prst="rect">
            <a:avLst/>
          </a:prstGeom>
          <a:solidFill>
            <a:srgbClr val="E0F2F8"/>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5" name="Google Shape;2795;p120"/>
          <p:cNvSpPr/>
          <p:nvPr/>
        </p:nvSpPr>
        <p:spPr>
          <a:xfrm>
            <a:off x="228600" y="1956816"/>
            <a:ext cx="1627500" cy="365700"/>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6" name="Google Shape;2796;p120"/>
          <p:cNvSpPr/>
          <p:nvPr/>
        </p:nvSpPr>
        <p:spPr>
          <a:xfrm>
            <a:off x="301752" y="2029968"/>
            <a:ext cx="219600" cy="219600"/>
          </a:xfrm>
          <a:prstGeom prst="ellipse">
            <a:avLst/>
          </a:prstGeom>
          <a:solidFill>
            <a:srgbClr val="FFFFFF"/>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7" name="Google Shape;2797;p120"/>
          <p:cNvSpPr/>
          <p:nvPr/>
        </p:nvSpPr>
        <p:spPr>
          <a:xfrm>
            <a:off x="301752" y="2029968"/>
            <a:ext cx="219600" cy="21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6485F"/>
              </a:buClr>
              <a:buSzPts val="800"/>
              <a:buFont typeface="Calibri"/>
              <a:buNone/>
            </a:pPr>
            <a:r>
              <a:rPr lang="en-US" sz="800" b="1" i="0" u="none" strike="noStrike" cap="none">
                <a:solidFill>
                  <a:srgbClr val="06485F"/>
                </a:solidFill>
                <a:latin typeface="Calibri"/>
                <a:ea typeface="Calibri"/>
                <a:cs typeface="Calibri"/>
                <a:sym typeface="Calibri"/>
              </a:rPr>
              <a:t>1</a:t>
            </a:r>
            <a:endParaRPr sz="800" b="0" i="0" u="none" strike="noStrike" cap="none">
              <a:solidFill>
                <a:schemeClr val="dk1"/>
              </a:solidFill>
              <a:latin typeface="Calibri"/>
              <a:ea typeface="Calibri"/>
              <a:cs typeface="Calibri"/>
              <a:sym typeface="Calibri"/>
            </a:endParaRPr>
          </a:p>
        </p:txBody>
      </p:sp>
      <p:sp>
        <p:nvSpPr>
          <p:cNvPr id="2798" name="Google Shape;2798;p120"/>
          <p:cNvSpPr/>
          <p:nvPr/>
        </p:nvSpPr>
        <p:spPr>
          <a:xfrm>
            <a:off x="557784" y="1956816"/>
            <a:ext cx="1225200" cy="365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850"/>
              <a:buFont typeface="Calibri"/>
              <a:buNone/>
            </a:pPr>
            <a:r>
              <a:rPr lang="en-US" sz="850" b="1" i="0" u="none" strike="noStrike" cap="none">
                <a:solidFill>
                  <a:srgbClr val="FFFFFF"/>
                </a:solidFill>
                <a:latin typeface="Calibri"/>
                <a:ea typeface="Calibri"/>
                <a:cs typeface="Calibri"/>
                <a:sym typeface="Calibri"/>
              </a:rPr>
              <a:t>Embedding Model</a:t>
            </a:r>
            <a:endParaRPr sz="850" b="0" i="0" u="none" strike="noStrike" cap="none">
              <a:solidFill>
                <a:schemeClr val="dk1"/>
              </a:solidFill>
              <a:latin typeface="Calibri"/>
              <a:ea typeface="Calibri"/>
              <a:cs typeface="Calibri"/>
              <a:sym typeface="Calibri"/>
            </a:endParaRPr>
          </a:p>
        </p:txBody>
      </p:sp>
      <p:sp>
        <p:nvSpPr>
          <p:cNvPr id="2799" name="Google Shape;2799;p120"/>
          <p:cNvSpPr/>
          <p:nvPr/>
        </p:nvSpPr>
        <p:spPr>
          <a:xfrm>
            <a:off x="320040" y="2377440"/>
            <a:ext cx="1444800" cy="11157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2D2D2D"/>
              </a:buClr>
              <a:buSzPts val="720"/>
              <a:buFont typeface="Calibri"/>
              <a:buNone/>
            </a:pPr>
            <a:r>
              <a:rPr lang="en-US" sz="720" b="0" i="0" u="none" strike="noStrike" cap="none">
                <a:solidFill>
                  <a:srgbClr val="2D2D2D"/>
                </a:solidFill>
                <a:latin typeface="Lexend Deca"/>
                <a:ea typeface="Lexend Deca"/>
                <a:cs typeface="Lexend Deca"/>
                <a:sym typeface="Lexend Deca"/>
              </a:rPr>
              <a:t>Converts raw text — conversations, documents, tool outputs — into dense vector representations that capture semantic meaning.</a:t>
            </a:r>
            <a:endParaRPr sz="720" b="0" i="0" u="none" strike="noStrike" cap="none">
              <a:solidFill>
                <a:schemeClr val="dk1"/>
              </a:solidFill>
              <a:latin typeface="Lexend Deca"/>
              <a:ea typeface="Lexend Deca"/>
              <a:cs typeface="Lexend Deca"/>
              <a:sym typeface="Lexend Deca"/>
            </a:endParaRPr>
          </a:p>
        </p:txBody>
      </p:sp>
      <p:cxnSp>
        <p:nvCxnSpPr>
          <p:cNvPr id="2800" name="Google Shape;2800;p120"/>
          <p:cNvCxnSpPr/>
          <p:nvPr/>
        </p:nvCxnSpPr>
        <p:spPr>
          <a:xfrm>
            <a:off x="320040" y="3547872"/>
            <a:ext cx="1444800" cy="0"/>
          </a:xfrm>
          <a:prstGeom prst="straightConnector1">
            <a:avLst/>
          </a:prstGeom>
          <a:noFill/>
          <a:ln w="9525" cap="flat" cmpd="sng">
            <a:solidFill>
              <a:srgbClr val="06485F"/>
            </a:solidFill>
            <a:prstDash val="solid"/>
            <a:round/>
            <a:headEnd type="none" w="sm" len="sm"/>
            <a:tailEnd type="none" w="sm" len="sm"/>
          </a:ln>
        </p:spPr>
      </p:cxnSp>
      <p:sp>
        <p:nvSpPr>
          <p:cNvPr id="2801" name="Google Shape;2801;p120"/>
          <p:cNvSpPr/>
          <p:nvPr/>
        </p:nvSpPr>
        <p:spPr>
          <a:xfrm>
            <a:off x="320040" y="3602736"/>
            <a:ext cx="1444800" cy="146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6485F"/>
              </a:buClr>
              <a:buSzPts val="650"/>
              <a:buFont typeface="Calibri"/>
              <a:buNone/>
            </a:pPr>
            <a:r>
              <a:rPr lang="en-US" sz="650" b="1" i="0" u="none" strike="noStrike" cap="none">
                <a:solidFill>
                  <a:srgbClr val="06485F"/>
                </a:solidFill>
                <a:latin typeface="Calibri"/>
                <a:ea typeface="Calibri"/>
                <a:cs typeface="Calibri"/>
                <a:sym typeface="Calibri"/>
              </a:rPr>
              <a:t>ROLE</a:t>
            </a:r>
            <a:endParaRPr sz="650" b="0" i="0" u="none" strike="noStrike" cap="none">
              <a:solidFill>
                <a:schemeClr val="dk1"/>
              </a:solidFill>
              <a:latin typeface="Calibri"/>
              <a:ea typeface="Calibri"/>
              <a:cs typeface="Calibri"/>
              <a:sym typeface="Calibri"/>
            </a:endParaRPr>
          </a:p>
        </p:txBody>
      </p:sp>
      <p:sp>
        <p:nvSpPr>
          <p:cNvPr id="2802" name="Google Shape;2802;p120"/>
          <p:cNvSpPr/>
          <p:nvPr/>
        </p:nvSpPr>
        <p:spPr>
          <a:xfrm>
            <a:off x="320040" y="3749040"/>
            <a:ext cx="1444800" cy="841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2D2D2D"/>
              </a:buClr>
              <a:buSzPts val="700"/>
              <a:buFont typeface="Calibri"/>
              <a:buNone/>
            </a:pPr>
            <a:r>
              <a:rPr lang="en-US" sz="700" b="0" i="1" u="none" strike="noStrike" cap="none" dirty="0">
                <a:solidFill>
                  <a:srgbClr val="2D2D2D"/>
                </a:solidFill>
                <a:latin typeface="Lexend Deca"/>
                <a:ea typeface="Lexend Deca"/>
                <a:cs typeface="Lexend Deca"/>
                <a:sym typeface="Lexend Deca"/>
              </a:rPr>
              <a:t>Encoding layer. Every piece of information must be embedded before it can be stored in vector-enabled memory.</a:t>
            </a:r>
            <a:endParaRPr sz="700" b="0" i="0" u="none" strike="noStrike" cap="none" dirty="0">
              <a:solidFill>
                <a:schemeClr val="dk1"/>
              </a:solidFill>
              <a:latin typeface="Lexend Deca"/>
              <a:ea typeface="Lexend Deca"/>
              <a:cs typeface="Lexend Deca"/>
              <a:sym typeface="Lexend Deca"/>
            </a:endParaRPr>
          </a:p>
        </p:txBody>
      </p:sp>
      <p:sp>
        <p:nvSpPr>
          <p:cNvPr id="2803" name="Google Shape;2803;p120"/>
          <p:cNvSpPr/>
          <p:nvPr/>
        </p:nvSpPr>
        <p:spPr>
          <a:xfrm>
            <a:off x="1874520" y="3236976"/>
            <a:ext cx="128100" cy="16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B6B6B"/>
              </a:buClr>
              <a:buSzPts val="800"/>
              <a:buFont typeface="Calibri"/>
              <a:buNone/>
            </a:pPr>
            <a:r>
              <a:rPr lang="en-US" sz="800" b="0" i="0" u="none" strike="noStrike" cap="none">
                <a:solidFill>
                  <a:srgbClr val="6B6B6B"/>
                </a:solidFill>
                <a:latin typeface="Calibri"/>
                <a:ea typeface="Calibri"/>
                <a:cs typeface="Calibri"/>
                <a:sym typeface="Calibri"/>
              </a:rPr>
              <a:t>▶</a:t>
            </a:r>
            <a:endParaRPr sz="800" b="0" i="0" u="none" strike="noStrike" cap="none">
              <a:solidFill>
                <a:schemeClr val="dk1"/>
              </a:solidFill>
              <a:latin typeface="Calibri"/>
              <a:ea typeface="Calibri"/>
              <a:cs typeface="Calibri"/>
              <a:sym typeface="Calibri"/>
            </a:endParaRPr>
          </a:p>
        </p:txBody>
      </p:sp>
      <p:sp>
        <p:nvSpPr>
          <p:cNvPr id="2804" name="Google Shape;2804;p120"/>
          <p:cNvSpPr/>
          <p:nvPr/>
        </p:nvSpPr>
        <p:spPr>
          <a:xfrm>
            <a:off x="1965960" y="1956816"/>
            <a:ext cx="1627500" cy="2706600"/>
          </a:xfrm>
          <a:prstGeom prst="rect">
            <a:avLst/>
          </a:prstGeom>
          <a:solidFill>
            <a:srgbClr val="E6EDEF"/>
          </a:solidFill>
          <a:ln w="12700" cap="flat" cmpd="sng">
            <a:solidFill>
              <a:srgbClr val="315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5" name="Google Shape;2805;p120"/>
          <p:cNvSpPr/>
          <p:nvPr/>
        </p:nvSpPr>
        <p:spPr>
          <a:xfrm>
            <a:off x="1965960" y="1956816"/>
            <a:ext cx="1627500" cy="365700"/>
          </a:xfrm>
          <a:prstGeom prst="rect">
            <a:avLst/>
          </a:prstGeom>
          <a:solidFill>
            <a:srgbClr val="31535C"/>
          </a:solidFill>
          <a:ln w="12700" cap="flat" cmpd="sng">
            <a:solidFill>
              <a:srgbClr val="315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6" name="Google Shape;2806;p120"/>
          <p:cNvSpPr/>
          <p:nvPr/>
        </p:nvSpPr>
        <p:spPr>
          <a:xfrm>
            <a:off x="2039112" y="2029968"/>
            <a:ext cx="219600" cy="219600"/>
          </a:xfrm>
          <a:prstGeom prst="ellipse">
            <a:avLst/>
          </a:prstGeom>
          <a:solidFill>
            <a:srgbClr val="FFFFFF"/>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7" name="Google Shape;2807;p120"/>
          <p:cNvSpPr/>
          <p:nvPr/>
        </p:nvSpPr>
        <p:spPr>
          <a:xfrm>
            <a:off x="2039112" y="2029968"/>
            <a:ext cx="219600" cy="21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1535C"/>
              </a:buClr>
              <a:buSzPts val="800"/>
              <a:buFont typeface="Calibri"/>
              <a:buNone/>
            </a:pPr>
            <a:r>
              <a:rPr lang="en-US" sz="800" b="1" i="0" u="none" strike="noStrike" cap="none">
                <a:solidFill>
                  <a:srgbClr val="31535C"/>
                </a:solidFill>
                <a:latin typeface="Calibri"/>
                <a:ea typeface="Calibri"/>
                <a:cs typeface="Calibri"/>
                <a:sym typeface="Calibri"/>
              </a:rPr>
              <a:t>2</a:t>
            </a:r>
            <a:endParaRPr sz="800" b="0" i="0" u="none" strike="noStrike" cap="none">
              <a:solidFill>
                <a:schemeClr val="dk1"/>
              </a:solidFill>
              <a:latin typeface="Calibri"/>
              <a:ea typeface="Calibri"/>
              <a:cs typeface="Calibri"/>
              <a:sym typeface="Calibri"/>
            </a:endParaRPr>
          </a:p>
        </p:txBody>
      </p:sp>
      <p:sp>
        <p:nvSpPr>
          <p:cNvPr id="2808" name="Google Shape;2808;p120"/>
          <p:cNvSpPr/>
          <p:nvPr/>
        </p:nvSpPr>
        <p:spPr>
          <a:xfrm>
            <a:off x="2295144" y="1956816"/>
            <a:ext cx="1225200" cy="365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850"/>
              <a:buFont typeface="Calibri"/>
              <a:buNone/>
            </a:pPr>
            <a:r>
              <a:rPr lang="en-US" sz="850" b="1" i="0" u="none" strike="noStrike" cap="none">
                <a:solidFill>
                  <a:srgbClr val="FFFFFF"/>
                </a:solidFill>
                <a:latin typeface="Calibri"/>
                <a:ea typeface="Calibri"/>
                <a:cs typeface="Calibri"/>
                <a:sym typeface="Calibri"/>
              </a:rPr>
              <a:t>Oracle AI Database</a:t>
            </a:r>
            <a:endParaRPr sz="850" b="0" i="0" u="none" strike="noStrike" cap="none">
              <a:solidFill>
                <a:schemeClr val="dk1"/>
              </a:solidFill>
              <a:latin typeface="Calibri"/>
              <a:ea typeface="Calibri"/>
              <a:cs typeface="Calibri"/>
              <a:sym typeface="Calibri"/>
            </a:endParaRPr>
          </a:p>
        </p:txBody>
      </p:sp>
      <p:sp>
        <p:nvSpPr>
          <p:cNvPr id="2809" name="Google Shape;2809;p120"/>
          <p:cNvSpPr/>
          <p:nvPr/>
        </p:nvSpPr>
        <p:spPr>
          <a:xfrm>
            <a:off x="2057400" y="2377440"/>
            <a:ext cx="1444800" cy="11157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2D2D2D"/>
              </a:buClr>
              <a:buSzPts val="720"/>
              <a:buFont typeface="Calibri"/>
              <a:buNone/>
            </a:pPr>
            <a:r>
              <a:rPr lang="en-US" sz="720" b="0" i="0" u="none" strike="noStrike" cap="none">
                <a:solidFill>
                  <a:srgbClr val="2D2D2D"/>
                </a:solidFill>
                <a:latin typeface="Lexend Deca"/>
                <a:ea typeface="Lexend Deca"/>
                <a:cs typeface="Lexend Deca"/>
                <a:sym typeface="Lexend Deca"/>
              </a:rPr>
              <a:t>A converged database engine that stores vector, relational, document, and graph data in a single system — the Memory Core.</a:t>
            </a:r>
            <a:endParaRPr sz="720" b="0" i="0" u="none" strike="noStrike" cap="none">
              <a:solidFill>
                <a:schemeClr val="dk1"/>
              </a:solidFill>
              <a:latin typeface="Lexend Deca"/>
              <a:ea typeface="Lexend Deca"/>
              <a:cs typeface="Lexend Deca"/>
              <a:sym typeface="Lexend Deca"/>
            </a:endParaRPr>
          </a:p>
        </p:txBody>
      </p:sp>
      <p:cxnSp>
        <p:nvCxnSpPr>
          <p:cNvPr id="2810" name="Google Shape;2810;p120"/>
          <p:cNvCxnSpPr/>
          <p:nvPr/>
        </p:nvCxnSpPr>
        <p:spPr>
          <a:xfrm>
            <a:off x="2057400" y="3547872"/>
            <a:ext cx="1444800" cy="0"/>
          </a:xfrm>
          <a:prstGeom prst="straightConnector1">
            <a:avLst/>
          </a:prstGeom>
          <a:noFill/>
          <a:ln w="9525" cap="flat" cmpd="sng">
            <a:solidFill>
              <a:srgbClr val="31535C"/>
            </a:solidFill>
            <a:prstDash val="solid"/>
            <a:round/>
            <a:headEnd type="none" w="sm" len="sm"/>
            <a:tailEnd type="none" w="sm" len="sm"/>
          </a:ln>
        </p:spPr>
      </p:cxnSp>
      <p:sp>
        <p:nvSpPr>
          <p:cNvPr id="2811" name="Google Shape;2811;p120"/>
          <p:cNvSpPr/>
          <p:nvPr/>
        </p:nvSpPr>
        <p:spPr>
          <a:xfrm>
            <a:off x="2057400" y="3602736"/>
            <a:ext cx="1444800" cy="146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1535C"/>
              </a:buClr>
              <a:buSzPts val="650"/>
              <a:buFont typeface="Calibri"/>
              <a:buNone/>
            </a:pPr>
            <a:r>
              <a:rPr lang="en-US" sz="650" b="1" i="0" u="none" strike="noStrike" cap="none">
                <a:solidFill>
                  <a:srgbClr val="31535C"/>
                </a:solidFill>
                <a:latin typeface="Calibri"/>
                <a:ea typeface="Calibri"/>
                <a:cs typeface="Calibri"/>
                <a:sym typeface="Calibri"/>
              </a:rPr>
              <a:t>ROLE</a:t>
            </a:r>
            <a:endParaRPr sz="650" b="0" i="0" u="none" strike="noStrike" cap="none">
              <a:solidFill>
                <a:schemeClr val="dk1"/>
              </a:solidFill>
              <a:latin typeface="Calibri"/>
              <a:ea typeface="Calibri"/>
              <a:cs typeface="Calibri"/>
              <a:sym typeface="Calibri"/>
            </a:endParaRPr>
          </a:p>
        </p:txBody>
      </p:sp>
      <p:sp>
        <p:nvSpPr>
          <p:cNvPr id="2812" name="Google Shape;2812;p120"/>
          <p:cNvSpPr/>
          <p:nvPr/>
        </p:nvSpPr>
        <p:spPr>
          <a:xfrm>
            <a:off x="2057400" y="3749040"/>
            <a:ext cx="1444800" cy="841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2D2D2D"/>
              </a:buClr>
              <a:buSzPts val="700"/>
              <a:buFont typeface="Calibri"/>
              <a:buNone/>
            </a:pPr>
            <a:r>
              <a:rPr lang="en-US" sz="700" b="0" i="1" u="none" strike="noStrike" cap="none">
                <a:solidFill>
                  <a:srgbClr val="2D2D2D"/>
                </a:solidFill>
                <a:latin typeface="Lexend Deca"/>
                <a:ea typeface="Lexend Deca"/>
                <a:cs typeface="Lexend Deca"/>
                <a:sym typeface="Lexend Deca"/>
              </a:rPr>
              <a:t>Storage layer. Holds all memory types: SQL tables for conversational history, vector-enabled tables for semantic search.</a:t>
            </a:r>
            <a:endParaRPr sz="700" b="0" i="0" u="none" strike="noStrike" cap="none">
              <a:solidFill>
                <a:schemeClr val="dk1"/>
              </a:solidFill>
              <a:latin typeface="Lexend Deca"/>
              <a:ea typeface="Lexend Deca"/>
              <a:cs typeface="Lexend Deca"/>
              <a:sym typeface="Lexend Deca"/>
            </a:endParaRPr>
          </a:p>
        </p:txBody>
      </p:sp>
      <p:sp>
        <p:nvSpPr>
          <p:cNvPr id="2813" name="Google Shape;2813;p120"/>
          <p:cNvSpPr/>
          <p:nvPr/>
        </p:nvSpPr>
        <p:spPr>
          <a:xfrm>
            <a:off x="3611880" y="3236976"/>
            <a:ext cx="128100" cy="16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B6B6B"/>
              </a:buClr>
              <a:buSzPts val="800"/>
              <a:buFont typeface="Calibri"/>
              <a:buNone/>
            </a:pPr>
            <a:r>
              <a:rPr lang="en-US" sz="800" b="0" i="0" u="none" strike="noStrike" cap="none">
                <a:solidFill>
                  <a:srgbClr val="6B6B6B"/>
                </a:solidFill>
                <a:latin typeface="Calibri"/>
                <a:ea typeface="Calibri"/>
                <a:cs typeface="Calibri"/>
                <a:sym typeface="Calibri"/>
              </a:rPr>
              <a:t>▶</a:t>
            </a:r>
            <a:endParaRPr sz="800" b="0" i="0" u="none" strike="noStrike" cap="none">
              <a:solidFill>
                <a:schemeClr val="dk1"/>
              </a:solidFill>
              <a:latin typeface="Calibri"/>
              <a:ea typeface="Calibri"/>
              <a:cs typeface="Calibri"/>
              <a:sym typeface="Calibri"/>
            </a:endParaRPr>
          </a:p>
        </p:txBody>
      </p:sp>
      <p:sp>
        <p:nvSpPr>
          <p:cNvPr id="2814" name="Google Shape;2814;p120"/>
          <p:cNvSpPr/>
          <p:nvPr/>
        </p:nvSpPr>
        <p:spPr>
          <a:xfrm>
            <a:off x="3703320" y="1956816"/>
            <a:ext cx="1627500" cy="2706600"/>
          </a:xfrm>
          <a:prstGeom prst="rect">
            <a:avLst/>
          </a:prstGeom>
          <a:solidFill>
            <a:srgbClr val="EEEAF1"/>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5" name="Google Shape;2815;p120"/>
          <p:cNvSpPr/>
          <p:nvPr/>
        </p:nvSpPr>
        <p:spPr>
          <a:xfrm>
            <a:off x="3703320" y="1956816"/>
            <a:ext cx="1627500" cy="365700"/>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6" name="Google Shape;2816;p120"/>
          <p:cNvSpPr/>
          <p:nvPr/>
        </p:nvSpPr>
        <p:spPr>
          <a:xfrm>
            <a:off x="3776472" y="2029968"/>
            <a:ext cx="219600" cy="219600"/>
          </a:xfrm>
          <a:prstGeom prst="ellipse">
            <a:avLst/>
          </a:prstGeom>
          <a:solidFill>
            <a:srgbClr val="FFFFFF"/>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7" name="Google Shape;2817;p120"/>
          <p:cNvSpPr/>
          <p:nvPr/>
        </p:nvSpPr>
        <p:spPr>
          <a:xfrm>
            <a:off x="3776472" y="2029968"/>
            <a:ext cx="219600" cy="21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4564"/>
              </a:buClr>
              <a:buSzPts val="800"/>
              <a:buFont typeface="Calibri"/>
              <a:buNone/>
            </a:pPr>
            <a:r>
              <a:rPr lang="en-US" sz="800" b="1" i="0" u="none" strike="noStrike" cap="none">
                <a:solidFill>
                  <a:srgbClr val="594564"/>
                </a:solidFill>
                <a:latin typeface="Calibri"/>
                <a:ea typeface="Calibri"/>
                <a:cs typeface="Calibri"/>
                <a:sym typeface="Calibri"/>
              </a:rPr>
              <a:t>3</a:t>
            </a:r>
            <a:endParaRPr sz="800" b="0" i="0" u="none" strike="noStrike" cap="none">
              <a:solidFill>
                <a:schemeClr val="dk1"/>
              </a:solidFill>
              <a:latin typeface="Calibri"/>
              <a:ea typeface="Calibri"/>
              <a:cs typeface="Calibri"/>
              <a:sym typeface="Calibri"/>
            </a:endParaRPr>
          </a:p>
        </p:txBody>
      </p:sp>
      <p:sp>
        <p:nvSpPr>
          <p:cNvPr id="2818" name="Google Shape;2818;p120"/>
          <p:cNvSpPr/>
          <p:nvPr/>
        </p:nvSpPr>
        <p:spPr>
          <a:xfrm>
            <a:off x="4032504" y="1956816"/>
            <a:ext cx="1225200" cy="365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850"/>
              <a:buFont typeface="Calibri"/>
              <a:buNone/>
            </a:pPr>
            <a:r>
              <a:rPr lang="en-US" sz="850" b="1" i="0" u="none" strike="noStrike" cap="none">
                <a:solidFill>
                  <a:srgbClr val="FFFFFF"/>
                </a:solidFill>
                <a:latin typeface="Calibri"/>
                <a:ea typeface="Calibri"/>
                <a:cs typeface="Calibri"/>
                <a:sym typeface="Calibri"/>
              </a:rPr>
              <a:t>Reranking Model</a:t>
            </a:r>
            <a:endParaRPr sz="850" b="0" i="0" u="none" strike="noStrike" cap="none">
              <a:solidFill>
                <a:schemeClr val="dk1"/>
              </a:solidFill>
              <a:latin typeface="Calibri"/>
              <a:ea typeface="Calibri"/>
              <a:cs typeface="Calibri"/>
              <a:sym typeface="Calibri"/>
            </a:endParaRPr>
          </a:p>
        </p:txBody>
      </p:sp>
      <p:sp>
        <p:nvSpPr>
          <p:cNvPr id="2819" name="Google Shape;2819;p120"/>
          <p:cNvSpPr/>
          <p:nvPr/>
        </p:nvSpPr>
        <p:spPr>
          <a:xfrm>
            <a:off x="3794760" y="2377440"/>
            <a:ext cx="1444800" cy="11157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2D2D2D"/>
              </a:buClr>
              <a:buSzPts val="720"/>
              <a:buFont typeface="Calibri"/>
              <a:buNone/>
            </a:pPr>
            <a:r>
              <a:rPr lang="en-US" sz="720" b="0" i="0" u="none" strike="noStrike" cap="none">
                <a:solidFill>
                  <a:srgbClr val="2D2D2D"/>
                </a:solidFill>
                <a:latin typeface="Lexend Deca"/>
                <a:ea typeface="Lexend Deca"/>
                <a:cs typeface="Lexend Deca"/>
                <a:sym typeface="Lexend Deca"/>
              </a:rPr>
              <a:t>A scoring model that takes an initial set of retrieved candidates and reorders them by relevance to the query — improving retrieval precision before context is assembled.</a:t>
            </a:r>
            <a:endParaRPr sz="720" b="0" i="0" u="none" strike="noStrike" cap="none">
              <a:solidFill>
                <a:schemeClr val="dk1"/>
              </a:solidFill>
              <a:latin typeface="Lexend Deca"/>
              <a:ea typeface="Lexend Deca"/>
              <a:cs typeface="Lexend Deca"/>
              <a:sym typeface="Lexend Deca"/>
            </a:endParaRPr>
          </a:p>
        </p:txBody>
      </p:sp>
      <p:cxnSp>
        <p:nvCxnSpPr>
          <p:cNvPr id="2820" name="Google Shape;2820;p120"/>
          <p:cNvCxnSpPr/>
          <p:nvPr/>
        </p:nvCxnSpPr>
        <p:spPr>
          <a:xfrm>
            <a:off x="3794760" y="3547872"/>
            <a:ext cx="1444800" cy="0"/>
          </a:xfrm>
          <a:prstGeom prst="straightConnector1">
            <a:avLst/>
          </a:prstGeom>
          <a:noFill/>
          <a:ln w="9525" cap="flat" cmpd="sng">
            <a:solidFill>
              <a:srgbClr val="594564"/>
            </a:solidFill>
            <a:prstDash val="solid"/>
            <a:round/>
            <a:headEnd type="none" w="sm" len="sm"/>
            <a:tailEnd type="none" w="sm" len="sm"/>
          </a:ln>
        </p:spPr>
      </p:cxnSp>
      <p:sp>
        <p:nvSpPr>
          <p:cNvPr id="2821" name="Google Shape;2821;p120"/>
          <p:cNvSpPr/>
          <p:nvPr/>
        </p:nvSpPr>
        <p:spPr>
          <a:xfrm>
            <a:off x="3794760" y="3602736"/>
            <a:ext cx="1444800" cy="146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4564"/>
              </a:buClr>
              <a:buSzPts val="650"/>
              <a:buFont typeface="Calibri"/>
              <a:buNone/>
            </a:pPr>
            <a:r>
              <a:rPr lang="en-US" sz="650" b="1" i="0" u="none" strike="noStrike" cap="none">
                <a:solidFill>
                  <a:srgbClr val="594564"/>
                </a:solidFill>
                <a:latin typeface="Calibri"/>
                <a:ea typeface="Calibri"/>
                <a:cs typeface="Calibri"/>
                <a:sym typeface="Calibri"/>
              </a:rPr>
              <a:t>ROLE</a:t>
            </a:r>
            <a:endParaRPr sz="650" b="0" i="0" u="none" strike="noStrike" cap="none">
              <a:solidFill>
                <a:schemeClr val="dk1"/>
              </a:solidFill>
              <a:latin typeface="Calibri"/>
              <a:ea typeface="Calibri"/>
              <a:cs typeface="Calibri"/>
              <a:sym typeface="Calibri"/>
            </a:endParaRPr>
          </a:p>
        </p:txBody>
      </p:sp>
      <p:sp>
        <p:nvSpPr>
          <p:cNvPr id="2822" name="Google Shape;2822;p120"/>
          <p:cNvSpPr/>
          <p:nvPr/>
        </p:nvSpPr>
        <p:spPr>
          <a:xfrm>
            <a:off x="3794760" y="3749040"/>
            <a:ext cx="1444800" cy="841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2D2D2D"/>
              </a:buClr>
              <a:buSzPts val="700"/>
              <a:buFont typeface="Calibri"/>
              <a:buNone/>
            </a:pPr>
            <a:r>
              <a:rPr lang="en-US" sz="700" b="0" i="1" u="none" strike="noStrike" cap="none">
                <a:solidFill>
                  <a:srgbClr val="2D2D2D"/>
                </a:solidFill>
                <a:latin typeface="Lexend Deca"/>
                <a:ea typeface="Lexend Deca"/>
                <a:cs typeface="Lexend Deca"/>
                <a:sym typeface="Lexend Deca"/>
              </a:rPr>
              <a:t>Retrieval refinement. </a:t>
            </a:r>
            <a:endParaRPr sz="700" b="0" i="1" u="none" strike="noStrike" cap="none">
              <a:solidFill>
                <a:srgbClr val="2D2D2D"/>
              </a:solidFill>
              <a:latin typeface="Lexend Deca"/>
              <a:ea typeface="Lexend Deca"/>
              <a:cs typeface="Lexend Deca"/>
              <a:sym typeface="Lexend Deca"/>
            </a:endParaRPr>
          </a:p>
          <a:p>
            <a:pPr marL="0" marR="0" lvl="0" indent="0" algn="l" rtl="0">
              <a:lnSpc>
                <a:spcPct val="115000"/>
              </a:lnSpc>
              <a:spcBef>
                <a:spcPts val="0"/>
              </a:spcBef>
              <a:spcAft>
                <a:spcPts val="0"/>
              </a:spcAft>
              <a:buClr>
                <a:srgbClr val="2D2D2D"/>
              </a:buClr>
              <a:buSzPts val="700"/>
              <a:buFont typeface="Calibri"/>
              <a:buNone/>
            </a:pPr>
            <a:r>
              <a:rPr lang="en-US" sz="700" b="0" i="1" u="none" strike="noStrike" cap="none">
                <a:solidFill>
                  <a:srgbClr val="2D2D2D"/>
                </a:solidFill>
                <a:latin typeface="Lexend Deca"/>
                <a:ea typeface="Lexend Deca"/>
                <a:cs typeface="Lexend Deca"/>
                <a:sym typeface="Lexend Deca"/>
              </a:rPr>
              <a:t>Reranks candidate memories retrieved, ensuring the most contextually relevant results are injected into the context window</a:t>
            </a:r>
            <a:endParaRPr sz="700" b="0" i="0" u="none" strike="noStrike" cap="none">
              <a:solidFill>
                <a:schemeClr val="dk1"/>
              </a:solidFill>
              <a:latin typeface="Lexend Deca"/>
              <a:ea typeface="Lexend Deca"/>
              <a:cs typeface="Lexend Deca"/>
              <a:sym typeface="Lexend Deca"/>
            </a:endParaRPr>
          </a:p>
        </p:txBody>
      </p:sp>
      <p:sp>
        <p:nvSpPr>
          <p:cNvPr id="2823" name="Google Shape;2823;p120"/>
          <p:cNvSpPr/>
          <p:nvPr/>
        </p:nvSpPr>
        <p:spPr>
          <a:xfrm>
            <a:off x="5349240" y="3236976"/>
            <a:ext cx="128100" cy="16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B6B6B"/>
              </a:buClr>
              <a:buSzPts val="800"/>
              <a:buFont typeface="Calibri"/>
              <a:buNone/>
            </a:pPr>
            <a:r>
              <a:rPr lang="en-US" sz="800" b="0" i="0" u="none" strike="noStrike" cap="none">
                <a:solidFill>
                  <a:srgbClr val="6B6B6B"/>
                </a:solidFill>
                <a:latin typeface="Calibri"/>
                <a:ea typeface="Calibri"/>
                <a:cs typeface="Calibri"/>
                <a:sym typeface="Calibri"/>
              </a:rPr>
              <a:t>▶</a:t>
            </a:r>
            <a:endParaRPr sz="800" b="0" i="0" u="none" strike="noStrike" cap="none">
              <a:solidFill>
                <a:schemeClr val="dk1"/>
              </a:solidFill>
              <a:latin typeface="Calibri"/>
              <a:ea typeface="Calibri"/>
              <a:cs typeface="Calibri"/>
              <a:sym typeface="Calibri"/>
            </a:endParaRPr>
          </a:p>
        </p:txBody>
      </p:sp>
      <p:sp>
        <p:nvSpPr>
          <p:cNvPr id="2824" name="Google Shape;2824;p120"/>
          <p:cNvSpPr/>
          <p:nvPr/>
        </p:nvSpPr>
        <p:spPr>
          <a:xfrm>
            <a:off x="5440680" y="1956816"/>
            <a:ext cx="1627500" cy="2706600"/>
          </a:xfrm>
          <a:prstGeom prst="rect">
            <a:avLst/>
          </a:prstGeom>
          <a:solidFill>
            <a:srgbClr val="E6EDE8"/>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5" name="Google Shape;2825;p120"/>
          <p:cNvSpPr/>
          <p:nvPr/>
        </p:nvSpPr>
        <p:spPr>
          <a:xfrm>
            <a:off x="5440680" y="1956816"/>
            <a:ext cx="1627500" cy="365700"/>
          </a:xfrm>
          <a:prstGeom prst="rect">
            <a:avLst/>
          </a:prstGeom>
          <a:solidFill>
            <a:srgbClr val="33553C"/>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6" name="Google Shape;2826;p120"/>
          <p:cNvSpPr/>
          <p:nvPr/>
        </p:nvSpPr>
        <p:spPr>
          <a:xfrm>
            <a:off x="5513832" y="2029968"/>
            <a:ext cx="219600" cy="219600"/>
          </a:xfrm>
          <a:prstGeom prst="ellipse">
            <a:avLst/>
          </a:prstGeom>
          <a:solidFill>
            <a:srgbClr val="FFFFFF"/>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7" name="Google Shape;2827;p120"/>
          <p:cNvSpPr/>
          <p:nvPr/>
        </p:nvSpPr>
        <p:spPr>
          <a:xfrm>
            <a:off x="5513832" y="2029968"/>
            <a:ext cx="219600" cy="21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553C"/>
              </a:buClr>
              <a:buSzPts val="800"/>
              <a:buFont typeface="Calibri"/>
              <a:buNone/>
            </a:pPr>
            <a:r>
              <a:rPr lang="en-US" sz="800" b="1" i="0" u="none" strike="noStrike" cap="none">
                <a:solidFill>
                  <a:srgbClr val="33553C"/>
                </a:solidFill>
                <a:latin typeface="Calibri"/>
                <a:ea typeface="Calibri"/>
                <a:cs typeface="Calibri"/>
                <a:sym typeface="Calibri"/>
              </a:rPr>
              <a:t>4</a:t>
            </a:r>
            <a:endParaRPr sz="800" b="0" i="0" u="none" strike="noStrike" cap="none">
              <a:solidFill>
                <a:schemeClr val="dk1"/>
              </a:solidFill>
              <a:latin typeface="Calibri"/>
              <a:ea typeface="Calibri"/>
              <a:cs typeface="Calibri"/>
              <a:sym typeface="Calibri"/>
            </a:endParaRPr>
          </a:p>
        </p:txBody>
      </p:sp>
      <p:sp>
        <p:nvSpPr>
          <p:cNvPr id="2828" name="Google Shape;2828;p120"/>
          <p:cNvSpPr/>
          <p:nvPr/>
        </p:nvSpPr>
        <p:spPr>
          <a:xfrm>
            <a:off x="5769864" y="1956816"/>
            <a:ext cx="1225200" cy="365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850"/>
              <a:buFont typeface="Calibri"/>
              <a:buNone/>
            </a:pPr>
            <a:r>
              <a:rPr lang="en-US" sz="850" b="1" i="0" u="none" strike="noStrike" cap="none">
                <a:solidFill>
                  <a:srgbClr val="FFFFFF"/>
                </a:solidFill>
                <a:latin typeface="Calibri"/>
                <a:ea typeface="Calibri"/>
                <a:cs typeface="Calibri"/>
                <a:sym typeface="Calibri"/>
              </a:rPr>
              <a:t>Memory Manager</a:t>
            </a:r>
            <a:endParaRPr sz="850" b="0" i="0" u="none" strike="noStrike" cap="none">
              <a:solidFill>
                <a:schemeClr val="dk1"/>
              </a:solidFill>
              <a:latin typeface="Calibri"/>
              <a:ea typeface="Calibri"/>
              <a:cs typeface="Calibri"/>
              <a:sym typeface="Calibri"/>
            </a:endParaRPr>
          </a:p>
        </p:txBody>
      </p:sp>
      <p:sp>
        <p:nvSpPr>
          <p:cNvPr id="2829" name="Google Shape;2829;p120"/>
          <p:cNvSpPr/>
          <p:nvPr/>
        </p:nvSpPr>
        <p:spPr>
          <a:xfrm>
            <a:off x="5532120" y="2377440"/>
            <a:ext cx="1444800" cy="11157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2D2D2D"/>
              </a:buClr>
              <a:buSzPts val="720"/>
              <a:buFont typeface="Calibri"/>
              <a:buNone/>
            </a:pPr>
            <a:r>
              <a:rPr lang="en-US" sz="720" b="0" i="0" u="none" strike="noStrike" cap="none">
                <a:solidFill>
                  <a:srgbClr val="2D2D2D"/>
                </a:solidFill>
                <a:latin typeface="Lexend Deca"/>
                <a:ea typeface="Lexend Deca"/>
                <a:cs typeface="Lexend Deca"/>
                <a:sym typeface="Lexend Deca"/>
              </a:rPr>
              <a:t>The software abstraction that unifies read and write operations across all memory types behind a consistent API.</a:t>
            </a:r>
            <a:endParaRPr sz="720" b="0" i="0" u="none" strike="noStrike" cap="none">
              <a:solidFill>
                <a:schemeClr val="dk1"/>
              </a:solidFill>
              <a:latin typeface="Lexend Deca"/>
              <a:ea typeface="Lexend Deca"/>
              <a:cs typeface="Lexend Deca"/>
              <a:sym typeface="Lexend Deca"/>
            </a:endParaRPr>
          </a:p>
        </p:txBody>
      </p:sp>
      <p:cxnSp>
        <p:nvCxnSpPr>
          <p:cNvPr id="2830" name="Google Shape;2830;p120"/>
          <p:cNvCxnSpPr/>
          <p:nvPr/>
        </p:nvCxnSpPr>
        <p:spPr>
          <a:xfrm>
            <a:off x="5532120" y="3547872"/>
            <a:ext cx="1444800" cy="0"/>
          </a:xfrm>
          <a:prstGeom prst="straightConnector1">
            <a:avLst/>
          </a:prstGeom>
          <a:noFill/>
          <a:ln w="9525" cap="flat" cmpd="sng">
            <a:solidFill>
              <a:srgbClr val="33553C"/>
            </a:solidFill>
            <a:prstDash val="solid"/>
            <a:round/>
            <a:headEnd type="none" w="sm" len="sm"/>
            <a:tailEnd type="none" w="sm" len="sm"/>
          </a:ln>
        </p:spPr>
      </p:cxnSp>
      <p:sp>
        <p:nvSpPr>
          <p:cNvPr id="2831" name="Google Shape;2831;p120"/>
          <p:cNvSpPr/>
          <p:nvPr/>
        </p:nvSpPr>
        <p:spPr>
          <a:xfrm>
            <a:off x="5532120" y="3602736"/>
            <a:ext cx="1444800" cy="146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3553C"/>
              </a:buClr>
              <a:buSzPts val="650"/>
              <a:buFont typeface="Calibri"/>
              <a:buNone/>
            </a:pPr>
            <a:r>
              <a:rPr lang="en-US" sz="650" b="1" i="0" u="none" strike="noStrike" cap="none">
                <a:solidFill>
                  <a:srgbClr val="33553C"/>
                </a:solidFill>
                <a:latin typeface="Calibri"/>
                <a:ea typeface="Calibri"/>
                <a:cs typeface="Calibri"/>
                <a:sym typeface="Calibri"/>
              </a:rPr>
              <a:t>ROLE</a:t>
            </a:r>
            <a:endParaRPr sz="650" b="0" i="0" u="none" strike="noStrike" cap="none">
              <a:solidFill>
                <a:schemeClr val="dk1"/>
              </a:solidFill>
              <a:latin typeface="Calibri"/>
              <a:ea typeface="Calibri"/>
              <a:cs typeface="Calibri"/>
              <a:sym typeface="Calibri"/>
            </a:endParaRPr>
          </a:p>
        </p:txBody>
      </p:sp>
      <p:sp>
        <p:nvSpPr>
          <p:cNvPr id="2832" name="Google Shape;2832;p120"/>
          <p:cNvSpPr/>
          <p:nvPr/>
        </p:nvSpPr>
        <p:spPr>
          <a:xfrm>
            <a:off x="5532120" y="3749040"/>
            <a:ext cx="1444800" cy="841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2D2D2D"/>
              </a:buClr>
              <a:buSzPts val="700"/>
              <a:buFont typeface="Calibri"/>
              <a:buNone/>
            </a:pPr>
            <a:r>
              <a:rPr lang="en-US" sz="700" b="0" i="1" u="none" strike="noStrike" cap="none">
                <a:solidFill>
                  <a:srgbClr val="2D2D2D"/>
                </a:solidFill>
                <a:latin typeface="Lexend Deca"/>
                <a:ea typeface="Lexend Deca"/>
                <a:cs typeface="Lexend Deca"/>
                <a:sym typeface="Lexend Deca"/>
              </a:rPr>
              <a:t>Orchestration layer. Decides what to write, when to retrieve, how to format memory for injection into the context window.</a:t>
            </a:r>
            <a:endParaRPr sz="700" b="0" i="0" u="none" strike="noStrike" cap="none">
              <a:solidFill>
                <a:schemeClr val="dk1"/>
              </a:solidFill>
              <a:latin typeface="Lexend Deca"/>
              <a:ea typeface="Lexend Deca"/>
              <a:cs typeface="Lexend Deca"/>
              <a:sym typeface="Lexend Deca"/>
            </a:endParaRPr>
          </a:p>
        </p:txBody>
      </p:sp>
      <p:sp>
        <p:nvSpPr>
          <p:cNvPr id="2833" name="Google Shape;2833;p120"/>
          <p:cNvSpPr/>
          <p:nvPr/>
        </p:nvSpPr>
        <p:spPr>
          <a:xfrm>
            <a:off x="7086600" y="3236976"/>
            <a:ext cx="128100" cy="16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B6B6B"/>
              </a:buClr>
              <a:buSzPts val="800"/>
              <a:buFont typeface="Calibri"/>
              <a:buNone/>
            </a:pPr>
            <a:r>
              <a:rPr lang="en-US" sz="800" b="0" i="0" u="none" strike="noStrike" cap="none">
                <a:solidFill>
                  <a:srgbClr val="6B6B6B"/>
                </a:solidFill>
                <a:latin typeface="Calibri"/>
                <a:ea typeface="Calibri"/>
                <a:cs typeface="Calibri"/>
                <a:sym typeface="Calibri"/>
              </a:rPr>
              <a:t>▶</a:t>
            </a:r>
            <a:endParaRPr sz="800" b="0" i="0" u="none" strike="noStrike" cap="none">
              <a:solidFill>
                <a:schemeClr val="dk1"/>
              </a:solidFill>
              <a:latin typeface="Calibri"/>
              <a:ea typeface="Calibri"/>
              <a:cs typeface="Calibri"/>
              <a:sym typeface="Calibri"/>
            </a:endParaRPr>
          </a:p>
        </p:txBody>
      </p:sp>
      <p:sp>
        <p:nvSpPr>
          <p:cNvPr id="2834" name="Google Shape;2834;p120"/>
          <p:cNvSpPr/>
          <p:nvPr/>
        </p:nvSpPr>
        <p:spPr>
          <a:xfrm>
            <a:off x="7178040" y="1956816"/>
            <a:ext cx="1627500" cy="2706600"/>
          </a:xfrm>
          <a:prstGeom prst="rect">
            <a:avLst/>
          </a:prstGeom>
          <a:solidFill>
            <a:srgbClr val="FAF3E6"/>
          </a:solidFill>
          <a:ln w="12700" cap="flat" cmpd="sng">
            <a:solidFill>
              <a:srgbClr val="DEB06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5" name="Google Shape;2835;p120"/>
          <p:cNvSpPr/>
          <p:nvPr/>
        </p:nvSpPr>
        <p:spPr>
          <a:xfrm>
            <a:off x="7178040" y="1956816"/>
            <a:ext cx="1627500" cy="365700"/>
          </a:xfrm>
          <a:prstGeom prst="rect">
            <a:avLst/>
          </a:prstGeom>
          <a:solidFill>
            <a:srgbClr val="DEB068"/>
          </a:solidFill>
          <a:ln w="12700" cap="flat" cmpd="sng">
            <a:solidFill>
              <a:srgbClr val="DEB06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6" name="Google Shape;2836;p120"/>
          <p:cNvSpPr/>
          <p:nvPr/>
        </p:nvSpPr>
        <p:spPr>
          <a:xfrm>
            <a:off x="7251192" y="2029968"/>
            <a:ext cx="219600" cy="219600"/>
          </a:xfrm>
          <a:prstGeom prst="ellipse">
            <a:avLst/>
          </a:prstGeom>
          <a:solidFill>
            <a:srgbClr val="FFFFFF"/>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7" name="Google Shape;2837;p120"/>
          <p:cNvSpPr/>
          <p:nvPr/>
        </p:nvSpPr>
        <p:spPr>
          <a:xfrm>
            <a:off x="7251192" y="2029968"/>
            <a:ext cx="219600" cy="21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EB068"/>
              </a:buClr>
              <a:buSzPts val="800"/>
              <a:buFont typeface="Calibri"/>
              <a:buNone/>
            </a:pPr>
            <a:r>
              <a:rPr lang="en-US" sz="800" b="1" i="0" u="none" strike="noStrike" cap="none">
                <a:solidFill>
                  <a:srgbClr val="DEB068"/>
                </a:solidFill>
                <a:latin typeface="Calibri"/>
                <a:ea typeface="Calibri"/>
                <a:cs typeface="Calibri"/>
                <a:sym typeface="Calibri"/>
              </a:rPr>
              <a:t>5</a:t>
            </a:r>
            <a:endParaRPr sz="800" b="0" i="0" u="none" strike="noStrike" cap="none">
              <a:solidFill>
                <a:schemeClr val="dk1"/>
              </a:solidFill>
              <a:latin typeface="Calibri"/>
              <a:ea typeface="Calibri"/>
              <a:cs typeface="Calibri"/>
              <a:sym typeface="Calibri"/>
            </a:endParaRPr>
          </a:p>
        </p:txBody>
      </p:sp>
      <p:sp>
        <p:nvSpPr>
          <p:cNvPr id="2838" name="Google Shape;2838;p120"/>
          <p:cNvSpPr/>
          <p:nvPr/>
        </p:nvSpPr>
        <p:spPr>
          <a:xfrm>
            <a:off x="7507224" y="1956816"/>
            <a:ext cx="1225200" cy="365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850"/>
              <a:buFont typeface="Calibri"/>
              <a:buNone/>
            </a:pPr>
            <a:r>
              <a:rPr lang="en-US" sz="850" b="1" i="0" u="none" strike="noStrike" cap="none">
                <a:solidFill>
                  <a:srgbClr val="FFFFFF"/>
                </a:solidFill>
                <a:latin typeface="Calibri"/>
                <a:ea typeface="Calibri"/>
                <a:cs typeface="Calibri"/>
                <a:sym typeface="Calibri"/>
              </a:rPr>
              <a:t>LLM</a:t>
            </a:r>
            <a:endParaRPr sz="850" b="0" i="0" u="none" strike="noStrike" cap="none">
              <a:solidFill>
                <a:schemeClr val="dk1"/>
              </a:solidFill>
              <a:latin typeface="Calibri"/>
              <a:ea typeface="Calibri"/>
              <a:cs typeface="Calibri"/>
              <a:sym typeface="Calibri"/>
            </a:endParaRPr>
          </a:p>
        </p:txBody>
      </p:sp>
      <p:sp>
        <p:nvSpPr>
          <p:cNvPr id="2839" name="Google Shape;2839;p120"/>
          <p:cNvSpPr/>
          <p:nvPr/>
        </p:nvSpPr>
        <p:spPr>
          <a:xfrm>
            <a:off x="7269480" y="2377440"/>
            <a:ext cx="1444800" cy="11157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2D2D2D"/>
              </a:buClr>
              <a:buSzPts val="720"/>
              <a:buFont typeface="Calibri"/>
              <a:buNone/>
            </a:pPr>
            <a:r>
              <a:rPr lang="en-US" sz="720" b="0" i="0" u="none" strike="noStrike" cap="none">
                <a:solidFill>
                  <a:srgbClr val="2D2D2D"/>
                </a:solidFill>
                <a:latin typeface="Lexend Deca"/>
                <a:ea typeface="Lexend Deca"/>
                <a:cs typeface="Lexend Deca"/>
                <a:sym typeface="Lexend Deca"/>
              </a:rPr>
              <a:t>The reasoning engine that consumes the assembled context window and generates outputs — which in turn become new memory inputs.</a:t>
            </a:r>
            <a:endParaRPr sz="720" b="0" i="0" u="none" strike="noStrike" cap="none">
              <a:solidFill>
                <a:schemeClr val="dk1"/>
              </a:solidFill>
              <a:latin typeface="Lexend Deca"/>
              <a:ea typeface="Lexend Deca"/>
              <a:cs typeface="Lexend Deca"/>
              <a:sym typeface="Lexend Deca"/>
            </a:endParaRPr>
          </a:p>
        </p:txBody>
      </p:sp>
      <p:cxnSp>
        <p:nvCxnSpPr>
          <p:cNvPr id="2840" name="Google Shape;2840;p120"/>
          <p:cNvCxnSpPr/>
          <p:nvPr/>
        </p:nvCxnSpPr>
        <p:spPr>
          <a:xfrm>
            <a:off x="7269480" y="3547872"/>
            <a:ext cx="1444800" cy="0"/>
          </a:xfrm>
          <a:prstGeom prst="straightConnector1">
            <a:avLst/>
          </a:prstGeom>
          <a:noFill/>
          <a:ln w="9525" cap="flat" cmpd="sng">
            <a:solidFill>
              <a:srgbClr val="DEB068"/>
            </a:solidFill>
            <a:prstDash val="solid"/>
            <a:round/>
            <a:headEnd type="none" w="sm" len="sm"/>
            <a:tailEnd type="none" w="sm" len="sm"/>
          </a:ln>
        </p:spPr>
      </p:cxnSp>
      <p:sp>
        <p:nvSpPr>
          <p:cNvPr id="2841" name="Google Shape;2841;p120"/>
          <p:cNvSpPr/>
          <p:nvPr/>
        </p:nvSpPr>
        <p:spPr>
          <a:xfrm>
            <a:off x="7269480" y="3602736"/>
            <a:ext cx="1444800" cy="146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DEB068"/>
              </a:buClr>
              <a:buSzPts val="650"/>
              <a:buFont typeface="Calibri"/>
              <a:buNone/>
            </a:pPr>
            <a:r>
              <a:rPr lang="en-US" sz="650" b="1" i="0" u="none" strike="noStrike" cap="none">
                <a:solidFill>
                  <a:srgbClr val="DEB068"/>
                </a:solidFill>
                <a:latin typeface="Calibri"/>
                <a:ea typeface="Calibri"/>
                <a:cs typeface="Calibri"/>
                <a:sym typeface="Calibri"/>
              </a:rPr>
              <a:t>ROLE</a:t>
            </a:r>
            <a:endParaRPr sz="650" b="0" i="0" u="none" strike="noStrike" cap="none">
              <a:solidFill>
                <a:schemeClr val="dk1"/>
              </a:solidFill>
              <a:latin typeface="Calibri"/>
              <a:ea typeface="Calibri"/>
              <a:cs typeface="Calibri"/>
              <a:sym typeface="Calibri"/>
            </a:endParaRPr>
          </a:p>
        </p:txBody>
      </p:sp>
      <p:sp>
        <p:nvSpPr>
          <p:cNvPr id="2842" name="Google Shape;2842;p120"/>
          <p:cNvSpPr/>
          <p:nvPr/>
        </p:nvSpPr>
        <p:spPr>
          <a:xfrm>
            <a:off x="7269480" y="3749040"/>
            <a:ext cx="1444800" cy="841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2D2D2D"/>
              </a:buClr>
              <a:buSzPts val="700"/>
              <a:buFont typeface="Calibri"/>
              <a:buNone/>
            </a:pPr>
            <a:r>
              <a:rPr lang="en-US" sz="700" b="0" i="1" u="none" strike="noStrike" cap="none">
                <a:solidFill>
                  <a:srgbClr val="2D2D2D"/>
                </a:solidFill>
                <a:latin typeface="Lexend Deca"/>
                <a:ea typeface="Lexend Deca"/>
                <a:cs typeface="Lexend Deca"/>
                <a:sym typeface="Lexend Deca"/>
              </a:rPr>
              <a:t>Consumer and producer. Reads injected memory at inference time; its outputs are stored back into memory after each turn.</a:t>
            </a:r>
            <a:endParaRPr sz="700" b="0" i="0" u="none" strike="noStrike" cap="none">
              <a:solidFill>
                <a:schemeClr val="dk1"/>
              </a:solidFill>
              <a:latin typeface="Lexend Deca"/>
              <a:ea typeface="Lexend Deca"/>
              <a:cs typeface="Lexend Deca"/>
              <a:sym typeface="Lexend Dec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3013"/>
        <p:cNvGrpSpPr/>
        <p:nvPr/>
      </p:nvGrpSpPr>
      <p:grpSpPr>
        <a:xfrm>
          <a:off x="0" y="0"/>
          <a:ext cx="0" cy="0"/>
          <a:chOff x="0" y="0"/>
          <a:chExt cx="0" cy="0"/>
        </a:xfrm>
      </p:grpSpPr>
      <p:sp>
        <p:nvSpPr>
          <p:cNvPr id="3014" name="Google Shape;3014;p125"/>
          <p:cNvSpPr/>
          <p:nvPr/>
        </p:nvSpPr>
        <p:spPr>
          <a:xfrm>
            <a:off x="0" y="0"/>
            <a:ext cx="9144000" cy="566928"/>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5" name="Google Shape;3015;p125"/>
          <p:cNvSpPr/>
          <p:nvPr/>
        </p:nvSpPr>
        <p:spPr>
          <a:xfrm>
            <a:off x="228600" y="0"/>
            <a:ext cx="7772400" cy="56692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700"/>
              <a:buFont typeface="Calibri"/>
              <a:buNone/>
            </a:pPr>
            <a:r>
              <a:rPr lang="en-US" sz="1700" b="1" i="0" u="none" strike="noStrike" cap="none">
                <a:solidFill>
                  <a:srgbClr val="FFFFFF"/>
                </a:solidFill>
                <a:latin typeface="Lexend Deca"/>
                <a:ea typeface="Lexend Deca"/>
                <a:cs typeface="Lexend Deca"/>
                <a:sym typeface="Lexend Deca"/>
              </a:rPr>
              <a:t>Agent Memory Types — Definitions &amp; Use Cases</a:t>
            </a:r>
            <a:endParaRPr sz="1700" b="0" i="0" u="none" strike="noStrike" cap="none">
              <a:solidFill>
                <a:schemeClr val="dk1"/>
              </a:solidFill>
              <a:latin typeface="Lexend Deca"/>
              <a:ea typeface="Lexend Deca"/>
              <a:cs typeface="Lexend Deca"/>
              <a:sym typeface="Lexend Deca"/>
            </a:endParaRPr>
          </a:p>
        </p:txBody>
      </p:sp>
      <p:sp>
        <p:nvSpPr>
          <p:cNvPr id="3016" name="Google Shape;3016;p125"/>
          <p:cNvSpPr/>
          <p:nvPr/>
        </p:nvSpPr>
        <p:spPr>
          <a:xfrm>
            <a:off x="173725" y="603498"/>
            <a:ext cx="8686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B6B6B"/>
              </a:buClr>
              <a:buSzPts val="850"/>
              <a:buFont typeface="Calibri"/>
              <a:buNone/>
            </a:pPr>
            <a:r>
              <a:rPr lang="en-US" sz="850" b="0" i="1" u="none" strike="noStrike" cap="none">
                <a:solidFill>
                  <a:srgbClr val="6B6B6B"/>
                </a:solidFill>
                <a:latin typeface="Lexend Deca"/>
                <a:ea typeface="Lexend Deca"/>
                <a:cs typeface="Lexend Deca"/>
                <a:sym typeface="Lexend Deca"/>
              </a:rPr>
              <a:t>Each memory type serves a distinct cognitive function and is optimised for a specific retrieval pattern.</a:t>
            </a:r>
            <a:endParaRPr sz="850" b="0" i="0" u="none" strike="noStrike" cap="none">
              <a:solidFill>
                <a:schemeClr val="dk1"/>
              </a:solidFill>
              <a:latin typeface="Lexend Deca"/>
              <a:ea typeface="Lexend Deca"/>
              <a:cs typeface="Lexend Deca"/>
              <a:sym typeface="Lexend Deca"/>
            </a:endParaRPr>
          </a:p>
        </p:txBody>
      </p:sp>
      <p:sp>
        <p:nvSpPr>
          <p:cNvPr id="3017" name="Google Shape;3017;p125"/>
          <p:cNvSpPr/>
          <p:nvPr/>
        </p:nvSpPr>
        <p:spPr>
          <a:xfrm>
            <a:off x="137160" y="4892040"/>
            <a:ext cx="1097280" cy="25146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100"/>
              <a:buFont typeface="Calibri"/>
              <a:buNone/>
            </a:pPr>
            <a:r>
              <a:rPr lang="en-US" sz="1100" b="1" i="0" u="none" strike="noStrike" cap="none">
                <a:solidFill>
                  <a:srgbClr val="FFFFFF"/>
                </a:solidFill>
                <a:latin typeface="Lexend Deca"/>
                <a:ea typeface="Lexend Deca"/>
                <a:cs typeface="Lexend Deca"/>
                <a:sym typeface="Lexend Deca"/>
              </a:rPr>
              <a:t>ORACLE</a:t>
            </a:r>
            <a:endParaRPr sz="1100" b="0" i="0" u="none" strike="noStrike" cap="none">
              <a:solidFill>
                <a:schemeClr val="dk1"/>
              </a:solidFill>
              <a:latin typeface="Lexend Deca"/>
              <a:ea typeface="Lexend Deca"/>
              <a:cs typeface="Lexend Deca"/>
              <a:sym typeface="Lexend Deca"/>
            </a:endParaRPr>
          </a:p>
        </p:txBody>
      </p:sp>
      <p:sp>
        <p:nvSpPr>
          <p:cNvPr id="3018" name="Google Shape;3018;p125"/>
          <p:cNvSpPr/>
          <p:nvPr/>
        </p:nvSpPr>
        <p:spPr>
          <a:xfrm>
            <a:off x="228600" y="822960"/>
            <a:ext cx="8686800" cy="256032"/>
          </a:xfrm>
          <a:prstGeom prst="rect">
            <a:avLst/>
          </a:prstGeom>
          <a:solidFill>
            <a:srgbClr val="2D2D2D"/>
          </a:solidFill>
          <a:ln w="12700" cap="flat"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19" name="Google Shape;3019;p125"/>
          <p:cNvSpPr/>
          <p:nvPr/>
        </p:nvSpPr>
        <p:spPr>
          <a:xfrm>
            <a:off x="283464" y="822960"/>
            <a:ext cx="1170432" cy="2560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750"/>
              <a:buFont typeface="Calibri"/>
              <a:buNone/>
            </a:pPr>
            <a:r>
              <a:rPr lang="en-US" sz="750" b="1" i="0" u="none" strike="noStrike" cap="none">
                <a:solidFill>
                  <a:srgbClr val="FFFFFF"/>
                </a:solidFill>
                <a:latin typeface="Lexend Deca"/>
                <a:ea typeface="Lexend Deca"/>
                <a:cs typeface="Lexend Deca"/>
                <a:sym typeface="Lexend Deca"/>
              </a:rPr>
              <a:t>Memory Type</a:t>
            </a:r>
            <a:endParaRPr sz="750" b="0" i="0" u="none" strike="noStrike" cap="none">
              <a:solidFill>
                <a:schemeClr val="dk1"/>
              </a:solidFill>
              <a:latin typeface="Lexend Deca"/>
              <a:ea typeface="Lexend Deca"/>
              <a:cs typeface="Lexend Deca"/>
              <a:sym typeface="Lexend Deca"/>
            </a:endParaRPr>
          </a:p>
        </p:txBody>
      </p:sp>
      <p:sp>
        <p:nvSpPr>
          <p:cNvPr id="3020" name="Google Shape;3020;p125"/>
          <p:cNvSpPr/>
          <p:nvPr/>
        </p:nvSpPr>
        <p:spPr>
          <a:xfrm>
            <a:off x="1563624" y="822960"/>
            <a:ext cx="2450592" cy="2560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750"/>
              <a:buFont typeface="Calibri"/>
              <a:buNone/>
            </a:pPr>
            <a:r>
              <a:rPr lang="en-US" sz="750" b="1" i="0" u="none" strike="noStrike" cap="none">
                <a:solidFill>
                  <a:srgbClr val="FFFFFF"/>
                </a:solidFill>
                <a:latin typeface="Lexend Deca"/>
                <a:ea typeface="Lexend Deca"/>
                <a:cs typeface="Lexend Deca"/>
                <a:sym typeface="Lexend Deca"/>
              </a:rPr>
              <a:t>Definition</a:t>
            </a:r>
            <a:endParaRPr sz="750" b="0" i="0" u="none" strike="noStrike" cap="none">
              <a:solidFill>
                <a:schemeClr val="dk1"/>
              </a:solidFill>
              <a:latin typeface="Lexend Deca"/>
              <a:ea typeface="Lexend Deca"/>
              <a:cs typeface="Lexend Deca"/>
              <a:sym typeface="Lexend Deca"/>
            </a:endParaRPr>
          </a:p>
        </p:txBody>
      </p:sp>
      <p:sp>
        <p:nvSpPr>
          <p:cNvPr id="3021" name="Google Shape;3021;p125"/>
          <p:cNvSpPr/>
          <p:nvPr/>
        </p:nvSpPr>
        <p:spPr>
          <a:xfrm>
            <a:off x="4123944" y="822960"/>
            <a:ext cx="1993392" cy="2560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750"/>
              <a:buFont typeface="Calibri"/>
              <a:buNone/>
            </a:pPr>
            <a:r>
              <a:rPr lang="en-US" sz="750" b="1" i="0" u="none" strike="noStrike" cap="none">
                <a:solidFill>
                  <a:srgbClr val="FFFFFF"/>
                </a:solidFill>
                <a:latin typeface="Lexend Deca"/>
                <a:ea typeface="Lexend Deca"/>
                <a:cs typeface="Lexend Deca"/>
                <a:sym typeface="Lexend Deca"/>
              </a:rPr>
              <a:t>When to Use</a:t>
            </a:r>
            <a:endParaRPr sz="750" b="0" i="0" u="none" strike="noStrike" cap="none">
              <a:solidFill>
                <a:schemeClr val="dk1"/>
              </a:solidFill>
              <a:latin typeface="Lexend Deca"/>
              <a:ea typeface="Lexend Deca"/>
              <a:cs typeface="Lexend Deca"/>
              <a:sym typeface="Lexend Deca"/>
            </a:endParaRPr>
          </a:p>
        </p:txBody>
      </p:sp>
      <p:sp>
        <p:nvSpPr>
          <p:cNvPr id="3022" name="Google Shape;3022;p125"/>
          <p:cNvSpPr/>
          <p:nvPr/>
        </p:nvSpPr>
        <p:spPr>
          <a:xfrm>
            <a:off x="6227064" y="822960"/>
            <a:ext cx="1261872" cy="2560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750"/>
              <a:buFont typeface="Calibri"/>
              <a:buNone/>
            </a:pPr>
            <a:r>
              <a:rPr lang="en-US" sz="750" b="1" i="0" u="none" strike="noStrike" cap="none">
                <a:solidFill>
                  <a:srgbClr val="FFFFFF"/>
                </a:solidFill>
                <a:latin typeface="Lexend Deca"/>
                <a:ea typeface="Lexend Deca"/>
                <a:cs typeface="Lexend Deca"/>
                <a:sym typeface="Lexend Deca"/>
              </a:rPr>
              <a:t>Storage</a:t>
            </a:r>
            <a:endParaRPr sz="750" b="0" i="0" u="none" strike="noStrike" cap="none">
              <a:solidFill>
                <a:schemeClr val="dk1"/>
              </a:solidFill>
              <a:latin typeface="Lexend Deca"/>
              <a:ea typeface="Lexend Deca"/>
              <a:cs typeface="Lexend Deca"/>
              <a:sym typeface="Lexend Deca"/>
            </a:endParaRPr>
          </a:p>
        </p:txBody>
      </p:sp>
      <p:sp>
        <p:nvSpPr>
          <p:cNvPr id="3023" name="Google Shape;3023;p125"/>
          <p:cNvSpPr/>
          <p:nvPr/>
        </p:nvSpPr>
        <p:spPr>
          <a:xfrm>
            <a:off x="7598664" y="822960"/>
            <a:ext cx="1261872" cy="2560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750"/>
              <a:buFont typeface="Calibri"/>
              <a:buNone/>
            </a:pPr>
            <a:r>
              <a:rPr lang="en-US" sz="750" b="1" i="0" u="none" strike="noStrike" cap="none">
                <a:solidFill>
                  <a:srgbClr val="FFFFFF"/>
                </a:solidFill>
                <a:latin typeface="Lexend Deca"/>
                <a:ea typeface="Lexend Deca"/>
                <a:cs typeface="Lexend Deca"/>
                <a:sym typeface="Lexend Deca"/>
              </a:rPr>
              <a:t>Retrieval</a:t>
            </a:r>
            <a:endParaRPr sz="750" b="0" i="0" u="none" strike="noStrike" cap="none">
              <a:solidFill>
                <a:schemeClr val="dk1"/>
              </a:solidFill>
              <a:latin typeface="Lexend Deca"/>
              <a:ea typeface="Lexend Deca"/>
              <a:cs typeface="Lexend Deca"/>
              <a:sym typeface="Lexend Deca"/>
            </a:endParaRPr>
          </a:p>
        </p:txBody>
      </p:sp>
      <p:sp>
        <p:nvSpPr>
          <p:cNvPr id="3024" name="Google Shape;3024;p125"/>
          <p:cNvSpPr/>
          <p:nvPr/>
        </p:nvSpPr>
        <p:spPr>
          <a:xfrm>
            <a:off x="228600" y="1078992"/>
            <a:ext cx="8686800" cy="393192"/>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25" name="Google Shape;3025;p125"/>
          <p:cNvSpPr/>
          <p:nvPr/>
        </p:nvSpPr>
        <p:spPr>
          <a:xfrm>
            <a:off x="228600" y="1078992"/>
            <a:ext cx="36576" cy="393192"/>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26" name="Google Shape;3026;p125"/>
          <p:cNvSpPr/>
          <p:nvPr/>
        </p:nvSpPr>
        <p:spPr>
          <a:xfrm>
            <a:off x="301752" y="1078992"/>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6485F"/>
              </a:buClr>
              <a:buSzPts val="750"/>
              <a:buFont typeface="Calibri"/>
              <a:buNone/>
            </a:pPr>
            <a:r>
              <a:rPr lang="en-US" sz="750" b="1" i="0" u="none" strike="noStrike" cap="none">
                <a:solidFill>
                  <a:srgbClr val="06485F"/>
                </a:solidFill>
                <a:latin typeface="Lexend Deca"/>
                <a:ea typeface="Lexend Deca"/>
                <a:cs typeface="Lexend Deca"/>
                <a:sym typeface="Lexend Deca"/>
              </a:rPr>
              <a:t>LLM Context Window</a:t>
            </a:r>
            <a:endParaRPr sz="750" b="0" i="0" u="none" strike="noStrike" cap="none">
              <a:solidFill>
                <a:schemeClr val="dk1"/>
              </a:solidFill>
              <a:latin typeface="Lexend Deca"/>
              <a:ea typeface="Lexend Deca"/>
              <a:cs typeface="Lexend Deca"/>
              <a:sym typeface="Lexend Deca"/>
            </a:endParaRPr>
          </a:p>
        </p:txBody>
      </p:sp>
      <p:sp>
        <p:nvSpPr>
          <p:cNvPr id="3027" name="Google Shape;3027;p125"/>
          <p:cNvSpPr/>
          <p:nvPr/>
        </p:nvSpPr>
        <p:spPr>
          <a:xfrm>
            <a:off x="1545336" y="1106424"/>
            <a:ext cx="24871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The active, in-context information currently being reasoned over. Ephemeral by nature — exists only during a single inference call.</a:t>
            </a:r>
            <a:endParaRPr sz="680" b="0" i="0" u="none" strike="noStrike" cap="none">
              <a:solidFill>
                <a:schemeClr val="dk1"/>
              </a:solidFill>
              <a:latin typeface="Lexend Deca"/>
              <a:ea typeface="Lexend Deca"/>
              <a:cs typeface="Lexend Deca"/>
              <a:sym typeface="Lexend Deca"/>
            </a:endParaRPr>
          </a:p>
        </p:txBody>
      </p:sp>
      <p:sp>
        <p:nvSpPr>
          <p:cNvPr id="3028" name="Google Shape;3028;p125"/>
          <p:cNvSpPr/>
          <p:nvPr/>
        </p:nvSpPr>
        <p:spPr>
          <a:xfrm>
            <a:off x="4105656" y="1106424"/>
            <a:ext cx="20299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Always active. Populated from all other memory types via injection.</a:t>
            </a:r>
            <a:endParaRPr sz="680" b="0" i="0" u="none" strike="noStrike" cap="none">
              <a:solidFill>
                <a:schemeClr val="dk1"/>
              </a:solidFill>
              <a:latin typeface="Lexend Deca"/>
              <a:ea typeface="Lexend Deca"/>
              <a:cs typeface="Lexend Deca"/>
              <a:sym typeface="Lexend Deca"/>
            </a:endParaRPr>
          </a:p>
        </p:txBody>
      </p:sp>
      <p:sp>
        <p:nvSpPr>
          <p:cNvPr id="3029" name="Google Shape;3029;p125"/>
          <p:cNvSpPr/>
          <p:nvPr/>
        </p:nvSpPr>
        <p:spPr>
          <a:xfrm>
            <a:off x="6208776" y="1106424"/>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In-memory (runtime)</a:t>
            </a:r>
            <a:endParaRPr sz="650" b="0" i="0" u="none" strike="noStrike" cap="none">
              <a:solidFill>
                <a:schemeClr val="dk1"/>
              </a:solidFill>
              <a:latin typeface="Lexend Deca"/>
              <a:ea typeface="Lexend Deca"/>
              <a:cs typeface="Lexend Deca"/>
              <a:sym typeface="Lexend Deca"/>
            </a:endParaRPr>
          </a:p>
        </p:txBody>
      </p:sp>
      <p:sp>
        <p:nvSpPr>
          <p:cNvPr id="3030" name="Google Shape;3030;p125"/>
          <p:cNvSpPr/>
          <p:nvPr/>
        </p:nvSpPr>
        <p:spPr>
          <a:xfrm>
            <a:off x="7580376" y="1106424"/>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Direct — no retrieval needed</a:t>
            </a:r>
            <a:endParaRPr sz="650" b="0" i="0" u="none" strike="noStrike" cap="none">
              <a:solidFill>
                <a:schemeClr val="dk1"/>
              </a:solidFill>
              <a:latin typeface="Lexend Deca"/>
              <a:ea typeface="Lexend Deca"/>
              <a:cs typeface="Lexend Deca"/>
              <a:sym typeface="Lexend Deca"/>
            </a:endParaRPr>
          </a:p>
        </p:txBody>
      </p:sp>
      <p:sp>
        <p:nvSpPr>
          <p:cNvPr id="3031" name="Google Shape;3031;p125"/>
          <p:cNvSpPr/>
          <p:nvPr/>
        </p:nvSpPr>
        <p:spPr>
          <a:xfrm>
            <a:off x="228600" y="1472184"/>
            <a:ext cx="8686800" cy="393192"/>
          </a:xfrm>
          <a:prstGeom prst="rect">
            <a:avLst/>
          </a:prstGeom>
          <a:solidFill>
            <a:srgbClr val="F8F8F8"/>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32" name="Google Shape;3032;p125"/>
          <p:cNvSpPr/>
          <p:nvPr/>
        </p:nvSpPr>
        <p:spPr>
          <a:xfrm>
            <a:off x="228600" y="1472184"/>
            <a:ext cx="36576" cy="393192"/>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33" name="Google Shape;3033;p125"/>
          <p:cNvSpPr/>
          <p:nvPr/>
        </p:nvSpPr>
        <p:spPr>
          <a:xfrm>
            <a:off x="301752" y="1472184"/>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6485F"/>
              </a:buClr>
              <a:buSzPts val="750"/>
              <a:buFont typeface="Calibri"/>
              <a:buNone/>
            </a:pPr>
            <a:r>
              <a:rPr lang="en-US" sz="750" b="1" i="0" u="none" strike="noStrike" cap="none">
                <a:solidFill>
                  <a:srgbClr val="06485F"/>
                </a:solidFill>
                <a:latin typeface="Lexend Deca"/>
                <a:ea typeface="Lexend Deca"/>
                <a:cs typeface="Lexend Deca"/>
                <a:sym typeface="Lexend Deca"/>
              </a:rPr>
              <a:t>Session Memory</a:t>
            </a:r>
            <a:endParaRPr sz="750" b="0" i="0" u="none" strike="noStrike" cap="none">
              <a:solidFill>
                <a:schemeClr val="dk1"/>
              </a:solidFill>
              <a:latin typeface="Lexend Deca"/>
              <a:ea typeface="Lexend Deca"/>
              <a:cs typeface="Lexend Deca"/>
              <a:sym typeface="Lexend Deca"/>
            </a:endParaRPr>
          </a:p>
        </p:txBody>
      </p:sp>
      <p:sp>
        <p:nvSpPr>
          <p:cNvPr id="3034" name="Google Shape;3034;p125"/>
          <p:cNvSpPr/>
          <p:nvPr/>
        </p:nvSpPr>
        <p:spPr>
          <a:xfrm>
            <a:off x="1545336" y="1499616"/>
            <a:ext cx="24871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Short-lived conversational state for the current session. Stores recent turns before consolidation or offloading.</a:t>
            </a:r>
            <a:endParaRPr sz="680" b="0" i="0" u="none" strike="noStrike" cap="none">
              <a:solidFill>
                <a:schemeClr val="dk1"/>
              </a:solidFill>
              <a:latin typeface="Lexend Deca"/>
              <a:ea typeface="Lexend Deca"/>
              <a:cs typeface="Lexend Deca"/>
              <a:sym typeface="Lexend Deca"/>
            </a:endParaRPr>
          </a:p>
        </p:txBody>
      </p:sp>
      <p:sp>
        <p:nvSpPr>
          <p:cNvPr id="3035" name="Google Shape;3035;p125"/>
          <p:cNvSpPr/>
          <p:nvPr/>
        </p:nvSpPr>
        <p:spPr>
          <a:xfrm>
            <a:off x="4105656" y="1469668"/>
            <a:ext cx="2030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Multi-turn conversations within a single session. Cleared or summarised at session end.</a:t>
            </a:r>
            <a:endParaRPr sz="680" b="0" i="0" u="none" strike="noStrike" cap="none">
              <a:solidFill>
                <a:schemeClr val="dk1"/>
              </a:solidFill>
              <a:latin typeface="Lexend Deca"/>
              <a:ea typeface="Lexend Deca"/>
              <a:cs typeface="Lexend Deca"/>
              <a:sym typeface="Lexend Deca"/>
            </a:endParaRPr>
          </a:p>
        </p:txBody>
      </p:sp>
      <p:sp>
        <p:nvSpPr>
          <p:cNvPr id="3036" name="Google Shape;3036;p125"/>
          <p:cNvSpPr/>
          <p:nvPr/>
        </p:nvSpPr>
        <p:spPr>
          <a:xfrm>
            <a:off x="6208776" y="1499616"/>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SQL table</a:t>
            </a:r>
            <a:endParaRPr sz="650" b="0" i="0" u="none" strike="noStrike" cap="none">
              <a:solidFill>
                <a:schemeClr val="dk1"/>
              </a:solidFill>
              <a:latin typeface="Lexend Deca"/>
              <a:ea typeface="Lexend Deca"/>
              <a:cs typeface="Lexend Deca"/>
              <a:sym typeface="Lexend Deca"/>
            </a:endParaRPr>
          </a:p>
        </p:txBody>
      </p:sp>
      <p:sp>
        <p:nvSpPr>
          <p:cNvPr id="3037" name="Google Shape;3037;p125"/>
          <p:cNvSpPr/>
          <p:nvPr/>
        </p:nvSpPr>
        <p:spPr>
          <a:xfrm>
            <a:off x="7580376" y="1499616"/>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Exact lookup by thread_id</a:t>
            </a:r>
            <a:endParaRPr sz="650" b="0" i="0" u="none" strike="noStrike" cap="none">
              <a:solidFill>
                <a:schemeClr val="dk1"/>
              </a:solidFill>
              <a:latin typeface="Lexend Deca"/>
              <a:ea typeface="Lexend Deca"/>
              <a:cs typeface="Lexend Deca"/>
              <a:sym typeface="Lexend Deca"/>
            </a:endParaRPr>
          </a:p>
        </p:txBody>
      </p:sp>
      <p:sp>
        <p:nvSpPr>
          <p:cNvPr id="3038" name="Google Shape;3038;p125"/>
          <p:cNvSpPr/>
          <p:nvPr/>
        </p:nvSpPr>
        <p:spPr>
          <a:xfrm>
            <a:off x="228600" y="1865376"/>
            <a:ext cx="8686800" cy="393192"/>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39" name="Google Shape;3039;p125"/>
          <p:cNvSpPr/>
          <p:nvPr/>
        </p:nvSpPr>
        <p:spPr>
          <a:xfrm>
            <a:off x="228600" y="1865376"/>
            <a:ext cx="36576" cy="393192"/>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40" name="Google Shape;3040;p125"/>
          <p:cNvSpPr/>
          <p:nvPr/>
        </p:nvSpPr>
        <p:spPr>
          <a:xfrm>
            <a:off x="301752" y="1865376"/>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6485F"/>
              </a:buClr>
              <a:buSzPts val="750"/>
              <a:buFont typeface="Calibri"/>
              <a:buNone/>
            </a:pPr>
            <a:r>
              <a:rPr lang="en-US" sz="750" b="1" i="0" u="none" strike="noStrike" cap="none">
                <a:solidFill>
                  <a:srgbClr val="06485F"/>
                </a:solidFill>
                <a:latin typeface="Lexend Deca"/>
                <a:ea typeface="Lexend Deca"/>
                <a:cs typeface="Lexend Deca"/>
                <a:sym typeface="Lexend Deca"/>
              </a:rPr>
              <a:t>Workflow</a:t>
            </a:r>
            <a:endParaRPr sz="750" b="0" i="0" u="none" strike="noStrike" cap="none">
              <a:solidFill>
                <a:schemeClr val="dk1"/>
              </a:solidFill>
              <a:latin typeface="Lexend Deca"/>
              <a:ea typeface="Lexend Deca"/>
              <a:cs typeface="Lexend Deca"/>
              <a:sym typeface="Lexend Deca"/>
            </a:endParaRPr>
          </a:p>
        </p:txBody>
      </p:sp>
      <p:sp>
        <p:nvSpPr>
          <p:cNvPr id="3041" name="Google Shape;3041;p125"/>
          <p:cNvSpPr/>
          <p:nvPr/>
        </p:nvSpPr>
        <p:spPr>
          <a:xfrm>
            <a:off x="1545336" y="1892808"/>
            <a:ext cx="24871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Learned action patterns, tool call sequences, and multi-step execution plans extracted from past agent runs.</a:t>
            </a:r>
            <a:endParaRPr sz="680" b="0" i="0" u="none" strike="noStrike" cap="none">
              <a:solidFill>
                <a:schemeClr val="dk1"/>
              </a:solidFill>
              <a:latin typeface="Lexend Deca"/>
              <a:ea typeface="Lexend Deca"/>
              <a:cs typeface="Lexend Deca"/>
              <a:sym typeface="Lexend Deca"/>
            </a:endParaRPr>
          </a:p>
        </p:txBody>
      </p:sp>
      <p:sp>
        <p:nvSpPr>
          <p:cNvPr id="3042" name="Google Shape;3042;p125"/>
          <p:cNvSpPr/>
          <p:nvPr/>
        </p:nvSpPr>
        <p:spPr>
          <a:xfrm>
            <a:off x="4105656" y="1862860"/>
            <a:ext cx="2030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Retrieving prior steps for similar tasks. Prevents re-planning from scratch for known task types.</a:t>
            </a:r>
            <a:endParaRPr sz="680" b="0" i="0" u="none" strike="noStrike" cap="none">
              <a:solidFill>
                <a:schemeClr val="dk1"/>
              </a:solidFill>
              <a:latin typeface="Lexend Deca"/>
              <a:ea typeface="Lexend Deca"/>
              <a:cs typeface="Lexend Deca"/>
              <a:sym typeface="Lexend Deca"/>
            </a:endParaRPr>
          </a:p>
        </p:txBody>
      </p:sp>
      <p:sp>
        <p:nvSpPr>
          <p:cNvPr id="3043" name="Google Shape;3043;p125"/>
          <p:cNvSpPr/>
          <p:nvPr/>
        </p:nvSpPr>
        <p:spPr>
          <a:xfrm>
            <a:off x="6208776" y="1892808"/>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Vector-enabled SQL table</a:t>
            </a:r>
            <a:endParaRPr sz="650" b="0" i="0" u="none" strike="noStrike" cap="none">
              <a:solidFill>
                <a:schemeClr val="dk1"/>
              </a:solidFill>
              <a:latin typeface="Lexend Deca"/>
              <a:ea typeface="Lexend Deca"/>
              <a:cs typeface="Lexend Deca"/>
              <a:sym typeface="Lexend Deca"/>
            </a:endParaRPr>
          </a:p>
        </p:txBody>
      </p:sp>
      <p:sp>
        <p:nvSpPr>
          <p:cNvPr id="3044" name="Google Shape;3044;p125"/>
          <p:cNvSpPr/>
          <p:nvPr/>
        </p:nvSpPr>
        <p:spPr>
          <a:xfrm>
            <a:off x="7580376" y="1892808"/>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Semantic similarity search</a:t>
            </a:r>
            <a:endParaRPr sz="650" b="0" i="0" u="none" strike="noStrike" cap="none">
              <a:solidFill>
                <a:schemeClr val="dk1"/>
              </a:solidFill>
              <a:latin typeface="Lexend Deca"/>
              <a:ea typeface="Lexend Deca"/>
              <a:cs typeface="Lexend Deca"/>
              <a:sym typeface="Lexend Deca"/>
            </a:endParaRPr>
          </a:p>
        </p:txBody>
      </p:sp>
      <p:sp>
        <p:nvSpPr>
          <p:cNvPr id="3045" name="Google Shape;3045;p125"/>
          <p:cNvSpPr/>
          <p:nvPr/>
        </p:nvSpPr>
        <p:spPr>
          <a:xfrm>
            <a:off x="228600" y="2258568"/>
            <a:ext cx="8686800" cy="393192"/>
          </a:xfrm>
          <a:prstGeom prst="rect">
            <a:avLst/>
          </a:prstGeom>
          <a:solidFill>
            <a:srgbClr val="F8F8F8"/>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46" name="Google Shape;3046;p125"/>
          <p:cNvSpPr/>
          <p:nvPr/>
        </p:nvSpPr>
        <p:spPr>
          <a:xfrm>
            <a:off x="228600" y="2258568"/>
            <a:ext cx="36576" cy="393192"/>
          </a:xfrm>
          <a:prstGeom prst="rect">
            <a:avLst/>
          </a:prstGeom>
          <a:solidFill>
            <a:srgbClr val="06485F"/>
          </a:solidFill>
          <a:ln w="12700" cap="flat" cmpd="sng">
            <a:solidFill>
              <a:srgbClr val="0648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47" name="Google Shape;3047;p125"/>
          <p:cNvSpPr/>
          <p:nvPr/>
        </p:nvSpPr>
        <p:spPr>
          <a:xfrm>
            <a:off x="301752" y="2258568"/>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6485F"/>
              </a:buClr>
              <a:buSzPts val="750"/>
              <a:buFont typeface="Calibri"/>
              <a:buNone/>
            </a:pPr>
            <a:r>
              <a:rPr lang="en-US" sz="750" b="1" i="0" u="none" strike="noStrike" cap="none">
                <a:solidFill>
                  <a:srgbClr val="06485F"/>
                </a:solidFill>
                <a:latin typeface="Lexend Deca"/>
                <a:ea typeface="Lexend Deca"/>
                <a:cs typeface="Lexend Deca"/>
                <a:sym typeface="Lexend Deca"/>
              </a:rPr>
              <a:t>Toolbox</a:t>
            </a:r>
            <a:endParaRPr sz="750" b="0" i="0" u="none" strike="noStrike" cap="none">
              <a:solidFill>
                <a:schemeClr val="dk1"/>
              </a:solidFill>
              <a:latin typeface="Lexend Deca"/>
              <a:ea typeface="Lexend Deca"/>
              <a:cs typeface="Lexend Deca"/>
              <a:sym typeface="Lexend Deca"/>
            </a:endParaRPr>
          </a:p>
        </p:txBody>
      </p:sp>
      <p:sp>
        <p:nvSpPr>
          <p:cNvPr id="3048" name="Google Shape;3048;p125"/>
          <p:cNvSpPr/>
          <p:nvPr/>
        </p:nvSpPr>
        <p:spPr>
          <a:xfrm>
            <a:off x="1545336" y="2286000"/>
            <a:ext cx="24871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Dynamic registry of available tool definitions, their schemas, and descriptions.</a:t>
            </a:r>
            <a:endParaRPr sz="680" b="0" i="0" u="none" strike="noStrike" cap="none">
              <a:solidFill>
                <a:schemeClr val="dk1"/>
              </a:solidFill>
              <a:latin typeface="Lexend Deca"/>
              <a:ea typeface="Lexend Deca"/>
              <a:cs typeface="Lexend Deca"/>
              <a:sym typeface="Lexend Deca"/>
            </a:endParaRPr>
          </a:p>
        </p:txBody>
      </p:sp>
      <p:sp>
        <p:nvSpPr>
          <p:cNvPr id="3049" name="Google Shape;3049;p125"/>
          <p:cNvSpPr/>
          <p:nvPr/>
        </p:nvSpPr>
        <p:spPr>
          <a:xfrm>
            <a:off x="4105656" y="2248566"/>
            <a:ext cx="2030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Before each LLM call. Only semantically relevant tools are retrieved — scales to 100+ tools without context bloat.</a:t>
            </a:r>
            <a:endParaRPr sz="680" b="0" i="0" u="none" strike="noStrike" cap="none">
              <a:solidFill>
                <a:schemeClr val="dk1"/>
              </a:solidFill>
              <a:latin typeface="Lexend Deca"/>
              <a:ea typeface="Lexend Deca"/>
              <a:cs typeface="Lexend Deca"/>
              <a:sym typeface="Lexend Deca"/>
            </a:endParaRPr>
          </a:p>
        </p:txBody>
      </p:sp>
      <p:sp>
        <p:nvSpPr>
          <p:cNvPr id="3050" name="Google Shape;3050;p125"/>
          <p:cNvSpPr/>
          <p:nvPr/>
        </p:nvSpPr>
        <p:spPr>
          <a:xfrm>
            <a:off x="6208776" y="2286000"/>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Vector-enabled SQL table</a:t>
            </a:r>
            <a:endParaRPr sz="650" b="0" i="0" u="none" strike="noStrike" cap="none">
              <a:solidFill>
                <a:schemeClr val="dk1"/>
              </a:solidFill>
              <a:latin typeface="Lexend Deca"/>
              <a:ea typeface="Lexend Deca"/>
              <a:cs typeface="Lexend Deca"/>
              <a:sym typeface="Lexend Deca"/>
            </a:endParaRPr>
          </a:p>
        </p:txBody>
      </p:sp>
      <p:sp>
        <p:nvSpPr>
          <p:cNvPr id="3051" name="Google Shape;3051;p125"/>
          <p:cNvSpPr/>
          <p:nvPr/>
        </p:nvSpPr>
        <p:spPr>
          <a:xfrm>
            <a:off x="7580376" y="2286000"/>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Semantic similarity search</a:t>
            </a:r>
            <a:endParaRPr sz="650" b="0" i="0" u="none" strike="noStrike" cap="none">
              <a:solidFill>
                <a:schemeClr val="dk1"/>
              </a:solidFill>
              <a:latin typeface="Lexend Deca"/>
              <a:ea typeface="Lexend Deca"/>
              <a:cs typeface="Lexend Deca"/>
              <a:sym typeface="Lexend Deca"/>
            </a:endParaRPr>
          </a:p>
        </p:txBody>
      </p:sp>
      <p:sp>
        <p:nvSpPr>
          <p:cNvPr id="3052" name="Google Shape;3052;p125"/>
          <p:cNvSpPr/>
          <p:nvPr/>
        </p:nvSpPr>
        <p:spPr>
          <a:xfrm>
            <a:off x="228600" y="2651760"/>
            <a:ext cx="8686800" cy="393192"/>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53" name="Google Shape;3053;p125"/>
          <p:cNvSpPr/>
          <p:nvPr/>
        </p:nvSpPr>
        <p:spPr>
          <a:xfrm>
            <a:off x="228600" y="2651760"/>
            <a:ext cx="36576" cy="393192"/>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54" name="Google Shape;3054;p125"/>
          <p:cNvSpPr/>
          <p:nvPr/>
        </p:nvSpPr>
        <p:spPr>
          <a:xfrm>
            <a:off x="301752" y="2651760"/>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4564"/>
              </a:buClr>
              <a:buSzPts val="750"/>
              <a:buFont typeface="Calibri"/>
              <a:buNone/>
            </a:pPr>
            <a:r>
              <a:rPr lang="en-US" sz="750" b="1" i="0" u="none" strike="noStrike" cap="none">
                <a:solidFill>
                  <a:srgbClr val="594564"/>
                </a:solidFill>
                <a:latin typeface="Lexend Deca"/>
                <a:ea typeface="Lexend Deca"/>
                <a:cs typeface="Lexend Deca"/>
                <a:sym typeface="Lexend Deca"/>
              </a:rPr>
              <a:t>Conversations</a:t>
            </a:r>
            <a:endParaRPr sz="750" b="0" i="0" u="none" strike="noStrike" cap="none">
              <a:solidFill>
                <a:schemeClr val="dk1"/>
              </a:solidFill>
              <a:latin typeface="Lexend Deca"/>
              <a:ea typeface="Lexend Deca"/>
              <a:cs typeface="Lexend Deca"/>
              <a:sym typeface="Lexend Deca"/>
            </a:endParaRPr>
          </a:p>
        </p:txBody>
      </p:sp>
      <p:sp>
        <p:nvSpPr>
          <p:cNvPr id="3055" name="Google Shape;3055;p125"/>
          <p:cNvSpPr/>
          <p:nvPr/>
        </p:nvSpPr>
        <p:spPr>
          <a:xfrm>
            <a:off x="1545336" y="2679192"/>
            <a:ext cx="24871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Full conversation history stored durably across sessions — the agent's autobiographical record.</a:t>
            </a:r>
            <a:endParaRPr sz="680" b="0" i="0" u="none" strike="noStrike" cap="none">
              <a:solidFill>
                <a:schemeClr val="dk1"/>
              </a:solidFill>
              <a:latin typeface="Lexend Deca"/>
              <a:ea typeface="Lexend Deca"/>
              <a:cs typeface="Lexend Deca"/>
              <a:sym typeface="Lexend Deca"/>
            </a:endParaRPr>
          </a:p>
        </p:txBody>
      </p:sp>
      <p:sp>
        <p:nvSpPr>
          <p:cNvPr id="3056" name="Google Shape;3056;p125"/>
          <p:cNvSpPr/>
          <p:nvPr/>
        </p:nvSpPr>
        <p:spPr>
          <a:xfrm>
            <a:off x="4105656" y="2656731"/>
            <a:ext cx="2030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Resuming prior sessions. Referencing what was said, decided, or agreed in past interactions.</a:t>
            </a:r>
            <a:endParaRPr sz="680" b="0" i="0" u="none" strike="noStrike" cap="none">
              <a:solidFill>
                <a:schemeClr val="dk1"/>
              </a:solidFill>
              <a:latin typeface="Lexend Deca"/>
              <a:ea typeface="Lexend Deca"/>
              <a:cs typeface="Lexend Deca"/>
              <a:sym typeface="Lexend Deca"/>
            </a:endParaRPr>
          </a:p>
        </p:txBody>
      </p:sp>
      <p:sp>
        <p:nvSpPr>
          <p:cNvPr id="3057" name="Google Shape;3057;p125"/>
          <p:cNvSpPr/>
          <p:nvPr/>
        </p:nvSpPr>
        <p:spPr>
          <a:xfrm>
            <a:off x="6208776" y="2679192"/>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SQL table</a:t>
            </a:r>
            <a:endParaRPr sz="650" b="0" i="0" u="none" strike="noStrike" cap="none">
              <a:solidFill>
                <a:schemeClr val="dk1"/>
              </a:solidFill>
              <a:latin typeface="Lexend Deca"/>
              <a:ea typeface="Lexend Deca"/>
              <a:cs typeface="Lexend Deca"/>
              <a:sym typeface="Lexend Deca"/>
            </a:endParaRPr>
          </a:p>
        </p:txBody>
      </p:sp>
      <p:sp>
        <p:nvSpPr>
          <p:cNvPr id="3058" name="Google Shape;3058;p125"/>
          <p:cNvSpPr/>
          <p:nvPr/>
        </p:nvSpPr>
        <p:spPr>
          <a:xfrm>
            <a:off x="7580376" y="2679192"/>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Exact lookup by thread_id</a:t>
            </a:r>
            <a:endParaRPr sz="650" b="0" i="0" u="none" strike="noStrike" cap="none">
              <a:solidFill>
                <a:schemeClr val="dk1"/>
              </a:solidFill>
              <a:latin typeface="Lexend Deca"/>
              <a:ea typeface="Lexend Deca"/>
              <a:cs typeface="Lexend Deca"/>
              <a:sym typeface="Lexend Deca"/>
            </a:endParaRPr>
          </a:p>
        </p:txBody>
      </p:sp>
      <p:sp>
        <p:nvSpPr>
          <p:cNvPr id="3059" name="Google Shape;3059;p125"/>
          <p:cNvSpPr/>
          <p:nvPr/>
        </p:nvSpPr>
        <p:spPr>
          <a:xfrm>
            <a:off x="228600" y="3044952"/>
            <a:ext cx="8686800" cy="393192"/>
          </a:xfrm>
          <a:prstGeom prst="rect">
            <a:avLst/>
          </a:prstGeom>
          <a:solidFill>
            <a:srgbClr val="F8F8F8"/>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60" name="Google Shape;3060;p125"/>
          <p:cNvSpPr/>
          <p:nvPr/>
        </p:nvSpPr>
        <p:spPr>
          <a:xfrm>
            <a:off x="228600" y="3044952"/>
            <a:ext cx="36576" cy="393192"/>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61" name="Google Shape;3061;p125"/>
          <p:cNvSpPr/>
          <p:nvPr/>
        </p:nvSpPr>
        <p:spPr>
          <a:xfrm>
            <a:off x="301752" y="3044952"/>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4564"/>
              </a:buClr>
              <a:buSzPts val="750"/>
              <a:buFont typeface="Calibri"/>
              <a:buNone/>
            </a:pPr>
            <a:r>
              <a:rPr lang="en-US" sz="750" b="1" i="0" u="none" strike="noStrike" cap="none">
                <a:solidFill>
                  <a:srgbClr val="594564"/>
                </a:solidFill>
                <a:latin typeface="Lexend Deca"/>
                <a:ea typeface="Lexend Deca"/>
                <a:cs typeface="Lexend Deca"/>
                <a:sym typeface="Lexend Deca"/>
              </a:rPr>
              <a:t>Summaries</a:t>
            </a:r>
            <a:endParaRPr sz="750" b="0" i="0" u="none" strike="noStrike" cap="none">
              <a:solidFill>
                <a:schemeClr val="dk1"/>
              </a:solidFill>
              <a:latin typeface="Lexend Deca"/>
              <a:ea typeface="Lexend Deca"/>
              <a:cs typeface="Lexend Deca"/>
              <a:sym typeface="Lexend Deca"/>
            </a:endParaRPr>
          </a:p>
        </p:txBody>
      </p:sp>
      <p:sp>
        <p:nvSpPr>
          <p:cNvPr id="3062" name="Google Shape;3062;p125"/>
          <p:cNvSpPr/>
          <p:nvPr/>
        </p:nvSpPr>
        <p:spPr>
          <a:xfrm>
            <a:off x="1545336" y="3042436"/>
            <a:ext cx="24873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Compressed representations of long conversations or task histories — condensed without losing key decisions.</a:t>
            </a:r>
            <a:endParaRPr sz="680" b="0" i="0" u="none" strike="noStrike" cap="none">
              <a:solidFill>
                <a:schemeClr val="dk1"/>
              </a:solidFill>
              <a:latin typeface="Lexend Deca"/>
              <a:ea typeface="Lexend Deca"/>
              <a:cs typeface="Lexend Deca"/>
              <a:sym typeface="Lexend Deca"/>
            </a:endParaRPr>
          </a:p>
        </p:txBody>
      </p:sp>
      <p:sp>
        <p:nvSpPr>
          <p:cNvPr id="3063" name="Google Shape;3063;p125"/>
          <p:cNvSpPr/>
          <p:nvPr/>
        </p:nvSpPr>
        <p:spPr>
          <a:xfrm>
            <a:off x="4105656" y="3072384"/>
            <a:ext cx="20299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Context window is filling. Long-running tasks where full history is too large to inject.</a:t>
            </a:r>
            <a:endParaRPr sz="680" b="0" i="0" u="none" strike="noStrike" cap="none">
              <a:solidFill>
                <a:schemeClr val="dk1"/>
              </a:solidFill>
              <a:latin typeface="Lexend Deca"/>
              <a:ea typeface="Lexend Deca"/>
              <a:cs typeface="Lexend Deca"/>
              <a:sym typeface="Lexend Deca"/>
            </a:endParaRPr>
          </a:p>
        </p:txBody>
      </p:sp>
      <p:sp>
        <p:nvSpPr>
          <p:cNvPr id="3064" name="Google Shape;3064;p125"/>
          <p:cNvSpPr/>
          <p:nvPr/>
        </p:nvSpPr>
        <p:spPr>
          <a:xfrm>
            <a:off x="6208776" y="3072384"/>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Vector-enabled SQL table</a:t>
            </a:r>
            <a:endParaRPr sz="650" b="0" i="0" u="none" strike="noStrike" cap="none">
              <a:solidFill>
                <a:schemeClr val="dk1"/>
              </a:solidFill>
              <a:latin typeface="Lexend Deca"/>
              <a:ea typeface="Lexend Deca"/>
              <a:cs typeface="Lexend Deca"/>
              <a:sym typeface="Lexend Deca"/>
            </a:endParaRPr>
          </a:p>
        </p:txBody>
      </p:sp>
      <p:sp>
        <p:nvSpPr>
          <p:cNvPr id="3065" name="Google Shape;3065;p125"/>
          <p:cNvSpPr/>
          <p:nvPr/>
        </p:nvSpPr>
        <p:spPr>
          <a:xfrm>
            <a:off x="7580376" y="3072384"/>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Semantic search + JIT expansion</a:t>
            </a:r>
            <a:endParaRPr sz="650" b="0" i="0" u="none" strike="noStrike" cap="none">
              <a:solidFill>
                <a:schemeClr val="dk1"/>
              </a:solidFill>
              <a:latin typeface="Lexend Deca"/>
              <a:ea typeface="Lexend Deca"/>
              <a:cs typeface="Lexend Deca"/>
              <a:sym typeface="Lexend Deca"/>
            </a:endParaRPr>
          </a:p>
        </p:txBody>
      </p:sp>
      <p:sp>
        <p:nvSpPr>
          <p:cNvPr id="3066" name="Google Shape;3066;p125"/>
          <p:cNvSpPr/>
          <p:nvPr/>
        </p:nvSpPr>
        <p:spPr>
          <a:xfrm>
            <a:off x="228600" y="3438144"/>
            <a:ext cx="8686800" cy="393192"/>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67" name="Google Shape;3067;p125"/>
          <p:cNvSpPr/>
          <p:nvPr/>
        </p:nvSpPr>
        <p:spPr>
          <a:xfrm>
            <a:off x="228600" y="3438144"/>
            <a:ext cx="36576" cy="393192"/>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68" name="Google Shape;3068;p125"/>
          <p:cNvSpPr/>
          <p:nvPr/>
        </p:nvSpPr>
        <p:spPr>
          <a:xfrm>
            <a:off x="301752" y="3438144"/>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4564"/>
              </a:buClr>
              <a:buSzPts val="750"/>
              <a:buFont typeface="Calibri"/>
              <a:buNone/>
            </a:pPr>
            <a:r>
              <a:rPr lang="en-US" sz="750" b="1" i="0" u="none" strike="noStrike" cap="none">
                <a:solidFill>
                  <a:srgbClr val="594564"/>
                </a:solidFill>
                <a:latin typeface="Lexend Deca"/>
                <a:ea typeface="Lexend Deca"/>
                <a:cs typeface="Lexend Deca"/>
                <a:sym typeface="Lexend Deca"/>
              </a:rPr>
              <a:t>Knowledge Base</a:t>
            </a:r>
            <a:endParaRPr sz="750" b="0" i="0" u="none" strike="noStrike" cap="none">
              <a:solidFill>
                <a:schemeClr val="dk1"/>
              </a:solidFill>
              <a:latin typeface="Lexend Deca"/>
              <a:ea typeface="Lexend Deca"/>
              <a:cs typeface="Lexend Deca"/>
              <a:sym typeface="Lexend Deca"/>
            </a:endParaRPr>
          </a:p>
        </p:txBody>
      </p:sp>
      <p:sp>
        <p:nvSpPr>
          <p:cNvPr id="3069" name="Google Shape;3069;p125"/>
          <p:cNvSpPr/>
          <p:nvPr/>
        </p:nvSpPr>
        <p:spPr>
          <a:xfrm>
            <a:off x="1545336" y="3465576"/>
            <a:ext cx="24871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General-purpose semantic memory. Stores facts, documents, search results, and domain knowledge.</a:t>
            </a:r>
            <a:endParaRPr sz="680" b="0" i="0" u="none" strike="noStrike" cap="none">
              <a:solidFill>
                <a:schemeClr val="dk1"/>
              </a:solidFill>
              <a:latin typeface="Lexend Deca"/>
              <a:ea typeface="Lexend Deca"/>
              <a:cs typeface="Lexend Deca"/>
              <a:sym typeface="Lexend Deca"/>
            </a:endParaRPr>
          </a:p>
        </p:txBody>
      </p:sp>
      <p:sp>
        <p:nvSpPr>
          <p:cNvPr id="3070" name="Google Shape;3070;p125"/>
          <p:cNvSpPr/>
          <p:nvPr/>
        </p:nvSpPr>
        <p:spPr>
          <a:xfrm>
            <a:off x="4105656" y="3435628"/>
            <a:ext cx="2030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Answering factual queries. Injecting domain context. RAG-style retrieval at inference time.</a:t>
            </a:r>
            <a:endParaRPr sz="680" b="0" i="0" u="none" strike="noStrike" cap="none">
              <a:solidFill>
                <a:schemeClr val="dk1"/>
              </a:solidFill>
              <a:latin typeface="Lexend Deca"/>
              <a:ea typeface="Lexend Deca"/>
              <a:cs typeface="Lexend Deca"/>
              <a:sym typeface="Lexend Deca"/>
            </a:endParaRPr>
          </a:p>
        </p:txBody>
      </p:sp>
      <p:sp>
        <p:nvSpPr>
          <p:cNvPr id="3071" name="Google Shape;3071;p125"/>
          <p:cNvSpPr/>
          <p:nvPr/>
        </p:nvSpPr>
        <p:spPr>
          <a:xfrm>
            <a:off x="6208776" y="3465576"/>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Vector-enabled SQL table</a:t>
            </a:r>
            <a:endParaRPr sz="650" b="0" i="0" u="none" strike="noStrike" cap="none">
              <a:solidFill>
                <a:schemeClr val="dk1"/>
              </a:solidFill>
              <a:latin typeface="Lexend Deca"/>
              <a:ea typeface="Lexend Deca"/>
              <a:cs typeface="Lexend Deca"/>
              <a:sym typeface="Lexend Deca"/>
            </a:endParaRPr>
          </a:p>
        </p:txBody>
      </p:sp>
      <p:sp>
        <p:nvSpPr>
          <p:cNvPr id="3072" name="Google Shape;3072;p125"/>
          <p:cNvSpPr/>
          <p:nvPr/>
        </p:nvSpPr>
        <p:spPr>
          <a:xfrm>
            <a:off x="7580376" y="3465576"/>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Semantic similarity search</a:t>
            </a:r>
            <a:endParaRPr sz="650" b="0" i="0" u="none" strike="noStrike" cap="none">
              <a:solidFill>
                <a:schemeClr val="dk1"/>
              </a:solidFill>
              <a:latin typeface="Lexend Deca"/>
              <a:ea typeface="Lexend Deca"/>
              <a:cs typeface="Lexend Deca"/>
              <a:sym typeface="Lexend Deca"/>
            </a:endParaRPr>
          </a:p>
        </p:txBody>
      </p:sp>
      <p:sp>
        <p:nvSpPr>
          <p:cNvPr id="3073" name="Google Shape;3073;p125"/>
          <p:cNvSpPr/>
          <p:nvPr/>
        </p:nvSpPr>
        <p:spPr>
          <a:xfrm>
            <a:off x="228600" y="3831336"/>
            <a:ext cx="8686800" cy="393192"/>
          </a:xfrm>
          <a:prstGeom prst="rect">
            <a:avLst/>
          </a:prstGeom>
          <a:solidFill>
            <a:srgbClr val="F8F8F8"/>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74" name="Google Shape;3074;p125"/>
          <p:cNvSpPr/>
          <p:nvPr/>
        </p:nvSpPr>
        <p:spPr>
          <a:xfrm>
            <a:off x="228600" y="3831336"/>
            <a:ext cx="36576" cy="393192"/>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75" name="Google Shape;3075;p125"/>
          <p:cNvSpPr/>
          <p:nvPr/>
        </p:nvSpPr>
        <p:spPr>
          <a:xfrm>
            <a:off x="301752" y="3831336"/>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4564"/>
              </a:buClr>
              <a:buSzPts val="750"/>
              <a:buFont typeface="Calibri"/>
              <a:buNone/>
            </a:pPr>
            <a:r>
              <a:rPr lang="en-US" sz="750" b="1" i="0" u="none" strike="noStrike" cap="none">
                <a:solidFill>
                  <a:srgbClr val="594564"/>
                </a:solidFill>
                <a:latin typeface="Lexend Deca"/>
                <a:ea typeface="Lexend Deca"/>
                <a:cs typeface="Lexend Deca"/>
                <a:sym typeface="Lexend Deca"/>
              </a:rPr>
              <a:t>Entity Memory</a:t>
            </a:r>
            <a:endParaRPr sz="750" b="0" i="0" u="none" strike="noStrike" cap="none">
              <a:solidFill>
                <a:schemeClr val="dk1"/>
              </a:solidFill>
              <a:latin typeface="Lexend Deca"/>
              <a:ea typeface="Lexend Deca"/>
              <a:cs typeface="Lexend Deca"/>
              <a:sym typeface="Lexend Deca"/>
            </a:endParaRPr>
          </a:p>
        </p:txBody>
      </p:sp>
      <p:sp>
        <p:nvSpPr>
          <p:cNvPr id="3076" name="Google Shape;3076;p125"/>
          <p:cNvSpPr/>
          <p:nvPr/>
        </p:nvSpPr>
        <p:spPr>
          <a:xfrm>
            <a:off x="1545336" y="3858768"/>
            <a:ext cx="24871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Structured records of people, systems, organisations, and concepts mentioned in context.</a:t>
            </a:r>
            <a:endParaRPr sz="680" b="0" i="0" u="none" strike="noStrike" cap="none">
              <a:solidFill>
                <a:schemeClr val="dk1"/>
              </a:solidFill>
              <a:latin typeface="Lexend Deca"/>
              <a:ea typeface="Lexend Deca"/>
              <a:cs typeface="Lexend Deca"/>
              <a:sym typeface="Lexend Deca"/>
            </a:endParaRPr>
          </a:p>
        </p:txBody>
      </p:sp>
      <p:sp>
        <p:nvSpPr>
          <p:cNvPr id="3077" name="Google Shape;3077;p125"/>
          <p:cNvSpPr/>
          <p:nvPr/>
        </p:nvSpPr>
        <p:spPr>
          <a:xfrm>
            <a:off x="4105656" y="3836307"/>
            <a:ext cx="2030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Personalisation. Referencing known entities. Avoiding re-extraction of facts already encountered.</a:t>
            </a:r>
            <a:endParaRPr sz="680" b="0" i="0" u="none" strike="noStrike" cap="none">
              <a:solidFill>
                <a:schemeClr val="dk1"/>
              </a:solidFill>
              <a:latin typeface="Lexend Deca"/>
              <a:ea typeface="Lexend Deca"/>
              <a:cs typeface="Lexend Deca"/>
              <a:sym typeface="Lexend Deca"/>
            </a:endParaRPr>
          </a:p>
        </p:txBody>
      </p:sp>
      <p:sp>
        <p:nvSpPr>
          <p:cNvPr id="3078" name="Google Shape;3078;p125"/>
          <p:cNvSpPr/>
          <p:nvPr/>
        </p:nvSpPr>
        <p:spPr>
          <a:xfrm>
            <a:off x="6208776" y="3858768"/>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Vector-enabled SQL table</a:t>
            </a:r>
            <a:endParaRPr sz="650" b="0" i="0" u="none" strike="noStrike" cap="none">
              <a:solidFill>
                <a:schemeClr val="dk1"/>
              </a:solidFill>
              <a:latin typeface="Lexend Deca"/>
              <a:ea typeface="Lexend Deca"/>
              <a:cs typeface="Lexend Deca"/>
              <a:sym typeface="Lexend Deca"/>
            </a:endParaRPr>
          </a:p>
        </p:txBody>
      </p:sp>
      <p:sp>
        <p:nvSpPr>
          <p:cNvPr id="3079" name="Google Shape;3079;p125"/>
          <p:cNvSpPr/>
          <p:nvPr/>
        </p:nvSpPr>
        <p:spPr>
          <a:xfrm>
            <a:off x="7580376" y="3858768"/>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Semantic + attribute filter</a:t>
            </a:r>
            <a:endParaRPr sz="650" b="0" i="0" u="none" strike="noStrike" cap="none">
              <a:solidFill>
                <a:schemeClr val="dk1"/>
              </a:solidFill>
              <a:latin typeface="Lexend Deca"/>
              <a:ea typeface="Lexend Deca"/>
              <a:cs typeface="Lexend Deca"/>
              <a:sym typeface="Lexend Deca"/>
            </a:endParaRPr>
          </a:p>
        </p:txBody>
      </p:sp>
      <p:sp>
        <p:nvSpPr>
          <p:cNvPr id="3080" name="Google Shape;3080;p125"/>
          <p:cNvSpPr/>
          <p:nvPr/>
        </p:nvSpPr>
        <p:spPr>
          <a:xfrm>
            <a:off x="228600" y="4224528"/>
            <a:ext cx="8686800" cy="393192"/>
          </a:xfrm>
          <a:prstGeom prst="rect">
            <a:avLst/>
          </a:prstGeom>
          <a:solidFill>
            <a:srgbClr val="FFFFFF"/>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81" name="Google Shape;3081;p125"/>
          <p:cNvSpPr/>
          <p:nvPr/>
        </p:nvSpPr>
        <p:spPr>
          <a:xfrm>
            <a:off x="228600" y="4224528"/>
            <a:ext cx="36576" cy="393192"/>
          </a:xfrm>
          <a:prstGeom prst="rect">
            <a:avLst/>
          </a:prstGeom>
          <a:solidFill>
            <a:srgbClr val="594564"/>
          </a:solidFill>
          <a:ln w="12700" cap="flat" cmpd="sng">
            <a:solidFill>
              <a:srgbClr val="5945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82" name="Google Shape;3082;p125"/>
          <p:cNvSpPr/>
          <p:nvPr/>
        </p:nvSpPr>
        <p:spPr>
          <a:xfrm>
            <a:off x="301752" y="4224528"/>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4564"/>
              </a:buClr>
              <a:buSzPts val="750"/>
              <a:buFont typeface="Calibri"/>
              <a:buNone/>
            </a:pPr>
            <a:r>
              <a:rPr lang="en-US" sz="750" b="1" i="0" u="none" strike="noStrike" cap="none">
                <a:solidFill>
                  <a:srgbClr val="594564"/>
                </a:solidFill>
                <a:latin typeface="Lexend Deca"/>
                <a:ea typeface="Lexend Deca"/>
                <a:cs typeface="Lexend Deca"/>
                <a:sym typeface="Lexend Deca"/>
              </a:rPr>
              <a:t>Persona Memory</a:t>
            </a:r>
            <a:endParaRPr sz="750" b="0" i="0" u="none" strike="noStrike" cap="none">
              <a:solidFill>
                <a:schemeClr val="dk1"/>
              </a:solidFill>
              <a:latin typeface="Lexend Deca"/>
              <a:ea typeface="Lexend Deca"/>
              <a:cs typeface="Lexend Deca"/>
              <a:sym typeface="Lexend Deca"/>
            </a:endParaRPr>
          </a:p>
        </p:txBody>
      </p:sp>
      <p:sp>
        <p:nvSpPr>
          <p:cNvPr id="3083" name="Google Shape;3083;p125"/>
          <p:cNvSpPr/>
          <p:nvPr/>
        </p:nvSpPr>
        <p:spPr>
          <a:xfrm>
            <a:off x="1545336" y="4251960"/>
            <a:ext cx="24871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Persistent user preferences, communication styles, goals, and profile data.</a:t>
            </a:r>
            <a:endParaRPr sz="680" b="0" i="0" u="none" strike="noStrike" cap="none">
              <a:solidFill>
                <a:schemeClr val="dk1"/>
              </a:solidFill>
              <a:latin typeface="Lexend Deca"/>
              <a:ea typeface="Lexend Deca"/>
              <a:cs typeface="Lexend Deca"/>
              <a:sym typeface="Lexend Deca"/>
            </a:endParaRPr>
          </a:p>
        </p:txBody>
      </p:sp>
      <p:sp>
        <p:nvSpPr>
          <p:cNvPr id="3084" name="Google Shape;3084;p125"/>
          <p:cNvSpPr/>
          <p:nvPr/>
        </p:nvSpPr>
        <p:spPr>
          <a:xfrm>
            <a:off x="4105656" y="4222012"/>
            <a:ext cx="2030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Personalising agent behaviour. Remembering user tone, format preferences, and stated goals.</a:t>
            </a:r>
            <a:endParaRPr sz="680" b="0" i="0" u="none" strike="noStrike" cap="none">
              <a:solidFill>
                <a:schemeClr val="dk1"/>
              </a:solidFill>
              <a:latin typeface="Lexend Deca"/>
              <a:ea typeface="Lexend Deca"/>
              <a:cs typeface="Lexend Deca"/>
              <a:sym typeface="Lexend Deca"/>
            </a:endParaRPr>
          </a:p>
        </p:txBody>
      </p:sp>
      <p:sp>
        <p:nvSpPr>
          <p:cNvPr id="3085" name="Google Shape;3085;p125"/>
          <p:cNvSpPr/>
          <p:nvPr/>
        </p:nvSpPr>
        <p:spPr>
          <a:xfrm>
            <a:off x="6208776" y="4251960"/>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SQL/JSON table</a:t>
            </a:r>
            <a:endParaRPr sz="650" b="0" i="0" u="none" strike="noStrike" cap="none">
              <a:solidFill>
                <a:schemeClr val="dk1"/>
              </a:solidFill>
              <a:latin typeface="Lexend Deca"/>
              <a:ea typeface="Lexend Deca"/>
              <a:cs typeface="Lexend Deca"/>
              <a:sym typeface="Lexend Deca"/>
            </a:endParaRPr>
          </a:p>
        </p:txBody>
      </p:sp>
      <p:sp>
        <p:nvSpPr>
          <p:cNvPr id="3086" name="Google Shape;3086;p125"/>
          <p:cNvSpPr/>
          <p:nvPr/>
        </p:nvSpPr>
        <p:spPr>
          <a:xfrm>
            <a:off x="7580376" y="4251960"/>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Exact lookup by user_id</a:t>
            </a:r>
            <a:endParaRPr sz="650" b="0" i="0" u="none" strike="noStrike" cap="none">
              <a:solidFill>
                <a:schemeClr val="dk1"/>
              </a:solidFill>
              <a:latin typeface="Lexend Deca"/>
              <a:ea typeface="Lexend Deca"/>
              <a:cs typeface="Lexend Deca"/>
              <a:sym typeface="Lexend Deca"/>
            </a:endParaRPr>
          </a:p>
        </p:txBody>
      </p:sp>
      <p:sp>
        <p:nvSpPr>
          <p:cNvPr id="3087" name="Google Shape;3087;p125"/>
          <p:cNvSpPr/>
          <p:nvPr/>
        </p:nvSpPr>
        <p:spPr>
          <a:xfrm>
            <a:off x="228600" y="4617720"/>
            <a:ext cx="8686800" cy="393192"/>
          </a:xfrm>
          <a:prstGeom prst="rect">
            <a:avLst/>
          </a:prstGeom>
          <a:solidFill>
            <a:srgbClr val="F8F8F8"/>
          </a:solidFill>
          <a:ln w="9525" cap="flat" cmpd="sng">
            <a:solidFill>
              <a:srgbClr val="E0E0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88" name="Google Shape;3088;p125"/>
          <p:cNvSpPr/>
          <p:nvPr/>
        </p:nvSpPr>
        <p:spPr>
          <a:xfrm>
            <a:off x="228600" y="4617720"/>
            <a:ext cx="36576" cy="393192"/>
          </a:xfrm>
          <a:prstGeom prst="rect">
            <a:avLst/>
          </a:prstGeom>
          <a:solidFill>
            <a:srgbClr val="33553C"/>
          </a:solidFill>
          <a:ln w="12700" cap="flat" cmpd="sng">
            <a:solidFill>
              <a:srgbClr val="3355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Deca"/>
              <a:ea typeface="Lexend Deca"/>
              <a:cs typeface="Lexend Deca"/>
              <a:sym typeface="Lexend Deca"/>
            </a:endParaRPr>
          </a:p>
        </p:txBody>
      </p:sp>
      <p:sp>
        <p:nvSpPr>
          <p:cNvPr id="3089" name="Google Shape;3089;p125"/>
          <p:cNvSpPr/>
          <p:nvPr/>
        </p:nvSpPr>
        <p:spPr>
          <a:xfrm>
            <a:off x="301752" y="4617720"/>
            <a:ext cx="1170432" cy="39319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3553C"/>
              </a:buClr>
              <a:buSzPts val="750"/>
              <a:buFont typeface="Calibri"/>
              <a:buNone/>
            </a:pPr>
            <a:r>
              <a:rPr lang="en-US" sz="750" b="1" i="0" u="none" strike="noStrike" cap="none">
                <a:solidFill>
                  <a:srgbClr val="33553C"/>
                </a:solidFill>
                <a:latin typeface="Lexend Deca"/>
                <a:ea typeface="Lexend Deca"/>
                <a:cs typeface="Lexend Deca"/>
                <a:sym typeface="Lexend Deca"/>
              </a:rPr>
              <a:t>Shared Memory</a:t>
            </a:r>
            <a:endParaRPr sz="750" b="0" i="0" u="none" strike="noStrike" cap="none">
              <a:solidFill>
                <a:schemeClr val="dk1"/>
              </a:solidFill>
              <a:latin typeface="Lexend Deca"/>
              <a:ea typeface="Lexend Deca"/>
              <a:cs typeface="Lexend Deca"/>
              <a:sym typeface="Lexend Deca"/>
            </a:endParaRPr>
          </a:p>
        </p:txBody>
      </p:sp>
      <p:sp>
        <p:nvSpPr>
          <p:cNvPr id="3090" name="Google Shape;3090;p125"/>
          <p:cNvSpPr/>
          <p:nvPr/>
        </p:nvSpPr>
        <p:spPr>
          <a:xfrm>
            <a:off x="1545336" y="4645152"/>
            <a:ext cx="248716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Cross-agent memory shared among multiple agents in a multi-agent system — enabling coordination.</a:t>
            </a:r>
            <a:endParaRPr sz="680" b="0" i="0" u="none" strike="noStrike" cap="none">
              <a:solidFill>
                <a:schemeClr val="dk1"/>
              </a:solidFill>
              <a:latin typeface="Lexend Deca"/>
              <a:ea typeface="Lexend Deca"/>
              <a:cs typeface="Lexend Deca"/>
              <a:sym typeface="Lexend Deca"/>
            </a:endParaRPr>
          </a:p>
        </p:txBody>
      </p:sp>
      <p:sp>
        <p:nvSpPr>
          <p:cNvPr id="3091" name="Google Shape;3091;p125"/>
          <p:cNvSpPr/>
          <p:nvPr/>
        </p:nvSpPr>
        <p:spPr>
          <a:xfrm>
            <a:off x="4105656" y="4622691"/>
            <a:ext cx="2030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2D2D2D"/>
              </a:buClr>
              <a:buSzPts val="680"/>
              <a:buFont typeface="Calibri"/>
              <a:buNone/>
            </a:pPr>
            <a:r>
              <a:rPr lang="en-US" sz="680" b="0" i="0" u="none" strike="noStrike" cap="none">
                <a:solidFill>
                  <a:srgbClr val="2D2D2D"/>
                </a:solidFill>
                <a:latin typeface="Lexend Deca"/>
                <a:ea typeface="Lexend Deca"/>
                <a:cs typeface="Lexend Deca"/>
                <a:sym typeface="Lexend Deca"/>
              </a:rPr>
              <a:t>Multi-agent workflows. Shared task state, delegated work results, and inter-agent communication.</a:t>
            </a:r>
            <a:endParaRPr sz="680" b="0" i="0" u="none" strike="noStrike" cap="none">
              <a:solidFill>
                <a:schemeClr val="dk1"/>
              </a:solidFill>
              <a:latin typeface="Lexend Deca"/>
              <a:ea typeface="Lexend Deca"/>
              <a:cs typeface="Lexend Deca"/>
              <a:sym typeface="Lexend Deca"/>
            </a:endParaRPr>
          </a:p>
        </p:txBody>
      </p:sp>
      <p:sp>
        <p:nvSpPr>
          <p:cNvPr id="3092" name="Google Shape;3092;p125"/>
          <p:cNvSpPr/>
          <p:nvPr/>
        </p:nvSpPr>
        <p:spPr>
          <a:xfrm>
            <a:off x="6208776" y="4645152"/>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SQL/vector-enabled table</a:t>
            </a:r>
            <a:endParaRPr sz="650" b="0" i="0" u="none" strike="noStrike" cap="none">
              <a:solidFill>
                <a:schemeClr val="dk1"/>
              </a:solidFill>
              <a:latin typeface="Lexend Deca"/>
              <a:ea typeface="Lexend Deca"/>
              <a:cs typeface="Lexend Deca"/>
              <a:sym typeface="Lexend Deca"/>
            </a:endParaRPr>
          </a:p>
        </p:txBody>
      </p:sp>
      <p:sp>
        <p:nvSpPr>
          <p:cNvPr id="3093" name="Google Shape;3093;p125"/>
          <p:cNvSpPr/>
          <p:nvPr/>
        </p:nvSpPr>
        <p:spPr>
          <a:xfrm>
            <a:off x="7580376" y="4645152"/>
            <a:ext cx="1298448" cy="33832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6B6B6B"/>
              </a:buClr>
              <a:buSzPts val="650"/>
              <a:buFont typeface="Calibri"/>
              <a:buNone/>
            </a:pPr>
            <a:r>
              <a:rPr lang="en-US" sz="650" b="0" i="0" u="none" strike="noStrike" cap="none">
                <a:solidFill>
                  <a:srgbClr val="6B6B6B"/>
                </a:solidFill>
                <a:latin typeface="Lexend Deca"/>
                <a:ea typeface="Lexend Deca"/>
                <a:cs typeface="Lexend Deca"/>
                <a:sym typeface="Lexend Deca"/>
              </a:rPr>
              <a:t>Semantic + key lookup</a:t>
            </a:r>
            <a:endParaRPr sz="650" b="0" i="0" u="none" strike="noStrike" cap="none">
              <a:solidFill>
                <a:schemeClr val="dk1"/>
              </a:solidFill>
              <a:latin typeface="Lexend Deca"/>
              <a:ea typeface="Lexend Deca"/>
              <a:cs typeface="Lexend Deca"/>
              <a:sym typeface="Lexend Dec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8"/>
        <p:cNvGrpSpPr/>
        <p:nvPr/>
      </p:nvGrpSpPr>
      <p:grpSpPr>
        <a:xfrm>
          <a:off x="0" y="0"/>
          <a:ext cx="0" cy="0"/>
          <a:chOff x="0" y="0"/>
          <a:chExt cx="0" cy="0"/>
        </a:xfrm>
      </p:grpSpPr>
      <p:sp>
        <p:nvSpPr>
          <p:cNvPr id="3519" name="Google Shape;3519;p137"/>
          <p:cNvSpPr/>
          <p:nvPr/>
        </p:nvSpPr>
        <p:spPr>
          <a:xfrm>
            <a:off x="411480" y="685800"/>
            <a:ext cx="8321100" cy="32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6B6B6B"/>
              </a:buClr>
              <a:buSzPts val="1100"/>
              <a:buFont typeface="Calibri"/>
              <a:buNone/>
            </a:pPr>
            <a:r>
              <a:rPr lang="en-US" sz="1100" b="0" i="1" u="none" strike="noStrike" cap="none">
                <a:solidFill>
                  <a:srgbClr val="6B6B6B"/>
                </a:solidFill>
                <a:latin typeface="Calibri"/>
                <a:ea typeface="Calibri"/>
                <a:cs typeface="Calibri"/>
                <a:sym typeface="Calibri"/>
              </a:rPr>
              <a:t>Three engineering disciplines that work together to encode, manage and surface memory across the agent lifecycle.</a:t>
            </a:r>
            <a:endParaRPr sz="1100" b="0" i="0" u="none" strike="noStrike" cap="none">
              <a:solidFill>
                <a:schemeClr val="dk1"/>
              </a:solidFill>
              <a:latin typeface="Calibri"/>
              <a:ea typeface="Calibri"/>
              <a:cs typeface="Calibri"/>
              <a:sym typeface="Calibri"/>
            </a:endParaRPr>
          </a:p>
        </p:txBody>
      </p:sp>
      <p:sp>
        <p:nvSpPr>
          <p:cNvPr id="3520" name="Google Shape;3520;p137"/>
          <p:cNvSpPr/>
          <p:nvPr/>
        </p:nvSpPr>
        <p:spPr>
          <a:xfrm>
            <a:off x="136825" y="1200150"/>
            <a:ext cx="2839200" cy="3600600"/>
          </a:xfrm>
          <a:prstGeom prst="rect">
            <a:avLst/>
          </a:prstGeom>
          <a:solidFill>
            <a:srgbClr val="FFFFFF"/>
          </a:solidFill>
          <a:ln w="10200" cap="flat" cmpd="sng">
            <a:solidFill>
              <a:srgbClr val="D0CEC8"/>
            </a:solidFill>
            <a:prstDash val="solid"/>
            <a:round/>
            <a:headEnd type="none" w="sm" len="sm"/>
            <a:tailEnd type="none" w="sm" len="sm"/>
          </a:ln>
          <a:effectLst>
            <a:outerShdw blurRad="54394" dist="13599" dir="8100000" algn="bl" rotWithShape="0">
              <a:srgbClr val="000000">
                <a:alpha val="7843"/>
              </a:srgbClr>
            </a:outerShdw>
          </a:effectLst>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99"/>
              <a:buFont typeface="Arial"/>
              <a:buNone/>
            </a:pPr>
            <a:endParaRPr sz="1499" b="0" i="0" u="none" strike="noStrike" cap="none">
              <a:solidFill>
                <a:srgbClr val="000000"/>
              </a:solidFill>
              <a:latin typeface="Arial"/>
              <a:ea typeface="Arial"/>
              <a:cs typeface="Arial"/>
              <a:sym typeface="Arial"/>
            </a:endParaRPr>
          </a:p>
        </p:txBody>
      </p:sp>
      <p:sp>
        <p:nvSpPr>
          <p:cNvPr id="3521" name="Google Shape;3521;p137"/>
          <p:cNvSpPr/>
          <p:nvPr/>
        </p:nvSpPr>
        <p:spPr>
          <a:xfrm>
            <a:off x="136818" y="1200162"/>
            <a:ext cx="2839200" cy="705000"/>
          </a:xfrm>
          <a:prstGeom prst="rect">
            <a:avLst/>
          </a:prstGeom>
          <a:solidFill>
            <a:srgbClr val="1B4D5C"/>
          </a:solidFill>
          <a:ln w="13600" cap="flat" cmpd="sng">
            <a:solidFill>
              <a:srgbClr val="1B4D5C"/>
            </a:solidFill>
            <a:prstDash val="solid"/>
            <a:round/>
            <a:headEnd type="none" w="sm" len="sm"/>
            <a:tailEnd type="none" w="sm" len="sm"/>
          </a:ln>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2" name="Google Shape;3522;p137"/>
          <p:cNvSpPr/>
          <p:nvPr/>
        </p:nvSpPr>
        <p:spPr>
          <a:xfrm>
            <a:off x="273891" y="1337235"/>
            <a:ext cx="313200" cy="313200"/>
          </a:xfrm>
          <a:prstGeom prst="ellipse">
            <a:avLst/>
          </a:prstGeom>
          <a:solidFill>
            <a:srgbClr val="FFFFFF">
              <a:alpha val="80000"/>
            </a:srgbClr>
          </a:solidFill>
          <a:ln w="10200" cap="flat" cmpd="sng">
            <a:solidFill>
              <a:srgbClr val="FFFFFF"/>
            </a:solidFill>
            <a:prstDash val="solid"/>
            <a:round/>
            <a:headEnd type="none" w="sm" len="sm"/>
            <a:tailEnd type="none" w="sm" len="sm"/>
          </a:ln>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3" name="Google Shape;3523;p137"/>
          <p:cNvSpPr/>
          <p:nvPr/>
        </p:nvSpPr>
        <p:spPr>
          <a:xfrm>
            <a:off x="273891" y="1337235"/>
            <a:ext cx="313200" cy="313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71"/>
              <a:buFont typeface="Calibri"/>
              <a:buNone/>
            </a:pPr>
            <a:r>
              <a:rPr lang="en-US" sz="1070" b="1" i="0" u="none" strike="noStrike" cap="none">
                <a:solidFill>
                  <a:srgbClr val="FFFFFF"/>
                </a:solidFill>
                <a:latin typeface="Lexend Deca"/>
                <a:ea typeface="Lexend Deca"/>
                <a:cs typeface="Lexend Deca"/>
                <a:sym typeface="Lexend Deca"/>
              </a:rPr>
              <a:t>1</a:t>
            </a:r>
            <a:endParaRPr sz="1070" b="0" i="0" u="none" strike="noStrike" cap="none">
              <a:solidFill>
                <a:schemeClr val="dk1"/>
              </a:solidFill>
              <a:latin typeface="Lexend Deca"/>
              <a:ea typeface="Lexend Deca"/>
              <a:cs typeface="Lexend Deca"/>
              <a:sym typeface="Lexend Deca"/>
            </a:endParaRPr>
          </a:p>
        </p:txBody>
      </p:sp>
      <p:sp>
        <p:nvSpPr>
          <p:cNvPr id="3524" name="Google Shape;3524;p137"/>
          <p:cNvSpPr/>
          <p:nvPr/>
        </p:nvSpPr>
        <p:spPr>
          <a:xfrm>
            <a:off x="665503" y="1242384"/>
            <a:ext cx="2212500" cy="528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392"/>
              <a:buFont typeface="Calibri"/>
              <a:buNone/>
            </a:pPr>
            <a:r>
              <a:rPr lang="en-US" sz="1391" b="1" i="0" u="none" strike="noStrike" cap="none">
                <a:solidFill>
                  <a:srgbClr val="FFFFFF"/>
                </a:solidFill>
                <a:latin typeface="Lexend Deca"/>
                <a:ea typeface="Lexend Deca"/>
                <a:cs typeface="Lexend Deca"/>
                <a:sym typeface="Lexend Deca"/>
              </a:rPr>
              <a:t>Context</a:t>
            </a:r>
            <a:r>
              <a:rPr lang="en-US" sz="1391" b="0" i="0" u="none" strike="noStrike" cap="none">
                <a:solidFill>
                  <a:schemeClr val="dk1"/>
                </a:solidFill>
                <a:latin typeface="Lexend Deca"/>
                <a:ea typeface="Lexend Deca"/>
                <a:cs typeface="Lexend Deca"/>
                <a:sym typeface="Lexend Deca"/>
              </a:rPr>
              <a:t> </a:t>
            </a:r>
            <a:r>
              <a:rPr lang="en-US" sz="1391" b="1" i="0" u="none" strike="noStrike" cap="none">
                <a:solidFill>
                  <a:srgbClr val="FFFFFF"/>
                </a:solidFill>
                <a:latin typeface="Lexend Deca"/>
                <a:ea typeface="Lexend Deca"/>
                <a:cs typeface="Lexend Deca"/>
                <a:sym typeface="Lexend Deca"/>
              </a:rPr>
              <a:t>Engineering</a:t>
            </a:r>
            <a:endParaRPr sz="1391" b="0" i="0" u="none" strike="noStrike" cap="none">
              <a:solidFill>
                <a:schemeClr val="dk1"/>
              </a:solidFill>
              <a:latin typeface="Lexend Deca"/>
              <a:ea typeface="Lexend Deca"/>
              <a:cs typeface="Lexend Deca"/>
              <a:sym typeface="Lexend Deca"/>
            </a:endParaRPr>
          </a:p>
        </p:txBody>
      </p:sp>
      <p:sp>
        <p:nvSpPr>
          <p:cNvPr id="3525" name="Google Shape;3525;p137"/>
          <p:cNvSpPr/>
          <p:nvPr/>
        </p:nvSpPr>
        <p:spPr>
          <a:xfrm>
            <a:off x="273891" y="1944272"/>
            <a:ext cx="2565300" cy="273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B4D5C"/>
              </a:buClr>
              <a:buSzPts val="1017"/>
              <a:buFont typeface="Calibri"/>
              <a:buNone/>
            </a:pPr>
            <a:r>
              <a:rPr lang="en-US" sz="1017" b="1" i="1" u="none" strike="noStrike" cap="none">
                <a:solidFill>
                  <a:srgbClr val="1B4D5C"/>
                </a:solidFill>
                <a:latin typeface="Lexend Deca"/>
                <a:ea typeface="Lexend Deca"/>
                <a:cs typeface="Lexend Deca"/>
                <a:sym typeface="Lexend Deca"/>
              </a:rPr>
              <a:t>What the agent perceives</a:t>
            </a:r>
            <a:endParaRPr sz="1017" b="0" i="0" u="none" strike="noStrike" cap="none">
              <a:solidFill>
                <a:schemeClr val="dk1"/>
              </a:solidFill>
              <a:latin typeface="Lexend Deca"/>
              <a:ea typeface="Lexend Deca"/>
              <a:cs typeface="Lexend Deca"/>
              <a:sym typeface="Lexend Deca"/>
            </a:endParaRPr>
          </a:p>
        </p:txBody>
      </p:sp>
      <p:cxnSp>
        <p:nvCxnSpPr>
          <p:cNvPr id="3526" name="Google Shape;3526;p137"/>
          <p:cNvCxnSpPr/>
          <p:nvPr/>
        </p:nvCxnSpPr>
        <p:spPr>
          <a:xfrm>
            <a:off x="273891" y="2238000"/>
            <a:ext cx="2565300" cy="0"/>
          </a:xfrm>
          <a:prstGeom prst="straightConnector1">
            <a:avLst/>
          </a:prstGeom>
          <a:noFill/>
          <a:ln w="10200" cap="flat" cmpd="sng">
            <a:solidFill>
              <a:srgbClr val="D0CEC8"/>
            </a:solidFill>
            <a:prstDash val="solid"/>
            <a:round/>
            <a:headEnd type="none" w="sm" len="sm"/>
            <a:tailEnd type="none" w="sm" len="sm"/>
          </a:ln>
        </p:spPr>
      </p:cxnSp>
      <p:sp>
        <p:nvSpPr>
          <p:cNvPr id="3527" name="Google Shape;3527;p137"/>
          <p:cNvSpPr/>
          <p:nvPr/>
        </p:nvSpPr>
        <p:spPr>
          <a:xfrm>
            <a:off x="273891" y="2353364"/>
            <a:ext cx="2565300" cy="1077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A2A2A"/>
              </a:buClr>
              <a:buSzPts val="964"/>
              <a:buFont typeface="Calibri"/>
              <a:buNone/>
            </a:pPr>
            <a:r>
              <a:rPr lang="en-US" sz="963" b="0" i="0" u="none" strike="noStrike" cap="none">
                <a:solidFill>
                  <a:srgbClr val="2A2A2A"/>
                </a:solidFill>
                <a:latin typeface="Lexend Deca"/>
                <a:ea typeface="Lexend Deca"/>
                <a:cs typeface="Lexend Deca"/>
                <a:sym typeface="Lexend Deca"/>
              </a:rPr>
              <a:t>Shapes the information available to the agent at inference time. Decides what goes into the context window, which memories, documents, tool outputs, and history are selected, compressed, and assembled before the LLM processes them.</a:t>
            </a:r>
            <a:endParaRPr sz="963" b="0" i="0" u="none" strike="noStrike" cap="none">
              <a:solidFill>
                <a:schemeClr val="dk1"/>
              </a:solidFill>
              <a:latin typeface="Lexend Deca"/>
              <a:ea typeface="Lexend Deca"/>
              <a:cs typeface="Lexend Deca"/>
              <a:sym typeface="Lexend Deca"/>
            </a:endParaRPr>
          </a:p>
        </p:txBody>
      </p:sp>
      <p:sp>
        <p:nvSpPr>
          <p:cNvPr id="3528" name="Google Shape;3528;p137"/>
          <p:cNvSpPr/>
          <p:nvPr/>
        </p:nvSpPr>
        <p:spPr>
          <a:xfrm>
            <a:off x="273891" y="3556850"/>
            <a:ext cx="930300" cy="186000"/>
          </a:xfrm>
          <a:prstGeom prst="rect">
            <a:avLst/>
          </a:prstGeom>
          <a:solidFill>
            <a:srgbClr val="1B4D5C"/>
          </a:solidFill>
          <a:ln w="13600" cap="flat" cmpd="sng">
            <a:solidFill>
              <a:srgbClr val="1B4D5C"/>
            </a:solidFill>
            <a:prstDash val="solid"/>
            <a:round/>
            <a:headEnd type="none" w="sm" len="sm"/>
            <a:tailEnd type="none" w="sm" len="sm"/>
          </a:ln>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9" name="Google Shape;3529;p137"/>
          <p:cNvSpPr/>
          <p:nvPr/>
        </p:nvSpPr>
        <p:spPr>
          <a:xfrm>
            <a:off x="273891" y="3566375"/>
            <a:ext cx="930300" cy="186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50"/>
              <a:buFont typeface="Calibri"/>
              <a:buNone/>
            </a:pPr>
            <a:r>
              <a:rPr lang="en-US" sz="749" b="1" i="0" u="none" strike="noStrike" cap="none">
                <a:solidFill>
                  <a:srgbClr val="FFFFFF"/>
                </a:solidFill>
                <a:latin typeface="Lexend Deca"/>
                <a:ea typeface="Lexend Deca"/>
                <a:cs typeface="Lexend Deca"/>
                <a:sym typeface="Lexend Deca"/>
              </a:rPr>
              <a:t>CONTRIBUTION</a:t>
            </a:r>
            <a:endParaRPr sz="749" b="0" i="0" u="none" strike="noStrike" cap="none">
              <a:solidFill>
                <a:schemeClr val="dk1"/>
              </a:solidFill>
              <a:latin typeface="Lexend Deca"/>
              <a:ea typeface="Lexend Deca"/>
              <a:cs typeface="Lexend Deca"/>
              <a:sym typeface="Lexend Deca"/>
            </a:endParaRPr>
          </a:p>
        </p:txBody>
      </p:sp>
      <p:sp>
        <p:nvSpPr>
          <p:cNvPr id="3530" name="Google Shape;3530;p137"/>
          <p:cNvSpPr/>
          <p:nvPr/>
        </p:nvSpPr>
        <p:spPr>
          <a:xfrm>
            <a:off x="273650" y="3852725"/>
            <a:ext cx="2565300" cy="70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6B6B6B"/>
              </a:buClr>
              <a:buSzPts val="910"/>
              <a:buFont typeface="Calibri"/>
              <a:buNone/>
            </a:pPr>
            <a:r>
              <a:rPr lang="en-US" sz="910" b="0" i="1" u="none" strike="noStrike" cap="none">
                <a:solidFill>
                  <a:srgbClr val="6B6B6B"/>
                </a:solidFill>
                <a:latin typeface="Lexend Deca"/>
                <a:ea typeface="Lexend Deca"/>
                <a:cs typeface="Lexend Deca"/>
                <a:sym typeface="Lexend Deca"/>
              </a:rPr>
              <a:t>Controls the quality and relevance of what enters the context window. Without it, agents receive noisy, unfiltered input that degrades reasoning and wastes token budget.</a:t>
            </a:r>
            <a:endParaRPr sz="910" b="0" i="0" u="none" strike="noStrike" cap="none">
              <a:solidFill>
                <a:schemeClr val="dk1"/>
              </a:solidFill>
              <a:latin typeface="Lexend Deca"/>
              <a:ea typeface="Lexend Deca"/>
              <a:cs typeface="Lexend Deca"/>
              <a:sym typeface="Lexend Deca"/>
            </a:endParaRPr>
          </a:p>
        </p:txBody>
      </p:sp>
      <p:sp>
        <p:nvSpPr>
          <p:cNvPr id="3531" name="Google Shape;3531;p137"/>
          <p:cNvSpPr/>
          <p:nvPr/>
        </p:nvSpPr>
        <p:spPr>
          <a:xfrm>
            <a:off x="3152425" y="1200150"/>
            <a:ext cx="2839200" cy="3600600"/>
          </a:xfrm>
          <a:prstGeom prst="rect">
            <a:avLst/>
          </a:prstGeom>
          <a:solidFill>
            <a:srgbClr val="FFFFFF"/>
          </a:solidFill>
          <a:ln w="10200" cap="flat" cmpd="sng">
            <a:solidFill>
              <a:srgbClr val="D0CEC8"/>
            </a:solidFill>
            <a:prstDash val="solid"/>
            <a:round/>
            <a:headEnd type="none" w="sm" len="sm"/>
            <a:tailEnd type="none" w="sm" len="sm"/>
          </a:ln>
          <a:effectLst>
            <a:outerShdw blurRad="54394" dist="13599" dir="8100000" algn="bl" rotWithShape="0">
              <a:srgbClr val="000000">
                <a:alpha val="7843"/>
              </a:srgbClr>
            </a:outerShdw>
          </a:effectLst>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99"/>
              <a:buFont typeface="Arial"/>
              <a:buNone/>
            </a:pPr>
            <a:endParaRPr sz="1499" b="0" i="0" u="none" strike="noStrike" cap="none">
              <a:solidFill>
                <a:srgbClr val="000000"/>
              </a:solidFill>
              <a:latin typeface="Arial"/>
              <a:ea typeface="Arial"/>
              <a:cs typeface="Arial"/>
              <a:sym typeface="Arial"/>
            </a:endParaRPr>
          </a:p>
        </p:txBody>
      </p:sp>
      <p:sp>
        <p:nvSpPr>
          <p:cNvPr id="3532" name="Google Shape;3532;p137"/>
          <p:cNvSpPr/>
          <p:nvPr/>
        </p:nvSpPr>
        <p:spPr>
          <a:xfrm>
            <a:off x="3152425" y="1200162"/>
            <a:ext cx="2839200" cy="705000"/>
          </a:xfrm>
          <a:prstGeom prst="rect">
            <a:avLst/>
          </a:prstGeom>
          <a:solidFill>
            <a:srgbClr val="3B5A3E"/>
          </a:solidFill>
          <a:ln w="13600" cap="flat" cmpd="sng">
            <a:solidFill>
              <a:srgbClr val="3B5A3E"/>
            </a:solidFill>
            <a:prstDash val="solid"/>
            <a:round/>
            <a:headEnd type="none" w="sm" len="sm"/>
            <a:tailEnd type="none" w="sm" len="sm"/>
          </a:ln>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3" name="Google Shape;3533;p137"/>
          <p:cNvSpPr/>
          <p:nvPr/>
        </p:nvSpPr>
        <p:spPr>
          <a:xfrm>
            <a:off x="3289498" y="1337235"/>
            <a:ext cx="313200" cy="313200"/>
          </a:xfrm>
          <a:prstGeom prst="ellipse">
            <a:avLst/>
          </a:prstGeom>
          <a:solidFill>
            <a:srgbClr val="FFFFFF">
              <a:alpha val="80000"/>
            </a:srgbClr>
          </a:solidFill>
          <a:ln w="10200" cap="flat" cmpd="sng">
            <a:solidFill>
              <a:srgbClr val="FFFFFF"/>
            </a:solidFill>
            <a:prstDash val="solid"/>
            <a:round/>
            <a:headEnd type="none" w="sm" len="sm"/>
            <a:tailEnd type="none" w="sm" len="sm"/>
          </a:ln>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4" name="Google Shape;3534;p137"/>
          <p:cNvSpPr/>
          <p:nvPr/>
        </p:nvSpPr>
        <p:spPr>
          <a:xfrm>
            <a:off x="3289498" y="1337235"/>
            <a:ext cx="313200" cy="313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71"/>
              <a:buFont typeface="Calibri"/>
              <a:buNone/>
            </a:pPr>
            <a:r>
              <a:rPr lang="en-US" sz="1070" b="1" i="0" u="none" strike="noStrike" cap="none">
                <a:solidFill>
                  <a:srgbClr val="FFFFFF"/>
                </a:solidFill>
                <a:latin typeface="Lexend Deca"/>
                <a:ea typeface="Lexend Deca"/>
                <a:cs typeface="Lexend Deca"/>
                <a:sym typeface="Lexend Deca"/>
              </a:rPr>
              <a:t>2</a:t>
            </a:r>
            <a:endParaRPr sz="1070" b="0" i="0" u="none" strike="noStrike" cap="none">
              <a:solidFill>
                <a:schemeClr val="dk1"/>
              </a:solidFill>
              <a:latin typeface="Lexend Deca"/>
              <a:ea typeface="Lexend Deca"/>
              <a:cs typeface="Lexend Deca"/>
              <a:sym typeface="Lexend Deca"/>
            </a:endParaRPr>
          </a:p>
        </p:txBody>
      </p:sp>
      <p:sp>
        <p:nvSpPr>
          <p:cNvPr id="3535" name="Google Shape;3535;p137"/>
          <p:cNvSpPr/>
          <p:nvPr/>
        </p:nvSpPr>
        <p:spPr>
          <a:xfrm>
            <a:off x="3681135" y="1242384"/>
            <a:ext cx="2212500" cy="528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392"/>
              <a:buFont typeface="Calibri"/>
              <a:buNone/>
            </a:pPr>
            <a:r>
              <a:rPr lang="en-US" sz="1391" b="1" i="0" u="none" strike="noStrike" cap="none">
                <a:solidFill>
                  <a:srgbClr val="FFFFFF"/>
                </a:solidFill>
                <a:latin typeface="Lexend Deca"/>
                <a:ea typeface="Lexend Deca"/>
                <a:cs typeface="Lexend Deca"/>
                <a:sym typeface="Lexend Deca"/>
              </a:rPr>
              <a:t>Memory</a:t>
            </a:r>
            <a:r>
              <a:rPr lang="en-US" sz="1391" b="0" i="0" u="none" strike="noStrike" cap="none">
                <a:solidFill>
                  <a:schemeClr val="dk1"/>
                </a:solidFill>
                <a:latin typeface="Lexend Deca"/>
                <a:ea typeface="Lexend Deca"/>
                <a:cs typeface="Lexend Deca"/>
                <a:sym typeface="Lexend Deca"/>
              </a:rPr>
              <a:t> </a:t>
            </a:r>
            <a:r>
              <a:rPr lang="en-US" sz="1391" b="1" i="0" u="none" strike="noStrike" cap="none">
                <a:solidFill>
                  <a:srgbClr val="FFFFFF"/>
                </a:solidFill>
                <a:latin typeface="Lexend Deca"/>
                <a:ea typeface="Lexend Deca"/>
                <a:cs typeface="Lexend Deca"/>
                <a:sym typeface="Lexend Deca"/>
              </a:rPr>
              <a:t>Engineering</a:t>
            </a:r>
            <a:endParaRPr sz="1391" b="0" i="0" u="none" strike="noStrike" cap="none">
              <a:solidFill>
                <a:schemeClr val="dk1"/>
              </a:solidFill>
              <a:latin typeface="Lexend Deca"/>
              <a:ea typeface="Lexend Deca"/>
              <a:cs typeface="Lexend Deca"/>
              <a:sym typeface="Lexend Deca"/>
            </a:endParaRPr>
          </a:p>
        </p:txBody>
      </p:sp>
      <p:sp>
        <p:nvSpPr>
          <p:cNvPr id="3536" name="Google Shape;3536;p137"/>
          <p:cNvSpPr/>
          <p:nvPr/>
        </p:nvSpPr>
        <p:spPr>
          <a:xfrm>
            <a:off x="3289498" y="1944272"/>
            <a:ext cx="2565300" cy="273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B5A3E"/>
              </a:buClr>
              <a:buSzPts val="1017"/>
              <a:buFont typeface="Calibri"/>
              <a:buNone/>
            </a:pPr>
            <a:r>
              <a:rPr lang="en-US" sz="1017" b="1" i="1" u="none" strike="noStrike" cap="none">
                <a:solidFill>
                  <a:srgbClr val="3B5A3E"/>
                </a:solidFill>
                <a:latin typeface="Lexend Deca"/>
                <a:ea typeface="Lexend Deca"/>
                <a:cs typeface="Lexend Deca"/>
                <a:sym typeface="Lexend Deca"/>
              </a:rPr>
              <a:t>What the agent retains</a:t>
            </a:r>
            <a:endParaRPr sz="1017" b="0" i="0" u="none" strike="noStrike" cap="none">
              <a:solidFill>
                <a:schemeClr val="dk1"/>
              </a:solidFill>
              <a:latin typeface="Lexend Deca"/>
              <a:ea typeface="Lexend Deca"/>
              <a:cs typeface="Lexend Deca"/>
              <a:sym typeface="Lexend Deca"/>
            </a:endParaRPr>
          </a:p>
        </p:txBody>
      </p:sp>
      <p:cxnSp>
        <p:nvCxnSpPr>
          <p:cNvPr id="3537" name="Google Shape;3537;p137"/>
          <p:cNvCxnSpPr/>
          <p:nvPr/>
        </p:nvCxnSpPr>
        <p:spPr>
          <a:xfrm>
            <a:off x="3289498" y="2238000"/>
            <a:ext cx="2565300" cy="0"/>
          </a:xfrm>
          <a:prstGeom prst="straightConnector1">
            <a:avLst/>
          </a:prstGeom>
          <a:noFill/>
          <a:ln w="10200" cap="flat" cmpd="sng">
            <a:solidFill>
              <a:srgbClr val="D0CEC8"/>
            </a:solidFill>
            <a:prstDash val="solid"/>
            <a:round/>
            <a:headEnd type="none" w="sm" len="sm"/>
            <a:tailEnd type="none" w="sm" len="sm"/>
          </a:ln>
        </p:spPr>
      </p:cxnSp>
      <p:sp>
        <p:nvSpPr>
          <p:cNvPr id="3538" name="Google Shape;3538;p137"/>
          <p:cNvSpPr/>
          <p:nvPr/>
        </p:nvSpPr>
        <p:spPr>
          <a:xfrm>
            <a:off x="3289498" y="2353364"/>
            <a:ext cx="2565300" cy="1077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A2A2A"/>
              </a:buClr>
              <a:buSzPts val="964"/>
              <a:buFont typeface="Calibri"/>
              <a:buNone/>
            </a:pPr>
            <a:r>
              <a:rPr lang="en-US" sz="963" b="0" i="0" u="none" strike="noStrike" cap="none">
                <a:solidFill>
                  <a:srgbClr val="2A2A2A"/>
                </a:solidFill>
                <a:latin typeface="Lexend Deca"/>
                <a:ea typeface="Lexend Deca"/>
                <a:cs typeface="Lexend Deca"/>
                <a:sym typeface="Lexend Deca"/>
              </a:rPr>
              <a:t>Governs how information is encoded, structured, stored, retrieved, and forgotten across time. Spans all memory types — episodic, semantic, procedural, and working — and defines the full five-stage memory lifecycle from ingestion to forgetting.</a:t>
            </a:r>
            <a:endParaRPr sz="963" b="0" i="0" u="none" strike="noStrike" cap="none">
              <a:solidFill>
                <a:schemeClr val="dk1"/>
              </a:solidFill>
              <a:latin typeface="Lexend Deca"/>
              <a:ea typeface="Lexend Deca"/>
              <a:cs typeface="Lexend Deca"/>
              <a:sym typeface="Lexend Deca"/>
            </a:endParaRPr>
          </a:p>
        </p:txBody>
      </p:sp>
      <p:sp>
        <p:nvSpPr>
          <p:cNvPr id="3539" name="Google Shape;3539;p137"/>
          <p:cNvSpPr/>
          <p:nvPr/>
        </p:nvSpPr>
        <p:spPr>
          <a:xfrm>
            <a:off x="3289498" y="3556850"/>
            <a:ext cx="930300" cy="186000"/>
          </a:xfrm>
          <a:prstGeom prst="rect">
            <a:avLst/>
          </a:prstGeom>
          <a:solidFill>
            <a:srgbClr val="3B5A3E"/>
          </a:solidFill>
          <a:ln w="13600" cap="flat" cmpd="sng">
            <a:solidFill>
              <a:srgbClr val="3B5A3E"/>
            </a:solidFill>
            <a:prstDash val="solid"/>
            <a:round/>
            <a:headEnd type="none" w="sm" len="sm"/>
            <a:tailEnd type="none" w="sm" len="sm"/>
          </a:ln>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0" name="Google Shape;3540;p137"/>
          <p:cNvSpPr/>
          <p:nvPr/>
        </p:nvSpPr>
        <p:spPr>
          <a:xfrm>
            <a:off x="3289498" y="3566375"/>
            <a:ext cx="930300" cy="186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50"/>
              <a:buFont typeface="Calibri"/>
              <a:buNone/>
            </a:pPr>
            <a:r>
              <a:rPr lang="en-US" sz="749" b="1" i="0" u="none" strike="noStrike" cap="none">
                <a:solidFill>
                  <a:srgbClr val="FFFFFF"/>
                </a:solidFill>
                <a:latin typeface="Lexend Deca"/>
                <a:ea typeface="Lexend Deca"/>
                <a:cs typeface="Lexend Deca"/>
                <a:sym typeface="Lexend Deca"/>
              </a:rPr>
              <a:t>CONTRIBUTION</a:t>
            </a:r>
            <a:endParaRPr sz="749" b="0" i="0" u="none" strike="noStrike" cap="none">
              <a:solidFill>
                <a:schemeClr val="dk1"/>
              </a:solidFill>
              <a:latin typeface="Lexend Deca"/>
              <a:ea typeface="Lexend Deca"/>
              <a:cs typeface="Lexend Deca"/>
              <a:sym typeface="Lexend Deca"/>
            </a:endParaRPr>
          </a:p>
        </p:txBody>
      </p:sp>
      <p:sp>
        <p:nvSpPr>
          <p:cNvPr id="3541" name="Google Shape;3541;p137"/>
          <p:cNvSpPr/>
          <p:nvPr/>
        </p:nvSpPr>
        <p:spPr>
          <a:xfrm>
            <a:off x="3289375" y="3850275"/>
            <a:ext cx="2565300" cy="70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6B6B6B"/>
              </a:buClr>
              <a:buSzPts val="910"/>
              <a:buFont typeface="Calibri"/>
              <a:buNone/>
            </a:pPr>
            <a:r>
              <a:rPr lang="en-US" sz="910" b="0" i="1" u="none" strike="noStrike" cap="none">
                <a:solidFill>
                  <a:srgbClr val="6B6B6B"/>
                </a:solidFill>
                <a:latin typeface="Lexend Deca"/>
                <a:ea typeface="Lexend Deca"/>
                <a:cs typeface="Lexend Deca"/>
                <a:sym typeface="Lexend Deca"/>
              </a:rPr>
              <a:t>Provides the durable, retrievable knowledge layer that persists beyond the context window; turning a stateless model into a system that learns and recalls across sessions.</a:t>
            </a:r>
            <a:endParaRPr sz="910" b="0" i="0" u="none" strike="noStrike" cap="none">
              <a:solidFill>
                <a:schemeClr val="dk1"/>
              </a:solidFill>
              <a:latin typeface="Lexend Deca"/>
              <a:ea typeface="Lexend Deca"/>
              <a:cs typeface="Lexend Deca"/>
              <a:sym typeface="Lexend Deca"/>
            </a:endParaRPr>
          </a:p>
        </p:txBody>
      </p:sp>
      <p:sp>
        <p:nvSpPr>
          <p:cNvPr id="3542" name="Google Shape;3542;p137"/>
          <p:cNvSpPr/>
          <p:nvPr/>
        </p:nvSpPr>
        <p:spPr>
          <a:xfrm>
            <a:off x="6168025" y="1200150"/>
            <a:ext cx="2839200" cy="3600600"/>
          </a:xfrm>
          <a:prstGeom prst="rect">
            <a:avLst/>
          </a:prstGeom>
          <a:solidFill>
            <a:srgbClr val="FFFFFF"/>
          </a:solidFill>
          <a:ln w="10200" cap="flat" cmpd="sng">
            <a:solidFill>
              <a:srgbClr val="D0CEC8"/>
            </a:solidFill>
            <a:prstDash val="solid"/>
            <a:round/>
            <a:headEnd type="none" w="sm" len="sm"/>
            <a:tailEnd type="none" w="sm" len="sm"/>
          </a:ln>
          <a:effectLst>
            <a:outerShdw blurRad="54394" dist="13599" dir="8100000" algn="bl" rotWithShape="0">
              <a:srgbClr val="000000">
                <a:alpha val="7843"/>
              </a:srgbClr>
            </a:outerShdw>
          </a:effectLst>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3" name="Google Shape;3543;p137"/>
          <p:cNvSpPr/>
          <p:nvPr/>
        </p:nvSpPr>
        <p:spPr>
          <a:xfrm>
            <a:off x="6168032" y="1200162"/>
            <a:ext cx="2839200" cy="705000"/>
          </a:xfrm>
          <a:prstGeom prst="rect">
            <a:avLst/>
          </a:prstGeom>
          <a:solidFill>
            <a:srgbClr val="7A5C1E"/>
          </a:solidFill>
          <a:ln w="13600" cap="flat" cmpd="sng">
            <a:solidFill>
              <a:srgbClr val="7A5C1E"/>
            </a:solidFill>
            <a:prstDash val="solid"/>
            <a:round/>
            <a:headEnd type="none" w="sm" len="sm"/>
            <a:tailEnd type="none" w="sm" len="sm"/>
          </a:ln>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4" name="Google Shape;3544;p137"/>
          <p:cNvSpPr/>
          <p:nvPr/>
        </p:nvSpPr>
        <p:spPr>
          <a:xfrm>
            <a:off x="6305105" y="1337235"/>
            <a:ext cx="313200" cy="313200"/>
          </a:xfrm>
          <a:prstGeom prst="ellipse">
            <a:avLst/>
          </a:prstGeom>
          <a:solidFill>
            <a:srgbClr val="FFFFFF">
              <a:alpha val="80000"/>
            </a:srgbClr>
          </a:solidFill>
          <a:ln w="10200" cap="flat" cmpd="sng">
            <a:solidFill>
              <a:srgbClr val="FFFFFF"/>
            </a:solidFill>
            <a:prstDash val="solid"/>
            <a:round/>
            <a:headEnd type="none" w="sm" len="sm"/>
            <a:tailEnd type="none" w="sm" len="sm"/>
          </a:ln>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5" name="Google Shape;3545;p137"/>
          <p:cNvSpPr/>
          <p:nvPr/>
        </p:nvSpPr>
        <p:spPr>
          <a:xfrm>
            <a:off x="6305105" y="1337235"/>
            <a:ext cx="313200" cy="313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71"/>
              <a:buFont typeface="Calibri"/>
              <a:buNone/>
            </a:pPr>
            <a:r>
              <a:rPr lang="en-US" sz="1070" b="1" i="0" u="none" strike="noStrike" cap="none">
                <a:solidFill>
                  <a:srgbClr val="FFFFFF"/>
                </a:solidFill>
                <a:latin typeface="Lexend Deca"/>
                <a:ea typeface="Lexend Deca"/>
                <a:cs typeface="Lexend Deca"/>
                <a:sym typeface="Lexend Deca"/>
              </a:rPr>
              <a:t>3</a:t>
            </a:r>
            <a:endParaRPr sz="1070" b="0" i="0" u="none" strike="noStrike" cap="none">
              <a:solidFill>
                <a:schemeClr val="dk1"/>
              </a:solidFill>
              <a:latin typeface="Lexend Deca"/>
              <a:ea typeface="Lexend Deca"/>
              <a:cs typeface="Lexend Deca"/>
              <a:sym typeface="Lexend Deca"/>
            </a:endParaRPr>
          </a:p>
        </p:txBody>
      </p:sp>
      <p:sp>
        <p:nvSpPr>
          <p:cNvPr id="3546" name="Google Shape;3546;p137"/>
          <p:cNvSpPr/>
          <p:nvPr/>
        </p:nvSpPr>
        <p:spPr>
          <a:xfrm>
            <a:off x="6696742" y="1239371"/>
            <a:ext cx="2212500" cy="528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392"/>
              <a:buFont typeface="Calibri"/>
              <a:buNone/>
            </a:pPr>
            <a:r>
              <a:rPr lang="en-US" sz="1391" b="1" i="0" u="none" strike="noStrike" cap="none">
                <a:solidFill>
                  <a:srgbClr val="FFFFFF"/>
                </a:solidFill>
                <a:latin typeface="Lexend Deca"/>
                <a:ea typeface="Lexend Deca"/>
                <a:cs typeface="Lexend Deca"/>
                <a:sym typeface="Lexend Deca"/>
              </a:rPr>
              <a:t>Harness</a:t>
            </a:r>
            <a:r>
              <a:rPr lang="en-US" sz="1391" b="0" i="0" u="none" strike="noStrike" cap="none">
                <a:solidFill>
                  <a:schemeClr val="dk1"/>
                </a:solidFill>
                <a:latin typeface="Lexend Deca"/>
                <a:ea typeface="Lexend Deca"/>
                <a:cs typeface="Lexend Deca"/>
                <a:sym typeface="Lexend Deca"/>
              </a:rPr>
              <a:t> </a:t>
            </a:r>
            <a:r>
              <a:rPr lang="en-US" sz="1391" b="1" i="0" u="none" strike="noStrike" cap="none">
                <a:solidFill>
                  <a:srgbClr val="FFFFFF"/>
                </a:solidFill>
                <a:latin typeface="Lexend Deca"/>
                <a:ea typeface="Lexend Deca"/>
                <a:cs typeface="Lexend Deca"/>
                <a:sym typeface="Lexend Deca"/>
              </a:rPr>
              <a:t>Engineering</a:t>
            </a:r>
            <a:endParaRPr sz="1391" b="0" i="0" u="none" strike="noStrike" cap="none">
              <a:solidFill>
                <a:schemeClr val="dk1"/>
              </a:solidFill>
              <a:latin typeface="Lexend Deca"/>
              <a:ea typeface="Lexend Deca"/>
              <a:cs typeface="Lexend Deca"/>
              <a:sym typeface="Lexend Deca"/>
            </a:endParaRPr>
          </a:p>
        </p:txBody>
      </p:sp>
      <p:sp>
        <p:nvSpPr>
          <p:cNvPr id="3547" name="Google Shape;3547;p137"/>
          <p:cNvSpPr/>
          <p:nvPr/>
        </p:nvSpPr>
        <p:spPr>
          <a:xfrm>
            <a:off x="6305105" y="1944272"/>
            <a:ext cx="2565300" cy="273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A5C1E"/>
              </a:buClr>
              <a:buSzPts val="1017"/>
              <a:buFont typeface="Calibri"/>
              <a:buNone/>
            </a:pPr>
            <a:r>
              <a:rPr lang="en-US" sz="1017" b="1" i="1" u="none" strike="noStrike" cap="none">
                <a:solidFill>
                  <a:srgbClr val="7A5C1E"/>
                </a:solidFill>
                <a:latin typeface="Lexend Deca"/>
                <a:ea typeface="Lexend Deca"/>
                <a:cs typeface="Lexend Deca"/>
                <a:sym typeface="Lexend Deca"/>
              </a:rPr>
              <a:t>How memory is orchestrated</a:t>
            </a:r>
            <a:endParaRPr sz="1017" b="0" i="0" u="none" strike="noStrike" cap="none">
              <a:solidFill>
                <a:schemeClr val="dk1"/>
              </a:solidFill>
              <a:latin typeface="Lexend Deca"/>
              <a:ea typeface="Lexend Deca"/>
              <a:cs typeface="Lexend Deca"/>
              <a:sym typeface="Lexend Deca"/>
            </a:endParaRPr>
          </a:p>
        </p:txBody>
      </p:sp>
      <p:cxnSp>
        <p:nvCxnSpPr>
          <p:cNvPr id="3548" name="Google Shape;3548;p137"/>
          <p:cNvCxnSpPr/>
          <p:nvPr/>
        </p:nvCxnSpPr>
        <p:spPr>
          <a:xfrm>
            <a:off x="6305105" y="2238000"/>
            <a:ext cx="2565300" cy="0"/>
          </a:xfrm>
          <a:prstGeom prst="straightConnector1">
            <a:avLst/>
          </a:prstGeom>
          <a:noFill/>
          <a:ln w="10200" cap="flat" cmpd="sng">
            <a:solidFill>
              <a:srgbClr val="D0CEC8"/>
            </a:solidFill>
            <a:prstDash val="solid"/>
            <a:round/>
            <a:headEnd type="none" w="sm" len="sm"/>
            <a:tailEnd type="none" w="sm" len="sm"/>
          </a:ln>
        </p:spPr>
      </p:cxnSp>
      <p:sp>
        <p:nvSpPr>
          <p:cNvPr id="3549" name="Google Shape;3549;p137"/>
          <p:cNvSpPr/>
          <p:nvPr/>
        </p:nvSpPr>
        <p:spPr>
          <a:xfrm>
            <a:off x="6305105" y="2353364"/>
            <a:ext cx="2565300" cy="1077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A2A2A"/>
              </a:buClr>
              <a:buSzPts val="964"/>
              <a:buFont typeface="Calibri"/>
              <a:buNone/>
            </a:pPr>
            <a:r>
              <a:rPr lang="en-US" sz="963" b="0" i="0" u="none" strike="noStrike" cap="none">
                <a:solidFill>
                  <a:srgbClr val="2A2A2A"/>
                </a:solidFill>
                <a:latin typeface="Lexend Deca"/>
                <a:ea typeface="Lexend Deca"/>
                <a:cs typeface="Lexend Deca"/>
                <a:sym typeface="Lexend Deca"/>
              </a:rPr>
              <a:t>Designs the agent loop structure that determines when memory read and write operations are triggered — programmatically by the system or dynamically by the agent itself. Defines the memory-first harness that wraps every agent action.</a:t>
            </a:r>
            <a:endParaRPr sz="963" b="0" i="0" u="none" strike="noStrike" cap="none">
              <a:solidFill>
                <a:schemeClr val="dk1"/>
              </a:solidFill>
              <a:latin typeface="Lexend Deca"/>
              <a:ea typeface="Lexend Deca"/>
              <a:cs typeface="Lexend Deca"/>
              <a:sym typeface="Lexend Deca"/>
            </a:endParaRPr>
          </a:p>
        </p:txBody>
      </p:sp>
      <p:sp>
        <p:nvSpPr>
          <p:cNvPr id="3550" name="Google Shape;3550;p137"/>
          <p:cNvSpPr/>
          <p:nvPr/>
        </p:nvSpPr>
        <p:spPr>
          <a:xfrm>
            <a:off x="6305105" y="3556850"/>
            <a:ext cx="930300" cy="186000"/>
          </a:xfrm>
          <a:prstGeom prst="rect">
            <a:avLst/>
          </a:prstGeom>
          <a:solidFill>
            <a:srgbClr val="7A5C1E"/>
          </a:solidFill>
          <a:ln w="13600" cap="flat" cmpd="sng">
            <a:solidFill>
              <a:srgbClr val="7A5C1E"/>
            </a:solidFill>
            <a:prstDash val="solid"/>
            <a:round/>
            <a:headEnd type="none" w="sm" len="sm"/>
            <a:tailEnd type="none" w="sm" len="sm"/>
          </a:ln>
        </p:spPr>
        <p:txBody>
          <a:bodyPr spcFirstLastPara="1" wrap="square" lIns="97900" tIns="97900" rIns="97900" bIns="97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1" name="Google Shape;3551;p137"/>
          <p:cNvSpPr/>
          <p:nvPr/>
        </p:nvSpPr>
        <p:spPr>
          <a:xfrm>
            <a:off x="6305105" y="3566375"/>
            <a:ext cx="930300" cy="186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50"/>
              <a:buFont typeface="Calibri"/>
              <a:buNone/>
            </a:pPr>
            <a:r>
              <a:rPr lang="en-US" sz="749" b="1" i="0" u="none" strike="noStrike" cap="none">
                <a:solidFill>
                  <a:srgbClr val="FFFFFF"/>
                </a:solidFill>
                <a:latin typeface="Lexend Deca"/>
                <a:ea typeface="Lexend Deca"/>
                <a:cs typeface="Lexend Deca"/>
                <a:sym typeface="Lexend Deca"/>
              </a:rPr>
              <a:t>CONTRIBUTION</a:t>
            </a:r>
            <a:endParaRPr sz="749" b="0" i="0" u="none" strike="noStrike" cap="none">
              <a:solidFill>
                <a:schemeClr val="dk1"/>
              </a:solidFill>
              <a:latin typeface="Lexend Deca"/>
              <a:ea typeface="Lexend Deca"/>
              <a:cs typeface="Lexend Deca"/>
              <a:sym typeface="Lexend Deca"/>
            </a:endParaRPr>
          </a:p>
        </p:txBody>
      </p:sp>
      <p:sp>
        <p:nvSpPr>
          <p:cNvPr id="3552" name="Google Shape;3552;p137"/>
          <p:cNvSpPr/>
          <p:nvPr/>
        </p:nvSpPr>
        <p:spPr>
          <a:xfrm>
            <a:off x="6305100" y="3842775"/>
            <a:ext cx="2565300" cy="70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6B6B6B"/>
              </a:buClr>
              <a:buSzPts val="910"/>
              <a:buFont typeface="Calibri"/>
              <a:buNone/>
            </a:pPr>
            <a:r>
              <a:rPr lang="en-US" sz="910" b="0" i="1" u="none" strike="noStrike" cap="none">
                <a:solidFill>
                  <a:srgbClr val="6B6B6B"/>
                </a:solidFill>
                <a:latin typeface="Lexend Deca"/>
                <a:ea typeface="Lexend Deca"/>
                <a:cs typeface="Lexend Deca"/>
                <a:sym typeface="Lexend Deca"/>
              </a:rPr>
              <a:t>Ensures memory operations happen at the right points in the agent loop, so the agent acts on what it knows, records what it learns, and never loses continuity between turns.</a:t>
            </a:r>
            <a:endParaRPr sz="910" b="0" i="0" u="none" strike="noStrike" cap="none">
              <a:solidFill>
                <a:schemeClr val="dk1"/>
              </a:solidFill>
              <a:latin typeface="Lexend Deca"/>
              <a:ea typeface="Lexend Deca"/>
              <a:cs typeface="Lexend Deca"/>
              <a:sym typeface="Lexend Deca"/>
            </a:endParaRPr>
          </a:p>
        </p:txBody>
      </p:sp>
      <p:sp>
        <p:nvSpPr>
          <p:cNvPr id="3553" name="Google Shape;3553;p137"/>
          <p:cNvSpPr/>
          <p:nvPr/>
        </p:nvSpPr>
        <p:spPr>
          <a:xfrm>
            <a:off x="0" y="0"/>
            <a:ext cx="9144000" cy="5670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54" name="Google Shape;3554;p137"/>
          <p:cNvSpPr/>
          <p:nvPr/>
        </p:nvSpPr>
        <p:spPr>
          <a:xfrm>
            <a:off x="411480" y="32092"/>
            <a:ext cx="6858000" cy="50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A1A1A"/>
              </a:buClr>
              <a:buSzPts val="2600"/>
              <a:buFont typeface="Calibri"/>
              <a:buNone/>
            </a:pPr>
            <a:r>
              <a:rPr lang="en-US" sz="1700" b="1" i="0" u="none" strike="noStrike" cap="none" dirty="0">
                <a:solidFill>
                  <a:schemeClr val="lt1"/>
                </a:solidFill>
                <a:latin typeface="Lexend Deca"/>
                <a:ea typeface="Lexend Deca"/>
                <a:cs typeface="Lexend Deca"/>
                <a:sym typeface="Lexend Deca"/>
              </a:rPr>
              <a:t>Agent Memory – Three Key Elements</a:t>
            </a:r>
            <a:endParaRPr sz="1700" b="0" i="0" u="none" strike="noStrike" cap="none" dirty="0">
              <a:solidFill>
                <a:schemeClr val="lt1"/>
              </a:solidFill>
              <a:latin typeface="Lexend Deca"/>
              <a:ea typeface="Lexend Deca"/>
              <a:cs typeface="Lexend Deca"/>
              <a:sym typeface="Lexend Dec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09"/>
        <p:cNvGrpSpPr/>
        <p:nvPr/>
      </p:nvGrpSpPr>
      <p:grpSpPr>
        <a:xfrm>
          <a:off x="0" y="0"/>
          <a:ext cx="0" cy="0"/>
          <a:chOff x="0" y="0"/>
          <a:chExt cx="0" cy="0"/>
        </a:xfrm>
      </p:grpSpPr>
      <p:sp>
        <p:nvSpPr>
          <p:cNvPr id="3510" name="Google Shape;3510;p136"/>
          <p:cNvSpPr txBox="1">
            <a:spLocks noGrp="1"/>
          </p:cNvSpPr>
          <p:nvPr>
            <p:ph type="title"/>
          </p:nvPr>
        </p:nvSpPr>
        <p:spPr>
          <a:xfrm>
            <a:off x="576650" y="1752850"/>
            <a:ext cx="6745800" cy="960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3000"/>
              <a:buFont typeface="Arial"/>
              <a:buNone/>
            </a:pPr>
            <a:r>
              <a:rPr lang="en-US" dirty="0">
                <a:latin typeface="Lexend Deca"/>
                <a:ea typeface="Lexend Deca"/>
                <a:cs typeface="Lexend Deca"/>
                <a:sym typeface="Lexend Deca"/>
              </a:rPr>
              <a:t>Key Elements</a:t>
            </a:r>
            <a:endParaRPr dirty="0">
              <a:latin typeface="Lexend Deca"/>
              <a:ea typeface="Lexend Deca"/>
              <a:cs typeface="Lexend Deca"/>
              <a:sym typeface="Lexend Deca"/>
            </a:endParaRPr>
          </a:p>
        </p:txBody>
      </p:sp>
      <p:sp>
        <p:nvSpPr>
          <p:cNvPr id="3511" name="Google Shape;3511;p136"/>
          <p:cNvSpPr txBox="1">
            <a:spLocks noGrp="1"/>
          </p:cNvSpPr>
          <p:nvPr>
            <p:ph type="body" idx="1"/>
          </p:nvPr>
        </p:nvSpPr>
        <p:spPr>
          <a:xfrm>
            <a:off x="582517" y="3101395"/>
            <a:ext cx="4800600" cy="510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0"/>
              <a:buFont typeface="Arial"/>
              <a:buNone/>
            </a:pPr>
            <a:r>
              <a:rPr lang="en-US" dirty="0">
                <a:latin typeface="Lexend Deca"/>
                <a:ea typeface="Lexend Deca"/>
                <a:cs typeface="Lexend Deca"/>
                <a:sym typeface="Lexend Deca"/>
              </a:rPr>
              <a:t>Context, Memory, and Harness Engineering</a:t>
            </a:r>
            <a:endParaRPr dirty="0">
              <a:latin typeface="Lexend Deca"/>
              <a:ea typeface="Lexend Deca"/>
              <a:cs typeface="Lexend Deca"/>
              <a:sym typeface="Lexend Deca"/>
            </a:endParaRPr>
          </a:p>
        </p:txBody>
      </p:sp>
      <p:sp>
        <p:nvSpPr>
          <p:cNvPr id="3512" name="Google Shape;3512;p136"/>
          <p:cNvSpPr txBox="1">
            <a:spLocks noGrp="1"/>
          </p:cNvSpPr>
          <p:nvPr>
            <p:ph type="sldNum" idx="12"/>
          </p:nvPr>
        </p:nvSpPr>
        <p:spPr>
          <a:xfrm>
            <a:off x="204025" y="4937694"/>
            <a:ext cx="205800" cy="20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600"/>
              <a:buNone/>
            </a:pPr>
            <a:fld id="{00000000-1234-1234-1234-123412341234}" type="slidenum">
              <a:rPr lang="en-US"/>
              <a:t>26</a:t>
            </a:fld>
            <a:endParaRPr/>
          </a:p>
        </p:txBody>
      </p:sp>
      <p:sp>
        <p:nvSpPr>
          <p:cNvPr id="3513" name="Google Shape;3513;p136"/>
          <p:cNvSpPr txBox="1">
            <a:spLocks noGrp="1"/>
          </p:cNvSpPr>
          <p:nvPr>
            <p:ph type="ftr" idx="11"/>
          </p:nvPr>
        </p:nvSpPr>
        <p:spPr>
          <a:xfrm>
            <a:off x="409764" y="4937873"/>
            <a:ext cx="3231600" cy="205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100"/>
              <a:buNone/>
            </a:pPr>
            <a:r>
              <a:rPr lang="en-US"/>
              <a:t>Copyright © 2026, Oracle and/or its affiliates</a:t>
            </a:r>
            <a:endParaRPr/>
          </a:p>
        </p:txBody>
      </p:sp>
    </p:spTree>
    <p:extLst>
      <p:ext uri="{BB962C8B-B14F-4D97-AF65-F5344CB8AC3E}">
        <p14:creationId xmlns:p14="http://schemas.microsoft.com/office/powerpoint/2010/main" val="509289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23939"/>
        </a:solidFill>
        <a:effectLst/>
      </p:bgPr>
    </p:bg>
    <p:spTree>
      <p:nvGrpSpPr>
        <p:cNvPr id="1" name="Shape 4060"/>
        <p:cNvGrpSpPr/>
        <p:nvPr/>
      </p:nvGrpSpPr>
      <p:grpSpPr>
        <a:xfrm>
          <a:off x="0" y="0"/>
          <a:ext cx="0" cy="0"/>
          <a:chOff x="0" y="0"/>
          <a:chExt cx="0" cy="0"/>
        </a:xfrm>
      </p:grpSpPr>
      <p:sp>
        <p:nvSpPr>
          <p:cNvPr id="4061" name="Google Shape;4061;p162"/>
          <p:cNvSpPr/>
          <p:nvPr/>
        </p:nvSpPr>
        <p:spPr>
          <a:xfrm>
            <a:off x="3147970" y="1240544"/>
            <a:ext cx="1332300" cy="15498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TECHNIQUES</a:t>
            </a:r>
            <a:br>
              <a:rPr kumimoji="0" lang="en-US" sz="700" b="0" i="0" u="none" strike="noStrike" kern="0" cap="none" spc="0" normalizeH="0" baseline="0" noProof="0">
                <a:ln>
                  <a:noFill/>
                </a:ln>
                <a:solidFill>
                  <a:srgbClr val="FFFFFF"/>
                </a:solidFill>
                <a:effectLst/>
                <a:uLnTx/>
                <a:uFillTx/>
                <a:latin typeface="Arial"/>
                <a:ea typeface="Arial"/>
                <a:cs typeface="Arial"/>
                <a:sym typeface="Arial"/>
              </a:rPr>
            </a:b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62" name="Google Shape;4062;p162"/>
          <p:cNvSpPr/>
          <p:nvPr/>
        </p:nvSpPr>
        <p:spPr>
          <a:xfrm>
            <a:off x="1531" y="1"/>
            <a:ext cx="3051900" cy="51435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Lexend Deca"/>
              <a:ea typeface="Lexend Deca"/>
              <a:cs typeface="Lexend Deca"/>
              <a:sym typeface="Lexend Deca"/>
            </a:endParaRPr>
          </a:p>
        </p:txBody>
      </p:sp>
      <p:sp>
        <p:nvSpPr>
          <p:cNvPr id="4064" name="Google Shape;4064;p162"/>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fld id="{00000000-1234-1234-1234-123412341234}" type="slidenum">
              <a:rPr kumimoji="0" lang="en-US" sz="700" b="0" i="0" u="none" strike="noStrike" kern="0" cap="none" spc="0" normalizeH="0" baseline="0" noProof="0">
                <a:ln>
                  <a:noFill/>
                </a:ln>
                <a:solidFill>
                  <a:srgbClr val="F2F2F2"/>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t>27</a:t>
            </a:fld>
            <a:endParaRPr kumimoji="0" sz="700" b="0" i="0" u="none" strike="noStrike" kern="0" cap="none" spc="0" normalizeH="0" baseline="0" noProof="0">
              <a:ln>
                <a:noFill/>
              </a:ln>
              <a:solidFill>
                <a:srgbClr val="F2F2F2"/>
              </a:solidFill>
              <a:effectLst/>
              <a:uLnTx/>
              <a:uFillTx/>
              <a:latin typeface="Arial"/>
              <a:cs typeface="Arial"/>
              <a:sym typeface="Arial"/>
            </a:endParaRPr>
          </a:p>
        </p:txBody>
      </p:sp>
      <p:graphicFrame>
        <p:nvGraphicFramePr>
          <p:cNvPr id="4065" name="Google Shape;4065;p162"/>
          <p:cNvGraphicFramePr/>
          <p:nvPr/>
        </p:nvGraphicFramePr>
        <p:xfrm>
          <a:off x="-1275" y="1468755"/>
          <a:ext cx="3048000" cy="2411810"/>
        </p:xfrm>
        <a:graphic>
          <a:graphicData uri="http://schemas.openxmlformats.org/drawingml/2006/table">
            <a:tbl>
              <a:tblPr>
                <a:noFill/>
                <a:tableStyleId>{CC9F4FD7-2C50-4D1B-B10A-EDE5E6F98748}</a:tableStyleId>
              </a:tblPr>
              <a:tblGrid>
                <a:gridCol w="3048000">
                  <a:extLst>
                    <a:ext uri="{9D8B030D-6E8A-4147-A177-3AD203B41FA5}">
                      <a16:colId xmlns:a16="http://schemas.microsoft.com/office/drawing/2014/main" val="20000"/>
                    </a:ext>
                  </a:extLst>
                </a:gridCol>
              </a:tblGrid>
              <a:tr h="0">
                <a:tc>
                  <a:txBody>
                    <a:bodyPr/>
                    <a:lstStyle/>
                    <a:p>
                      <a:pPr marL="0" marR="0" lvl="0" indent="0" algn="l" rtl="0">
                        <a:lnSpc>
                          <a:spcPct val="100000"/>
                        </a:lnSpc>
                        <a:spcBef>
                          <a:spcPts val="0"/>
                        </a:spcBef>
                        <a:spcAft>
                          <a:spcPts val="0"/>
                        </a:spcAft>
                        <a:buClr>
                          <a:schemeClr val="lt1"/>
                        </a:buClr>
                        <a:buSzPts val="1700"/>
                        <a:buFont typeface="Arial"/>
                        <a:buNone/>
                      </a:pPr>
                      <a:r>
                        <a:rPr lang="en-US" sz="1700" b="1" u="none" strike="noStrike" cap="none">
                          <a:solidFill>
                            <a:schemeClr val="lt1"/>
                          </a:solidFill>
                          <a:latin typeface="Lexend Deca"/>
                          <a:ea typeface="Lexend Deca"/>
                          <a:cs typeface="Lexend Deca"/>
                          <a:sym typeface="Lexend Deca"/>
                        </a:rPr>
                        <a:t>Context Engineering</a:t>
                      </a:r>
                      <a:endParaRPr sz="1700" b="1" u="none" strike="noStrike" cap="none">
                        <a:latin typeface="Lexend Deca"/>
                        <a:ea typeface="Lexend Deca"/>
                        <a:cs typeface="Lexend Deca"/>
                        <a:sym typeface="Lexend Deca"/>
                      </a:endParaRPr>
                    </a:p>
                  </a:txBody>
                  <a:tcPr marL="377200" marR="377200" marT="68600" marB="240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61150">
                <a:tc>
                  <a:txBody>
                    <a:bodyPr/>
                    <a:lstStyle/>
                    <a:p>
                      <a:pPr marL="0" marR="0" lvl="0" indent="0" algn="l" rtl="0">
                        <a:lnSpc>
                          <a:spcPct val="100000"/>
                        </a:lnSpc>
                        <a:spcBef>
                          <a:spcPts val="0"/>
                        </a:spcBef>
                        <a:spcAft>
                          <a:spcPts val="0"/>
                        </a:spcAft>
                        <a:buClr>
                          <a:schemeClr val="lt1"/>
                        </a:buClr>
                        <a:buSzPts val="1400"/>
                        <a:buFont typeface="Arial"/>
                        <a:buNone/>
                      </a:pPr>
                      <a:r>
                        <a:rPr lang="en-US" sz="1400" i="0" u="none" strike="noStrike" cap="none">
                          <a:solidFill>
                            <a:schemeClr val="lt1"/>
                          </a:solidFill>
                          <a:latin typeface="Lexend Deca"/>
                          <a:ea typeface="Lexend Deca"/>
                          <a:cs typeface="Lexend Deca"/>
                          <a:sym typeface="Lexend Deca"/>
                        </a:rPr>
                        <a:t>The practice of selecting, structuring, and prioritizing tokens within a finite context window, optimizing the signal-to-noise ratio of inputs to reliably produce desired model behavior.</a:t>
                      </a:r>
                      <a:endParaRPr sz="1400" u="none" strike="noStrike" cap="none">
                        <a:solidFill>
                          <a:schemeClr val="lt1"/>
                        </a:solidFill>
                        <a:latin typeface="Lexend Deca"/>
                        <a:ea typeface="Lexend Deca"/>
                        <a:cs typeface="Lexend Deca"/>
                        <a:sym typeface="Lexend Deca"/>
                      </a:endParaRPr>
                    </a:p>
                  </a:txBody>
                  <a:tcPr marL="377200" marR="377200" marT="68600" marB="686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066" name="Google Shape;4066;p162"/>
          <p:cNvPicPr preferRelativeResize="0"/>
          <p:nvPr/>
        </p:nvPicPr>
        <p:blipFill rotWithShape="1">
          <a:blip r:embed="rId3">
            <a:alphaModFix/>
          </a:blip>
          <a:srcRect/>
          <a:stretch/>
        </p:blipFill>
        <p:spPr>
          <a:xfrm>
            <a:off x="8387334" y="4766310"/>
            <a:ext cx="377190" cy="377190"/>
          </a:xfrm>
          <a:prstGeom prst="rect">
            <a:avLst/>
          </a:prstGeom>
          <a:noFill/>
          <a:ln>
            <a:noFill/>
          </a:ln>
        </p:spPr>
      </p:pic>
      <p:sp>
        <p:nvSpPr>
          <p:cNvPr id="4067" name="Google Shape;4067;p162"/>
          <p:cNvSpPr txBox="1"/>
          <p:nvPr/>
        </p:nvSpPr>
        <p:spPr>
          <a:xfrm>
            <a:off x="845819" y="4817984"/>
            <a:ext cx="4308900" cy="273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AEA8A2"/>
              </a:buClr>
              <a:buSzPts val="700"/>
              <a:buFont typeface="Arial"/>
              <a:buNone/>
              <a:tabLst/>
              <a:defRPr/>
            </a:pPr>
            <a:r>
              <a:rPr kumimoji="0" lang="en-US" sz="700" b="0" i="0" u="none" strike="noStrike" kern="0" cap="none" spc="0" normalizeH="0" baseline="0" noProof="0" dirty="0">
                <a:ln>
                  <a:noFill/>
                </a:ln>
                <a:solidFill>
                  <a:srgbClr val="AEA8A2"/>
                </a:solidFill>
                <a:effectLst/>
                <a:uLnTx/>
                <a:uFillTx/>
                <a:latin typeface="Arial"/>
                <a:ea typeface="Arial"/>
                <a:cs typeface="Arial"/>
                <a:sym typeface="Arial"/>
              </a:rPr>
              <a:t>Copyright © 2026, Oracle and/or its affiliates</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068" name="Google Shape;4068;p162"/>
          <p:cNvCxnSpPr/>
          <p:nvPr/>
        </p:nvCxnSpPr>
        <p:spPr>
          <a:xfrm>
            <a:off x="6181908" y="3372780"/>
            <a:ext cx="8700" cy="610200"/>
          </a:xfrm>
          <a:prstGeom prst="straightConnector1">
            <a:avLst/>
          </a:prstGeom>
          <a:noFill/>
          <a:ln w="21425" cap="flat" cmpd="sng">
            <a:solidFill>
              <a:srgbClr val="C69133"/>
            </a:solidFill>
            <a:prstDash val="dot"/>
            <a:round/>
            <a:headEnd type="none" w="sm" len="sm"/>
            <a:tailEnd type="triangle" w="med" len="med"/>
          </a:ln>
        </p:spPr>
      </p:cxnSp>
      <p:sp>
        <p:nvSpPr>
          <p:cNvPr id="4069" name="Google Shape;4069;p162"/>
          <p:cNvSpPr/>
          <p:nvPr/>
        </p:nvSpPr>
        <p:spPr>
          <a:xfrm>
            <a:off x="4891032" y="2236609"/>
            <a:ext cx="2609400" cy="368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LLM Context Window</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[Augmented Prompt] + [retrieved documents] + [user query]</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070" name="Google Shape;4070;p162"/>
          <p:cNvCxnSpPr/>
          <p:nvPr/>
        </p:nvCxnSpPr>
        <p:spPr>
          <a:xfrm rot="10800000" flipH="1">
            <a:off x="3289765" y="1423959"/>
            <a:ext cx="1044000" cy="5100"/>
          </a:xfrm>
          <a:prstGeom prst="straightConnector1">
            <a:avLst/>
          </a:prstGeom>
          <a:noFill/>
          <a:ln w="9525" cap="flat" cmpd="sng">
            <a:solidFill>
              <a:schemeClr val="lt1"/>
            </a:solidFill>
            <a:prstDash val="solid"/>
            <a:round/>
            <a:headEnd type="none" w="sm" len="sm"/>
            <a:tailEnd type="none" w="sm" len="sm"/>
          </a:ln>
        </p:spPr>
      </p:cxnSp>
      <p:sp>
        <p:nvSpPr>
          <p:cNvPr id="4071" name="Google Shape;4071;p162"/>
          <p:cNvSpPr/>
          <p:nvPr/>
        </p:nvSpPr>
        <p:spPr>
          <a:xfrm>
            <a:off x="3227243" y="1508180"/>
            <a:ext cx="1167000" cy="239100"/>
          </a:xfrm>
          <a:prstGeom prst="roundRect">
            <a:avLst>
              <a:gd name="adj" fmla="val 16667"/>
            </a:avLst>
          </a:prstGeom>
          <a:solidFill>
            <a:srgbClr val="D48D0F"/>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Context Retrieval</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72" name="Google Shape;4072;p162"/>
          <p:cNvSpPr/>
          <p:nvPr/>
        </p:nvSpPr>
        <p:spPr>
          <a:xfrm>
            <a:off x="3231157" y="1817415"/>
            <a:ext cx="1167000" cy="239100"/>
          </a:xfrm>
          <a:prstGeom prst="roundRect">
            <a:avLst>
              <a:gd name="adj" fmla="val 16667"/>
            </a:avLst>
          </a:prstGeom>
          <a:solidFill>
            <a:srgbClr val="547575"/>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Context Reduction</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73" name="Google Shape;4073;p162"/>
          <p:cNvSpPr/>
          <p:nvPr/>
        </p:nvSpPr>
        <p:spPr>
          <a:xfrm>
            <a:off x="3231156" y="2126651"/>
            <a:ext cx="1167000" cy="239100"/>
          </a:xfrm>
          <a:prstGeom prst="roundRect">
            <a:avLst>
              <a:gd name="adj" fmla="val 16667"/>
            </a:avLst>
          </a:prstGeom>
          <a:solidFill>
            <a:srgbClr val="544E49"/>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Context Offloading</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074" name="Google Shape;4074;p162"/>
          <p:cNvCxnSpPr/>
          <p:nvPr/>
        </p:nvCxnSpPr>
        <p:spPr>
          <a:xfrm rot="10800000" flipH="1">
            <a:off x="5675143" y="2419755"/>
            <a:ext cx="1044000" cy="5100"/>
          </a:xfrm>
          <a:prstGeom prst="straightConnector1">
            <a:avLst/>
          </a:prstGeom>
          <a:noFill/>
          <a:ln w="9525" cap="flat" cmpd="sng">
            <a:solidFill>
              <a:schemeClr val="lt1"/>
            </a:solidFill>
            <a:prstDash val="solid"/>
            <a:round/>
            <a:headEnd type="none" w="sm" len="sm"/>
            <a:tailEnd type="none" w="sm" len="sm"/>
          </a:ln>
        </p:spPr>
      </p:cxnSp>
      <p:sp>
        <p:nvSpPr>
          <p:cNvPr id="4075" name="Google Shape;4075;p162"/>
          <p:cNvSpPr/>
          <p:nvPr/>
        </p:nvSpPr>
        <p:spPr>
          <a:xfrm>
            <a:off x="5540234" y="3999717"/>
            <a:ext cx="1254300" cy="368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OUTPUT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1" u="none" strike="noStrike" kern="0" cap="none" spc="0" normalizeH="0" baseline="0" noProof="0">
                <a:ln>
                  <a:noFill/>
                </a:ln>
                <a:solidFill>
                  <a:srgbClr val="FFFFFF"/>
                </a:solidFill>
                <a:effectLst/>
                <a:uLnTx/>
                <a:uFillTx/>
                <a:latin typeface="Arial"/>
                <a:ea typeface="Arial"/>
                <a:cs typeface="Arial"/>
                <a:sym typeface="Arial"/>
              </a:rPr>
              <a:t>GROUNDED RESPONSE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076" name="Google Shape;4076;p162"/>
          <p:cNvCxnSpPr/>
          <p:nvPr/>
        </p:nvCxnSpPr>
        <p:spPr>
          <a:xfrm rot="10800000" flipH="1">
            <a:off x="5663398" y="4170653"/>
            <a:ext cx="1044000" cy="5100"/>
          </a:xfrm>
          <a:prstGeom prst="straightConnector1">
            <a:avLst/>
          </a:prstGeom>
          <a:noFill/>
          <a:ln w="9525" cap="flat" cmpd="sng">
            <a:solidFill>
              <a:schemeClr val="lt1"/>
            </a:solidFill>
            <a:prstDash val="solid"/>
            <a:round/>
            <a:headEnd type="none" w="sm" len="sm"/>
            <a:tailEnd type="none" w="sm" len="sm"/>
          </a:ln>
        </p:spPr>
      </p:cxnSp>
      <p:cxnSp>
        <p:nvCxnSpPr>
          <p:cNvPr id="4077" name="Google Shape;4077;p162"/>
          <p:cNvCxnSpPr>
            <a:stCxn id="4072" idx="3"/>
            <a:endCxn id="4078" idx="1"/>
          </p:cNvCxnSpPr>
          <p:nvPr/>
        </p:nvCxnSpPr>
        <p:spPr>
          <a:xfrm>
            <a:off x="4398157" y="1936965"/>
            <a:ext cx="505200" cy="1057800"/>
          </a:xfrm>
          <a:prstGeom prst="bentConnector3">
            <a:avLst>
              <a:gd name="adj1" fmla="val 49998"/>
            </a:avLst>
          </a:prstGeom>
          <a:noFill/>
          <a:ln w="21425" cap="flat" cmpd="sng">
            <a:solidFill>
              <a:srgbClr val="C69133"/>
            </a:solidFill>
            <a:prstDash val="dot"/>
            <a:round/>
            <a:headEnd type="none" w="sm" len="sm"/>
            <a:tailEnd type="triangle" w="med" len="med"/>
          </a:ln>
        </p:spPr>
      </p:cxnSp>
      <p:cxnSp>
        <p:nvCxnSpPr>
          <p:cNvPr id="4079" name="Google Shape;4079;p162"/>
          <p:cNvCxnSpPr/>
          <p:nvPr/>
        </p:nvCxnSpPr>
        <p:spPr>
          <a:xfrm>
            <a:off x="6172678" y="1680716"/>
            <a:ext cx="8700" cy="529200"/>
          </a:xfrm>
          <a:prstGeom prst="straightConnector1">
            <a:avLst/>
          </a:prstGeom>
          <a:noFill/>
          <a:ln w="21425" cap="flat" cmpd="sng">
            <a:solidFill>
              <a:srgbClr val="C69133"/>
            </a:solidFill>
            <a:prstDash val="dot"/>
            <a:round/>
            <a:headEnd type="none" w="sm" len="sm"/>
            <a:tailEnd type="triangle" w="med" len="med"/>
          </a:ln>
        </p:spPr>
      </p:cxnSp>
      <p:sp>
        <p:nvSpPr>
          <p:cNvPr id="4080" name="Google Shape;4080;p162"/>
          <p:cNvSpPr/>
          <p:nvPr/>
        </p:nvSpPr>
        <p:spPr>
          <a:xfrm>
            <a:off x="3231156" y="2417693"/>
            <a:ext cx="1167000" cy="239100"/>
          </a:xfrm>
          <a:prstGeom prst="roundRect">
            <a:avLst>
              <a:gd name="adj" fmla="val 16667"/>
            </a:avLst>
          </a:prstGeom>
          <a:solidFill>
            <a:srgbClr val="2D2B29"/>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Sandbox</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4081" name="Google Shape;4081;p162"/>
          <p:cNvCxnSpPr/>
          <p:nvPr/>
        </p:nvCxnSpPr>
        <p:spPr>
          <a:xfrm rot="10800000" flipH="1">
            <a:off x="7850167" y="1487459"/>
            <a:ext cx="1044000" cy="5100"/>
          </a:xfrm>
          <a:prstGeom prst="straightConnector1">
            <a:avLst/>
          </a:prstGeom>
          <a:noFill/>
          <a:ln w="9525" cap="flat" cmpd="sng">
            <a:solidFill>
              <a:schemeClr val="lt1"/>
            </a:solidFill>
            <a:prstDash val="solid"/>
            <a:round/>
            <a:headEnd type="none" w="sm" len="sm"/>
            <a:tailEnd type="none" w="sm" len="sm"/>
          </a:ln>
        </p:spPr>
      </p:cxnSp>
      <p:sp>
        <p:nvSpPr>
          <p:cNvPr id="4082" name="Google Shape;4082;p162"/>
          <p:cNvSpPr/>
          <p:nvPr/>
        </p:nvSpPr>
        <p:spPr>
          <a:xfrm>
            <a:off x="7787645" y="1571679"/>
            <a:ext cx="1167000" cy="239100"/>
          </a:xfrm>
          <a:prstGeom prst="roundRect">
            <a:avLst>
              <a:gd name="adj" fmla="val 16667"/>
            </a:avLst>
          </a:prstGeom>
          <a:solidFill>
            <a:srgbClr val="D48D0F"/>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Documents | PDFs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3" name="Google Shape;4083;p162"/>
          <p:cNvSpPr/>
          <p:nvPr/>
        </p:nvSpPr>
        <p:spPr>
          <a:xfrm>
            <a:off x="7791559" y="1880915"/>
            <a:ext cx="1167000" cy="239100"/>
          </a:xfrm>
          <a:prstGeom prst="roundRect">
            <a:avLst>
              <a:gd name="adj" fmla="val 16667"/>
            </a:avLst>
          </a:prstGeom>
          <a:solidFill>
            <a:srgbClr val="547575"/>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Internal Docs | Wiki</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4" name="Google Shape;4084;p162"/>
          <p:cNvSpPr/>
          <p:nvPr/>
        </p:nvSpPr>
        <p:spPr>
          <a:xfrm>
            <a:off x="7791558" y="2190151"/>
            <a:ext cx="1167000" cy="239100"/>
          </a:xfrm>
          <a:prstGeom prst="roundRect">
            <a:avLst>
              <a:gd name="adj" fmla="val 16667"/>
            </a:avLst>
          </a:prstGeom>
          <a:solidFill>
            <a:srgbClr val="544E49"/>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Vector Embeddings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5" name="Google Shape;4085;p162"/>
          <p:cNvSpPr/>
          <p:nvPr/>
        </p:nvSpPr>
        <p:spPr>
          <a:xfrm>
            <a:off x="7791558" y="2481192"/>
            <a:ext cx="1167000" cy="239100"/>
          </a:xfrm>
          <a:prstGeom prst="roundRect">
            <a:avLst>
              <a:gd name="adj" fmla="val 16667"/>
            </a:avLst>
          </a:prstGeom>
          <a:solidFill>
            <a:srgbClr val="2D2B29"/>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External Source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6" name="Google Shape;4086;p162"/>
          <p:cNvSpPr/>
          <p:nvPr/>
        </p:nvSpPr>
        <p:spPr>
          <a:xfrm>
            <a:off x="4964009" y="653502"/>
            <a:ext cx="2322900" cy="970500"/>
          </a:xfrm>
          <a:prstGeom prst="roundRect">
            <a:avLst>
              <a:gd name="adj" fmla="val 16667"/>
            </a:avLst>
          </a:prstGeom>
          <a:solidFill>
            <a:srgbClr val="FFFFFF">
              <a:alpha val="30196"/>
            </a:srgbClr>
          </a:solidFill>
          <a:ln w="214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RETREIEVAL ENGINE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vector_search(query, k=10)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 rerank → top 3</a:t>
            </a:r>
            <a:br>
              <a:rPr kumimoji="0" lang="en-US" sz="700" b="0" i="0" u="none" strike="noStrike" kern="0" cap="none" spc="0" normalizeH="0" baseline="0" noProof="0">
                <a:ln>
                  <a:noFill/>
                </a:ln>
                <a:solidFill>
                  <a:srgbClr val="FFFFFF"/>
                </a:solidFill>
                <a:effectLst/>
                <a:uLnTx/>
                <a:uFillTx/>
                <a:latin typeface="Arial"/>
                <a:ea typeface="Arial"/>
                <a:cs typeface="Arial"/>
                <a:sym typeface="Arial"/>
              </a:rPr>
            </a:br>
            <a:br>
              <a:rPr kumimoji="0" lang="en-US" sz="700" b="0" i="0" u="none" strike="noStrike" kern="0" cap="none" spc="0" normalizeH="0" baseline="0" noProof="0">
                <a:ln>
                  <a:noFill/>
                </a:ln>
                <a:solidFill>
                  <a:srgbClr val="FFFFFF"/>
                </a:solidFill>
                <a:effectLst/>
                <a:uLnTx/>
                <a:uFillTx/>
                <a:latin typeface="Arial"/>
                <a:ea typeface="Arial"/>
                <a:cs typeface="Arial"/>
                <a:sym typeface="Arial"/>
              </a:rPr>
            </a:br>
            <a:r>
              <a:rPr kumimoji="0" lang="en-US" sz="700" b="0" i="1" u="none" strike="noStrike" kern="0" cap="none" spc="0" normalizeH="0" baseline="0" noProof="0">
                <a:ln>
                  <a:noFill/>
                </a:ln>
                <a:solidFill>
                  <a:srgbClr val="FFFFFF"/>
                </a:solidFill>
                <a:effectLst/>
                <a:uLnTx/>
                <a:uFillTx/>
                <a:latin typeface="Arial"/>
                <a:ea typeface="Arial"/>
                <a:cs typeface="Arial"/>
                <a:sym typeface="Arial"/>
              </a:rPr>
              <a:t>Semantic similatiry saerch</a:t>
            </a:r>
            <a:endParaRPr kumimoji="0" sz="700" b="0" i="1"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1" u="none" strike="noStrike" kern="0" cap="none" spc="0" normalizeH="0" baseline="0" noProof="0">
                <a:ln>
                  <a:noFill/>
                </a:ln>
                <a:solidFill>
                  <a:srgbClr val="FFFFFF"/>
                </a:solidFill>
                <a:effectLst/>
                <a:uLnTx/>
                <a:uFillTx/>
                <a:latin typeface="Arial"/>
                <a:ea typeface="Arial"/>
                <a:cs typeface="Arial"/>
                <a:sym typeface="Arial"/>
              </a:rPr>
              <a:t>Hybrid Search</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087" name="Google Shape;4087;p162"/>
          <p:cNvCxnSpPr/>
          <p:nvPr/>
        </p:nvCxnSpPr>
        <p:spPr>
          <a:xfrm rot="5400000" flipH="1">
            <a:off x="7219053" y="1096162"/>
            <a:ext cx="571200" cy="398400"/>
          </a:xfrm>
          <a:prstGeom prst="bentConnector3">
            <a:avLst>
              <a:gd name="adj1" fmla="val 50000"/>
            </a:avLst>
          </a:prstGeom>
          <a:noFill/>
          <a:ln w="21425" cap="flat" cmpd="sng">
            <a:solidFill>
              <a:srgbClr val="C69133"/>
            </a:solidFill>
            <a:prstDash val="dot"/>
            <a:round/>
            <a:headEnd type="none" w="sm" len="sm"/>
            <a:tailEnd type="triangle" w="med" len="med"/>
          </a:ln>
        </p:spPr>
      </p:cxnSp>
      <p:sp>
        <p:nvSpPr>
          <p:cNvPr id="4088" name="Google Shape;4088;p162"/>
          <p:cNvSpPr/>
          <p:nvPr/>
        </p:nvSpPr>
        <p:spPr>
          <a:xfrm>
            <a:off x="7697789" y="1304044"/>
            <a:ext cx="1332300" cy="15498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KNOWLEDGE BASE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br>
              <a:rPr kumimoji="0" lang="en-US" sz="700" b="0" i="0" u="none" strike="noStrike" kern="0" cap="none" spc="0" normalizeH="0" baseline="0" noProof="0">
                <a:ln>
                  <a:noFill/>
                </a:ln>
                <a:solidFill>
                  <a:srgbClr val="FFFFFF"/>
                </a:solidFill>
                <a:effectLst/>
                <a:uLnTx/>
                <a:uFillTx/>
                <a:latin typeface="Arial"/>
                <a:ea typeface="Arial"/>
                <a:cs typeface="Arial"/>
                <a:sym typeface="Arial"/>
              </a:rPr>
            </a:b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9" name="Google Shape;4089;p162"/>
          <p:cNvSpPr/>
          <p:nvPr/>
        </p:nvSpPr>
        <p:spPr>
          <a:xfrm>
            <a:off x="7745902" y="3658814"/>
            <a:ext cx="1254300" cy="368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USER INPUT</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1" u="none" strike="noStrike" kern="0" cap="none" spc="0" normalizeH="0" baseline="0" noProof="0">
                <a:ln>
                  <a:noFill/>
                </a:ln>
                <a:solidFill>
                  <a:srgbClr val="FFFFFF"/>
                </a:solidFill>
                <a:effectLst/>
                <a:uLnTx/>
                <a:uFillTx/>
                <a:latin typeface="Arial"/>
                <a:ea typeface="Arial"/>
                <a:cs typeface="Arial"/>
                <a:sym typeface="Arial"/>
              </a:rPr>
              <a:t>QUERY</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090" name="Google Shape;4090;p162"/>
          <p:cNvCxnSpPr/>
          <p:nvPr/>
        </p:nvCxnSpPr>
        <p:spPr>
          <a:xfrm rot="10800000" flipH="1">
            <a:off x="7869066" y="3829751"/>
            <a:ext cx="1044000" cy="5100"/>
          </a:xfrm>
          <a:prstGeom prst="straightConnector1">
            <a:avLst/>
          </a:prstGeom>
          <a:noFill/>
          <a:ln w="9525" cap="flat" cmpd="sng">
            <a:solidFill>
              <a:schemeClr val="lt1"/>
            </a:solidFill>
            <a:prstDash val="solid"/>
            <a:round/>
            <a:headEnd type="none" w="sm" len="sm"/>
            <a:tailEnd type="none" w="sm" len="sm"/>
          </a:ln>
        </p:spPr>
      </p:cxnSp>
      <p:cxnSp>
        <p:nvCxnSpPr>
          <p:cNvPr id="4091" name="Google Shape;4091;p162"/>
          <p:cNvCxnSpPr/>
          <p:nvPr/>
        </p:nvCxnSpPr>
        <p:spPr>
          <a:xfrm rot="10800000">
            <a:off x="8416288" y="2858275"/>
            <a:ext cx="16800" cy="797100"/>
          </a:xfrm>
          <a:prstGeom prst="straightConnector1">
            <a:avLst/>
          </a:prstGeom>
          <a:noFill/>
          <a:ln w="21425" cap="flat" cmpd="sng">
            <a:solidFill>
              <a:srgbClr val="C69133"/>
            </a:solidFill>
            <a:prstDash val="dot"/>
            <a:round/>
            <a:headEnd type="none" w="sm" len="sm"/>
            <a:tailEnd type="triangle" w="med" len="med"/>
          </a:ln>
        </p:spPr>
      </p:cxnSp>
      <p:sp>
        <p:nvSpPr>
          <p:cNvPr id="4092" name="Google Shape;4092;p162"/>
          <p:cNvSpPr/>
          <p:nvPr/>
        </p:nvSpPr>
        <p:spPr>
          <a:xfrm>
            <a:off x="4899094" y="2604265"/>
            <a:ext cx="2617200" cy="260400"/>
          </a:xfrm>
          <a:prstGeom prst="roundRect">
            <a:avLst>
              <a:gd name="adj" fmla="val 16667"/>
            </a:avLst>
          </a:prstGeom>
          <a:solidFill>
            <a:srgbClr val="343B3B"/>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Developer Instructions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78" name="Google Shape;4078;p162"/>
          <p:cNvSpPr/>
          <p:nvPr/>
        </p:nvSpPr>
        <p:spPr>
          <a:xfrm>
            <a:off x="4903358" y="2864425"/>
            <a:ext cx="2617200" cy="260400"/>
          </a:xfrm>
          <a:prstGeom prst="roundRect">
            <a:avLst>
              <a:gd name="adj" fmla="val 16667"/>
            </a:avLst>
          </a:prstGeom>
          <a:solidFill>
            <a:srgbClr val="343B3B"/>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dirty="0">
                <a:ln>
                  <a:noFill/>
                </a:ln>
                <a:solidFill>
                  <a:srgbClr val="FFFFFF"/>
                </a:solidFill>
                <a:effectLst/>
                <a:uLnTx/>
                <a:uFillTx/>
                <a:latin typeface="Arial"/>
                <a:ea typeface="Arial"/>
                <a:cs typeface="Arial"/>
                <a:sym typeface="Arial"/>
              </a:rPr>
              <a:t>Skills.MD / Agents.MD</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093" name="Google Shape;4093;p162"/>
          <p:cNvSpPr/>
          <p:nvPr/>
        </p:nvSpPr>
        <p:spPr>
          <a:xfrm>
            <a:off x="4899093" y="3128850"/>
            <a:ext cx="2617200" cy="260400"/>
          </a:xfrm>
          <a:prstGeom prst="roundRect">
            <a:avLst>
              <a:gd name="adj" fmla="val 16667"/>
            </a:avLst>
          </a:prstGeom>
          <a:solidFill>
            <a:srgbClr val="343B3B"/>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Tool Schemas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94" name="Google Shape;4094;p162"/>
          <p:cNvSpPr/>
          <p:nvPr/>
        </p:nvSpPr>
        <p:spPr>
          <a:xfrm>
            <a:off x="4903358" y="3389010"/>
            <a:ext cx="2617200" cy="260400"/>
          </a:xfrm>
          <a:prstGeom prst="roundRect">
            <a:avLst>
              <a:gd name="adj" fmla="val 16667"/>
            </a:avLst>
          </a:prstGeom>
          <a:solidFill>
            <a:srgbClr val="343B3B"/>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Conversation History</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532423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23939"/>
        </a:solidFill>
        <a:effectLst/>
      </p:bgPr>
    </p:bg>
    <p:spTree>
      <p:nvGrpSpPr>
        <p:cNvPr id="1" name="Shape 4107"/>
        <p:cNvGrpSpPr/>
        <p:nvPr/>
      </p:nvGrpSpPr>
      <p:grpSpPr>
        <a:xfrm>
          <a:off x="0" y="0"/>
          <a:ext cx="0" cy="0"/>
          <a:chOff x="0" y="0"/>
          <a:chExt cx="0" cy="0"/>
        </a:xfrm>
      </p:grpSpPr>
      <p:sp>
        <p:nvSpPr>
          <p:cNvPr id="4108" name="Google Shape;4108;p164"/>
          <p:cNvSpPr/>
          <p:nvPr/>
        </p:nvSpPr>
        <p:spPr>
          <a:xfrm>
            <a:off x="1531" y="1"/>
            <a:ext cx="3051900" cy="51435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10" name="Google Shape;4110;p164"/>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fld id="{00000000-1234-1234-1234-123412341234}" type="slidenum">
              <a:rPr kumimoji="0" lang="en-US" sz="700" b="0" i="0" u="none" strike="noStrike" kern="0" cap="none" spc="0" normalizeH="0" baseline="0" noProof="0">
                <a:ln>
                  <a:noFill/>
                </a:ln>
                <a:solidFill>
                  <a:srgbClr val="F2F2F2"/>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t>28</a:t>
            </a:fld>
            <a:endParaRPr kumimoji="0" sz="700" b="0" i="0" u="none" strike="noStrike" kern="0" cap="none" spc="0" normalizeH="0" baseline="0" noProof="0">
              <a:ln>
                <a:noFill/>
              </a:ln>
              <a:solidFill>
                <a:srgbClr val="F2F2F2"/>
              </a:solidFill>
              <a:effectLst/>
              <a:uLnTx/>
              <a:uFillTx/>
              <a:latin typeface="Arial"/>
              <a:cs typeface="Arial"/>
              <a:sym typeface="Arial"/>
            </a:endParaRPr>
          </a:p>
        </p:txBody>
      </p:sp>
      <p:graphicFrame>
        <p:nvGraphicFramePr>
          <p:cNvPr id="4111" name="Google Shape;4111;p164"/>
          <p:cNvGraphicFramePr/>
          <p:nvPr/>
        </p:nvGraphicFramePr>
        <p:xfrm>
          <a:off x="-1275" y="1468755"/>
          <a:ext cx="3048000" cy="2625170"/>
        </p:xfrm>
        <a:graphic>
          <a:graphicData uri="http://schemas.openxmlformats.org/drawingml/2006/table">
            <a:tbl>
              <a:tblPr>
                <a:noFill/>
                <a:tableStyleId>{CC9F4FD7-2C50-4D1B-B10A-EDE5E6F98748}</a:tableStyleId>
              </a:tblPr>
              <a:tblGrid>
                <a:gridCol w="3048000">
                  <a:extLst>
                    <a:ext uri="{9D8B030D-6E8A-4147-A177-3AD203B41FA5}">
                      <a16:colId xmlns:a16="http://schemas.microsoft.com/office/drawing/2014/main" val="20000"/>
                    </a:ext>
                  </a:extLst>
                </a:gridCol>
              </a:tblGrid>
              <a:tr h="0">
                <a:tc>
                  <a:txBody>
                    <a:bodyPr/>
                    <a:lstStyle/>
                    <a:p>
                      <a:pPr marL="0" marR="0" lvl="0" indent="0" algn="l" rtl="0">
                        <a:lnSpc>
                          <a:spcPct val="100000"/>
                        </a:lnSpc>
                        <a:spcBef>
                          <a:spcPts val="0"/>
                        </a:spcBef>
                        <a:spcAft>
                          <a:spcPts val="0"/>
                        </a:spcAft>
                        <a:buClr>
                          <a:schemeClr val="lt1"/>
                        </a:buClr>
                        <a:buSzPts val="1700"/>
                        <a:buFont typeface="Arial"/>
                        <a:buNone/>
                      </a:pPr>
                      <a:r>
                        <a:rPr lang="en-US" sz="1700" b="1" u="none" strike="noStrike" cap="none">
                          <a:solidFill>
                            <a:schemeClr val="lt1"/>
                          </a:solidFill>
                        </a:rPr>
                        <a:t>Memory Engineering</a:t>
                      </a:r>
                      <a:endParaRPr sz="1700" b="1" u="none" strike="noStrike" cap="none"/>
                    </a:p>
                  </a:txBody>
                  <a:tcPr marL="377200" marR="377200" marT="68600" marB="240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61150">
                <a:tc>
                  <a:txBody>
                    <a:bodyPr/>
                    <a:lstStyle/>
                    <a:p>
                      <a:pPr marL="0" marR="0" lvl="0" indent="0" algn="l" rtl="0">
                        <a:lnSpc>
                          <a:spcPct val="100000"/>
                        </a:lnSpc>
                        <a:spcBef>
                          <a:spcPts val="0"/>
                        </a:spcBef>
                        <a:spcAft>
                          <a:spcPts val="0"/>
                        </a:spcAft>
                        <a:buClr>
                          <a:schemeClr val="lt1"/>
                        </a:buClr>
                        <a:buSzPts val="1400"/>
                        <a:buFont typeface="Arial"/>
                        <a:buNone/>
                      </a:pPr>
                      <a:r>
                        <a:rPr lang="en-US" sz="1400" u="none" strike="noStrike" cap="none">
                          <a:solidFill>
                            <a:schemeClr val="lt1"/>
                          </a:solidFill>
                          <a:latin typeface="Lexend Deca"/>
                          <a:ea typeface="Lexend Deca"/>
                          <a:cs typeface="Lexend Deca"/>
                          <a:sym typeface="Lexend Deca"/>
                        </a:rPr>
                        <a:t>The engineering discipline focused on designing, building, and maintaining memory systems for AI agents. It encompasses the storage, retrieval, classification, and lifecycle management of agent memory.</a:t>
                      </a:r>
                      <a:endParaRPr sz="1400" u="none" strike="noStrike" cap="none">
                        <a:solidFill>
                          <a:schemeClr val="lt1"/>
                        </a:solidFill>
                        <a:latin typeface="Lexend Deca"/>
                        <a:ea typeface="Lexend Deca"/>
                        <a:cs typeface="Lexend Deca"/>
                        <a:sym typeface="Lexend Deca"/>
                      </a:endParaRPr>
                    </a:p>
                  </a:txBody>
                  <a:tcPr marL="377200" marR="377200" marT="68600" marB="686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112" name="Google Shape;4112;p164"/>
          <p:cNvPicPr preferRelativeResize="0"/>
          <p:nvPr/>
        </p:nvPicPr>
        <p:blipFill rotWithShape="1">
          <a:blip r:embed="rId3">
            <a:alphaModFix/>
          </a:blip>
          <a:srcRect/>
          <a:stretch/>
        </p:blipFill>
        <p:spPr>
          <a:xfrm>
            <a:off x="8387334" y="4766310"/>
            <a:ext cx="377190" cy="377190"/>
          </a:xfrm>
          <a:prstGeom prst="rect">
            <a:avLst/>
          </a:prstGeom>
          <a:noFill/>
          <a:ln>
            <a:noFill/>
          </a:ln>
        </p:spPr>
      </p:pic>
      <p:sp>
        <p:nvSpPr>
          <p:cNvPr id="4113" name="Google Shape;4113;p164"/>
          <p:cNvSpPr txBox="1"/>
          <p:nvPr/>
        </p:nvSpPr>
        <p:spPr>
          <a:xfrm>
            <a:off x="845819" y="4817984"/>
            <a:ext cx="4308900" cy="273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AEA8A2"/>
              </a:buClr>
              <a:buSzPts val="700"/>
              <a:buFont typeface="Arial"/>
              <a:buNone/>
              <a:tabLst/>
              <a:defRPr/>
            </a:pPr>
            <a:r>
              <a:rPr kumimoji="0" lang="en-US" sz="700" b="0" i="0" u="none" strike="noStrike" kern="0" cap="none" spc="0" normalizeH="0" baseline="0" noProof="0" dirty="0">
                <a:ln>
                  <a:noFill/>
                </a:ln>
                <a:solidFill>
                  <a:srgbClr val="AEA8A2"/>
                </a:solidFill>
                <a:effectLst/>
                <a:uLnTx/>
                <a:uFillTx/>
                <a:latin typeface="Arial"/>
                <a:ea typeface="Arial"/>
                <a:cs typeface="Arial"/>
                <a:sym typeface="Arial"/>
              </a:rPr>
              <a:t>Copyright © 2026, Oracle and/or its affiliates</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114" name="Google Shape;4114;p164"/>
          <p:cNvCxnSpPr/>
          <p:nvPr/>
        </p:nvCxnSpPr>
        <p:spPr>
          <a:xfrm>
            <a:off x="6179238" y="3470758"/>
            <a:ext cx="8700" cy="529200"/>
          </a:xfrm>
          <a:prstGeom prst="straightConnector1">
            <a:avLst/>
          </a:prstGeom>
          <a:noFill/>
          <a:ln w="21425" cap="flat" cmpd="sng">
            <a:solidFill>
              <a:srgbClr val="C69133"/>
            </a:solidFill>
            <a:prstDash val="dot"/>
            <a:round/>
            <a:headEnd type="none" w="sm" len="sm"/>
            <a:tailEnd type="triangle" w="med" len="med"/>
          </a:ln>
        </p:spPr>
      </p:cxnSp>
      <p:sp>
        <p:nvSpPr>
          <p:cNvPr id="4115" name="Google Shape;4115;p164"/>
          <p:cNvSpPr/>
          <p:nvPr/>
        </p:nvSpPr>
        <p:spPr>
          <a:xfrm>
            <a:off x="4962075" y="1503034"/>
            <a:ext cx="2605200" cy="19677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LARGE LANGUAGE MODEL </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Context Window</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16" name="Google Shape;4116;p164"/>
          <p:cNvSpPr/>
          <p:nvPr/>
        </p:nvSpPr>
        <p:spPr>
          <a:xfrm>
            <a:off x="3142244" y="524037"/>
            <a:ext cx="1332300" cy="15498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TECHNIQUES</a:t>
            </a: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br>
              <a:rPr kumimoji="0" lang="en-US" sz="700" b="0" i="0" u="none" strike="noStrike" kern="0" cap="none" spc="0" normalizeH="0" baseline="0" noProof="0">
                <a:ln>
                  <a:noFill/>
                </a:ln>
                <a:solidFill>
                  <a:srgbClr val="FFFFFF"/>
                </a:solidFill>
                <a:effectLst/>
                <a:uLnTx/>
                <a:uFillTx/>
                <a:latin typeface="Arial"/>
                <a:ea typeface="Arial"/>
                <a:cs typeface="Arial"/>
                <a:sym typeface="Arial"/>
              </a:rPr>
            </a:b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br>
              <a:rPr kumimoji="0" lang="en-US" sz="700" b="0" i="0" u="none" strike="noStrike" kern="0" cap="none" spc="0" normalizeH="0" baseline="0" noProof="0">
                <a:ln>
                  <a:noFill/>
                </a:ln>
                <a:solidFill>
                  <a:srgbClr val="161513"/>
                </a:solidFill>
                <a:effectLst/>
                <a:uLnTx/>
                <a:uFillTx/>
                <a:latin typeface="Arial"/>
                <a:ea typeface="Arial"/>
                <a:cs typeface="Arial"/>
                <a:sym typeface="Arial"/>
              </a:rPr>
            </a:b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17" name="Google Shape;4117;p164"/>
          <p:cNvSpPr/>
          <p:nvPr/>
        </p:nvSpPr>
        <p:spPr>
          <a:xfrm>
            <a:off x="5603449" y="541154"/>
            <a:ext cx="1254300" cy="368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USER INPUT</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1" u="none" strike="noStrike" kern="0" cap="none" spc="0" normalizeH="0" baseline="0" noProof="0">
                <a:ln>
                  <a:noFill/>
                </a:ln>
                <a:solidFill>
                  <a:srgbClr val="FFFFFF"/>
                </a:solidFill>
                <a:effectLst/>
                <a:uLnTx/>
                <a:uFillTx/>
                <a:latin typeface="Arial"/>
                <a:ea typeface="Arial"/>
                <a:cs typeface="Arial"/>
                <a:sym typeface="Arial"/>
              </a:rPr>
              <a:t>QUERY</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118" name="Google Shape;4118;p164"/>
          <p:cNvCxnSpPr/>
          <p:nvPr/>
        </p:nvCxnSpPr>
        <p:spPr>
          <a:xfrm rot="10800000" flipH="1">
            <a:off x="3284039" y="707452"/>
            <a:ext cx="1044000" cy="5100"/>
          </a:xfrm>
          <a:prstGeom prst="straightConnector1">
            <a:avLst/>
          </a:prstGeom>
          <a:noFill/>
          <a:ln w="9525" cap="flat" cmpd="sng">
            <a:solidFill>
              <a:schemeClr val="lt1"/>
            </a:solidFill>
            <a:prstDash val="solid"/>
            <a:round/>
            <a:headEnd type="none" w="sm" len="sm"/>
            <a:tailEnd type="none" w="sm" len="sm"/>
          </a:ln>
        </p:spPr>
      </p:cxnSp>
      <p:sp>
        <p:nvSpPr>
          <p:cNvPr id="4119" name="Google Shape;4119;p164"/>
          <p:cNvSpPr/>
          <p:nvPr/>
        </p:nvSpPr>
        <p:spPr>
          <a:xfrm>
            <a:off x="3221518" y="791672"/>
            <a:ext cx="1167000" cy="239100"/>
          </a:xfrm>
          <a:prstGeom prst="roundRect">
            <a:avLst>
              <a:gd name="adj" fmla="val 16667"/>
            </a:avLst>
          </a:prstGeom>
          <a:solidFill>
            <a:srgbClr val="D48D0F"/>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Context Retrieval</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20" name="Google Shape;4120;p164"/>
          <p:cNvSpPr/>
          <p:nvPr/>
        </p:nvSpPr>
        <p:spPr>
          <a:xfrm>
            <a:off x="3225431" y="1100908"/>
            <a:ext cx="1167000" cy="239100"/>
          </a:xfrm>
          <a:prstGeom prst="roundRect">
            <a:avLst>
              <a:gd name="adj" fmla="val 16667"/>
            </a:avLst>
          </a:prstGeom>
          <a:solidFill>
            <a:srgbClr val="547575"/>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Context Reduction</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21" name="Google Shape;4121;p164"/>
          <p:cNvSpPr/>
          <p:nvPr/>
        </p:nvSpPr>
        <p:spPr>
          <a:xfrm>
            <a:off x="3225431" y="1410144"/>
            <a:ext cx="1167000" cy="239100"/>
          </a:xfrm>
          <a:prstGeom prst="roundRect">
            <a:avLst>
              <a:gd name="adj" fmla="val 16667"/>
            </a:avLst>
          </a:prstGeom>
          <a:solidFill>
            <a:srgbClr val="544E49"/>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Context Offloading</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122" name="Google Shape;4122;p164"/>
          <p:cNvCxnSpPr/>
          <p:nvPr/>
        </p:nvCxnSpPr>
        <p:spPr>
          <a:xfrm rot="10800000" flipH="1">
            <a:off x="5726613" y="712091"/>
            <a:ext cx="1044000" cy="5100"/>
          </a:xfrm>
          <a:prstGeom prst="straightConnector1">
            <a:avLst/>
          </a:prstGeom>
          <a:noFill/>
          <a:ln w="9525" cap="flat" cmpd="sng">
            <a:solidFill>
              <a:schemeClr val="lt1"/>
            </a:solidFill>
            <a:prstDash val="solid"/>
            <a:round/>
            <a:headEnd type="none" w="sm" len="sm"/>
            <a:tailEnd type="none" w="sm" len="sm"/>
          </a:ln>
        </p:spPr>
      </p:cxnSp>
      <p:cxnSp>
        <p:nvCxnSpPr>
          <p:cNvPr id="4123" name="Google Shape;4123;p164"/>
          <p:cNvCxnSpPr/>
          <p:nvPr/>
        </p:nvCxnSpPr>
        <p:spPr>
          <a:xfrm rot="10800000" flipH="1">
            <a:off x="5746186" y="1788547"/>
            <a:ext cx="1044000" cy="5100"/>
          </a:xfrm>
          <a:prstGeom prst="straightConnector1">
            <a:avLst/>
          </a:prstGeom>
          <a:noFill/>
          <a:ln w="9525" cap="flat" cmpd="sng">
            <a:solidFill>
              <a:schemeClr val="lt1"/>
            </a:solidFill>
            <a:prstDash val="solid"/>
            <a:round/>
            <a:headEnd type="none" w="sm" len="sm"/>
            <a:tailEnd type="none" w="sm" len="sm"/>
          </a:ln>
        </p:spPr>
      </p:cxnSp>
      <p:sp>
        <p:nvSpPr>
          <p:cNvPr id="4124" name="Google Shape;4124;p164"/>
          <p:cNvSpPr/>
          <p:nvPr/>
        </p:nvSpPr>
        <p:spPr>
          <a:xfrm>
            <a:off x="5036456" y="2031484"/>
            <a:ext cx="2456400" cy="239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1" u="none" strike="noStrike" kern="0" cap="none" spc="0" normalizeH="0" baseline="0" noProof="0">
                <a:ln>
                  <a:noFill/>
                </a:ln>
                <a:solidFill>
                  <a:srgbClr val="FFC000"/>
                </a:solidFill>
                <a:effectLst/>
                <a:uLnTx/>
                <a:uFillTx/>
                <a:latin typeface="Arial"/>
                <a:ea typeface="Arial"/>
                <a:cs typeface="Arial"/>
                <a:sym typeface="Arial"/>
              </a:rPr>
              <a:t>system: "You are an helpful assistant..."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5" name="Google Shape;4125;p164"/>
          <p:cNvSpPr/>
          <p:nvPr/>
        </p:nvSpPr>
        <p:spPr>
          <a:xfrm>
            <a:off x="5556349" y="4005479"/>
            <a:ext cx="1254300" cy="368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FFFFFF"/>
                </a:solidFill>
                <a:effectLst/>
                <a:uLnTx/>
                <a:uFillTx/>
                <a:latin typeface="Arial"/>
                <a:ea typeface="Arial"/>
                <a:cs typeface="Arial"/>
                <a:sym typeface="Arial"/>
              </a:rPr>
              <a:t>OUTPUT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1" u="none" strike="noStrike" kern="0" cap="none" spc="0" normalizeH="0" baseline="0" noProof="0">
                <a:ln>
                  <a:noFill/>
                </a:ln>
                <a:solidFill>
                  <a:srgbClr val="FFFFFF"/>
                </a:solidFill>
                <a:effectLst/>
                <a:uLnTx/>
                <a:uFillTx/>
                <a:latin typeface="Arial"/>
                <a:ea typeface="Arial"/>
                <a:cs typeface="Arial"/>
                <a:sym typeface="Arial"/>
              </a:rPr>
              <a:t>GROUNDED RESPONSE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126" name="Google Shape;4126;p164"/>
          <p:cNvCxnSpPr/>
          <p:nvPr/>
        </p:nvCxnSpPr>
        <p:spPr>
          <a:xfrm rot="10800000" flipH="1">
            <a:off x="5679513" y="4176415"/>
            <a:ext cx="1044000" cy="5100"/>
          </a:xfrm>
          <a:prstGeom prst="straightConnector1">
            <a:avLst/>
          </a:prstGeom>
          <a:noFill/>
          <a:ln w="9525" cap="flat" cmpd="sng">
            <a:solidFill>
              <a:schemeClr val="lt1"/>
            </a:solidFill>
            <a:prstDash val="solid"/>
            <a:round/>
            <a:headEnd type="none" w="sm" len="sm"/>
            <a:tailEnd type="none" w="sm" len="sm"/>
          </a:ln>
        </p:spPr>
      </p:cxnSp>
      <p:cxnSp>
        <p:nvCxnSpPr>
          <p:cNvPr id="4127" name="Google Shape;4127;p164"/>
          <p:cNvCxnSpPr>
            <a:stCxn id="4120" idx="3"/>
            <a:endCxn id="4124" idx="1"/>
          </p:cNvCxnSpPr>
          <p:nvPr/>
        </p:nvCxnSpPr>
        <p:spPr>
          <a:xfrm>
            <a:off x="4392431" y="1220458"/>
            <a:ext cx="644100" cy="930600"/>
          </a:xfrm>
          <a:prstGeom prst="bentConnector3">
            <a:avLst>
              <a:gd name="adj1" fmla="val 49999"/>
            </a:avLst>
          </a:prstGeom>
          <a:noFill/>
          <a:ln w="21425" cap="flat" cmpd="sng">
            <a:solidFill>
              <a:srgbClr val="C69133"/>
            </a:solidFill>
            <a:prstDash val="dot"/>
            <a:round/>
            <a:headEnd type="none" w="sm" len="sm"/>
            <a:tailEnd type="triangle" w="med" len="med"/>
          </a:ln>
        </p:spPr>
      </p:cxnSp>
      <p:cxnSp>
        <p:nvCxnSpPr>
          <p:cNvPr id="4128" name="Google Shape;4128;p164"/>
          <p:cNvCxnSpPr/>
          <p:nvPr/>
        </p:nvCxnSpPr>
        <p:spPr>
          <a:xfrm>
            <a:off x="6243721" y="955679"/>
            <a:ext cx="8700" cy="529200"/>
          </a:xfrm>
          <a:prstGeom prst="straightConnector1">
            <a:avLst/>
          </a:prstGeom>
          <a:noFill/>
          <a:ln w="21425" cap="flat" cmpd="sng">
            <a:solidFill>
              <a:srgbClr val="C69133"/>
            </a:solidFill>
            <a:prstDash val="dot"/>
            <a:round/>
            <a:headEnd type="none" w="sm" len="sm"/>
            <a:tailEnd type="triangle" w="med" len="med"/>
          </a:ln>
        </p:spPr>
      </p:cxnSp>
      <p:sp>
        <p:nvSpPr>
          <p:cNvPr id="4129" name="Google Shape;4129;p164"/>
          <p:cNvSpPr/>
          <p:nvPr/>
        </p:nvSpPr>
        <p:spPr>
          <a:xfrm>
            <a:off x="3225431" y="1701185"/>
            <a:ext cx="1167000" cy="239100"/>
          </a:xfrm>
          <a:prstGeom prst="roundRect">
            <a:avLst>
              <a:gd name="adj" fmla="val 16667"/>
            </a:avLst>
          </a:prstGeom>
          <a:solidFill>
            <a:srgbClr val="2D2B29"/>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Sandbox</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0" name="Google Shape;4130;p164"/>
          <p:cNvSpPr/>
          <p:nvPr/>
        </p:nvSpPr>
        <p:spPr>
          <a:xfrm>
            <a:off x="8383580" y="1857662"/>
            <a:ext cx="397500" cy="438000"/>
          </a:xfrm>
          <a:prstGeom prst="can">
            <a:avLst>
              <a:gd name="adj" fmla="val 25000"/>
            </a:avLst>
          </a:prstGeom>
          <a:solidFill>
            <a:srgbClr val="C74634"/>
          </a:solidFill>
          <a:ln w="11800" cap="flat" cmpd="sng">
            <a:solidFill>
              <a:srgbClr val="501549"/>
            </a:solidFill>
            <a:prstDash val="solid"/>
            <a:miter lim="800000"/>
            <a:headEnd type="none" w="sm" len="sm"/>
            <a:tailEnd type="none" w="sm" len="sm"/>
          </a:ln>
          <a:effectLst>
            <a:outerShdw blurRad="35392" dist="11797" dir="5400000" algn="bl" rotWithShape="0">
              <a:srgbClr val="000000">
                <a:alpha val="50196"/>
              </a:srgbClr>
            </a:outerShdw>
          </a:effectLst>
        </p:spPr>
        <p:txBody>
          <a:bodyPr spcFirstLastPara="1" wrap="square" lIns="56625" tIns="28300" rIns="56625" bIns="28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1" name="Google Shape;4131;p164"/>
          <p:cNvSpPr/>
          <p:nvPr/>
        </p:nvSpPr>
        <p:spPr>
          <a:xfrm>
            <a:off x="8054456" y="2891750"/>
            <a:ext cx="1056000" cy="163500"/>
          </a:xfrm>
          <a:prstGeom prst="rect">
            <a:avLst/>
          </a:prstGeom>
          <a:solidFill>
            <a:srgbClr val="697778"/>
          </a:solidFill>
          <a:ln w="9525" cap="flat" cmpd="sng">
            <a:solidFill>
              <a:schemeClr val="lt1"/>
            </a:solidFill>
            <a:prstDash val="solid"/>
            <a:round/>
            <a:headEnd type="none" w="sm" len="sm"/>
            <a:tailEnd type="none" w="sm" len="sm"/>
          </a:ln>
        </p:spPr>
        <p:txBody>
          <a:bodyPr spcFirstLastPara="1" wrap="square" lIns="50725" tIns="50725" rIns="50725" bIns="50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Workflow</a:t>
            </a: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2" name="Google Shape;4132;p164"/>
          <p:cNvSpPr/>
          <p:nvPr/>
        </p:nvSpPr>
        <p:spPr>
          <a:xfrm>
            <a:off x="8054456" y="2651343"/>
            <a:ext cx="1056000" cy="163500"/>
          </a:xfrm>
          <a:prstGeom prst="rect">
            <a:avLst/>
          </a:prstGeom>
          <a:solidFill>
            <a:srgbClr val="697778"/>
          </a:solidFill>
          <a:ln w="9525" cap="flat" cmpd="sng">
            <a:solidFill>
              <a:schemeClr val="lt1"/>
            </a:solidFill>
            <a:prstDash val="solid"/>
            <a:round/>
            <a:headEnd type="none" w="sm" len="sm"/>
            <a:tailEnd type="none" w="sm" len="sm"/>
          </a:ln>
        </p:spPr>
        <p:txBody>
          <a:bodyPr spcFirstLastPara="1" wrap="square" lIns="50725" tIns="50725" rIns="50725" bIns="50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Toolbox</a:t>
            </a: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3" name="Google Shape;4133;p164"/>
          <p:cNvSpPr/>
          <p:nvPr/>
        </p:nvSpPr>
        <p:spPr>
          <a:xfrm>
            <a:off x="8054462" y="1102364"/>
            <a:ext cx="1056000" cy="163500"/>
          </a:xfrm>
          <a:prstGeom prst="rect">
            <a:avLst/>
          </a:prstGeom>
          <a:solidFill>
            <a:srgbClr val="697778"/>
          </a:solidFill>
          <a:ln w="9525" cap="flat" cmpd="sng">
            <a:solidFill>
              <a:schemeClr val="lt1"/>
            </a:solidFill>
            <a:prstDash val="solid"/>
            <a:round/>
            <a:headEnd type="none" w="sm" len="sm"/>
            <a:tailEnd type="none" w="sm" len="sm"/>
          </a:ln>
        </p:spPr>
        <p:txBody>
          <a:bodyPr spcFirstLastPara="1" wrap="square" lIns="50725" tIns="50725" rIns="50725" bIns="50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Knowledge Base</a:t>
            </a: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4" name="Google Shape;4134;p164"/>
          <p:cNvSpPr/>
          <p:nvPr/>
        </p:nvSpPr>
        <p:spPr>
          <a:xfrm>
            <a:off x="8054462" y="1341198"/>
            <a:ext cx="1056000" cy="163500"/>
          </a:xfrm>
          <a:prstGeom prst="rect">
            <a:avLst/>
          </a:prstGeom>
          <a:solidFill>
            <a:srgbClr val="697778"/>
          </a:solidFill>
          <a:ln w="9525" cap="flat" cmpd="sng">
            <a:solidFill>
              <a:schemeClr val="lt1"/>
            </a:solidFill>
            <a:prstDash val="solid"/>
            <a:round/>
            <a:headEnd type="none" w="sm" len="sm"/>
            <a:tailEnd type="none" w="sm" len="sm"/>
          </a:ln>
        </p:spPr>
        <p:txBody>
          <a:bodyPr spcFirstLastPara="1" wrap="square" lIns="50725" tIns="50725" rIns="50725" bIns="50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Entity Memory</a:t>
            </a: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5" name="Google Shape;4135;p164"/>
          <p:cNvSpPr/>
          <p:nvPr/>
        </p:nvSpPr>
        <p:spPr>
          <a:xfrm>
            <a:off x="8054462" y="1580042"/>
            <a:ext cx="1056000" cy="163500"/>
          </a:xfrm>
          <a:prstGeom prst="rect">
            <a:avLst/>
          </a:prstGeom>
          <a:solidFill>
            <a:srgbClr val="697778"/>
          </a:solidFill>
          <a:ln w="9525" cap="flat" cmpd="sng">
            <a:solidFill>
              <a:schemeClr val="lt1"/>
            </a:solidFill>
            <a:prstDash val="solid"/>
            <a:round/>
            <a:headEnd type="none" w="sm" len="sm"/>
            <a:tailEnd type="none" w="sm" len="sm"/>
          </a:ln>
        </p:spPr>
        <p:txBody>
          <a:bodyPr spcFirstLastPara="1" wrap="square" lIns="50725" tIns="50725" rIns="50725" bIns="50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Persona Memory</a:t>
            </a: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6" name="Google Shape;4136;p164"/>
          <p:cNvSpPr/>
          <p:nvPr/>
        </p:nvSpPr>
        <p:spPr>
          <a:xfrm>
            <a:off x="8054456" y="2410056"/>
            <a:ext cx="1056000" cy="163500"/>
          </a:xfrm>
          <a:prstGeom prst="rect">
            <a:avLst/>
          </a:prstGeom>
          <a:solidFill>
            <a:srgbClr val="697778"/>
          </a:solidFill>
          <a:ln w="9525" cap="flat" cmpd="sng">
            <a:solidFill>
              <a:schemeClr val="lt1"/>
            </a:solidFill>
            <a:prstDash val="solid"/>
            <a:round/>
            <a:headEnd type="none" w="sm" len="sm"/>
            <a:tailEnd type="none" w="sm" len="sm"/>
          </a:ln>
        </p:spPr>
        <p:txBody>
          <a:bodyPr spcFirstLastPara="1" wrap="square" lIns="50725" tIns="50725" rIns="50725" bIns="50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Conversations</a:t>
            </a: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7" name="Google Shape;4137;p164"/>
          <p:cNvSpPr/>
          <p:nvPr/>
        </p:nvSpPr>
        <p:spPr>
          <a:xfrm>
            <a:off x="8054462" y="860298"/>
            <a:ext cx="1056000" cy="163500"/>
          </a:xfrm>
          <a:prstGeom prst="rect">
            <a:avLst/>
          </a:prstGeom>
          <a:solidFill>
            <a:srgbClr val="697778"/>
          </a:solidFill>
          <a:ln w="9525" cap="flat" cmpd="sng">
            <a:solidFill>
              <a:schemeClr val="lt1"/>
            </a:solidFill>
            <a:prstDash val="solid"/>
            <a:round/>
            <a:headEnd type="none" w="sm" len="sm"/>
            <a:tailEnd type="none" w="sm" len="sm"/>
          </a:ln>
        </p:spPr>
        <p:txBody>
          <a:bodyPr spcFirstLastPara="1" wrap="square" lIns="50725" tIns="50725" rIns="50725" bIns="50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Summarisations</a:t>
            </a: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8" name="Google Shape;4138;p164"/>
          <p:cNvSpPr/>
          <p:nvPr/>
        </p:nvSpPr>
        <p:spPr>
          <a:xfrm>
            <a:off x="8054456" y="3130986"/>
            <a:ext cx="1056000" cy="163500"/>
          </a:xfrm>
          <a:prstGeom prst="rect">
            <a:avLst/>
          </a:prstGeom>
          <a:solidFill>
            <a:srgbClr val="697778"/>
          </a:solidFill>
          <a:ln w="9525" cap="flat" cmpd="sng">
            <a:solidFill>
              <a:schemeClr val="lt1"/>
            </a:solidFill>
            <a:prstDash val="solid"/>
            <a:round/>
            <a:headEnd type="none" w="sm" len="sm"/>
            <a:tailEnd type="none" w="sm" len="sm"/>
          </a:ln>
        </p:spPr>
        <p:txBody>
          <a:bodyPr spcFirstLastPara="1" wrap="square" lIns="50725" tIns="50725" rIns="50725" bIns="50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Session Memory</a:t>
            </a: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39" name="Google Shape;4139;p164"/>
          <p:cNvSpPr/>
          <p:nvPr/>
        </p:nvSpPr>
        <p:spPr>
          <a:xfrm rot="-5400000">
            <a:off x="6652008" y="1995507"/>
            <a:ext cx="2450100" cy="163500"/>
          </a:xfrm>
          <a:prstGeom prst="rect">
            <a:avLst/>
          </a:prstGeom>
          <a:solidFill>
            <a:srgbClr val="697778"/>
          </a:solidFill>
          <a:ln w="9525" cap="flat" cmpd="sng">
            <a:solidFill>
              <a:schemeClr val="lt1"/>
            </a:solidFill>
            <a:prstDash val="solid"/>
            <a:round/>
            <a:headEnd type="none" w="sm" len="sm"/>
            <a:tailEnd type="none" w="sm" len="sm"/>
          </a:ln>
        </p:spPr>
        <p:txBody>
          <a:bodyPr spcFirstLastPara="1" wrap="square" lIns="50725" tIns="50725" rIns="50725" bIns="50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a:ln>
                  <a:noFill/>
                </a:ln>
                <a:solidFill>
                  <a:srgbClr val="FFFFFF"/>
                </a:solidFill>
                <a:effectLst/>
                <a:uLnTx/>
                <a:uFillTx/>
                <a:latin typeface="Arial"/>
                <a:ea typeface="Arial"/>
                <a:cs typeface="Arial"/>
                <a:sym typeface="Arial"/>
              </a:rPr>
              <a:t>Memory Manager</a:t>
            </a: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4140" name="Google Shape;4140;p164"/>
          <p:cNvCxnSpPr>
            <a:stCxn id="4139" idx="0"/>
            <a:endCxn id="4115" idx="0"/>
          </p:cNvCxnSpPr>
          <p:nvPr/>
        </p:nvCxnSpPr>
        <p:spPr>
          <a:xfrm rot="10800000">
            <a:off x="6264708" y="1503057"/>
            <a:ext cx="1530600" cy="574200"/>
          </a:xfrm>
          <a:prstGeom prst="curvedConnector4">
            <a:avLst>
              <a:gd name="adj1" fmla="val 7454"/>
              <a:gd name="adj2" fmla="val 131113"/>
            </a:avLst>
          </a:prstGeom>
          <a:noFill/>
          <a:ln w="21425" cap="flat" cmpd="sng">
            <a:solidFill>
              <a:srgbClr val="C69133"/>
            </a:solidFill>
            <a:prstDash val="dot"/>
            <a:round/>
            <a:headEnd type="none" w="sm" len="sm"/>
            <a:tailEnd type="triangle" w="med" len="med"/>
          </a:ln>
        </p:spPr>
      </p:cxnSp>
      <p:cxnSp>
        <p:nvCxnSpPr>
          <p:cNvPr id="4141" name="Google Shape;4141;p164"/>
          <p:cNvCxnSpPr>
            <a:stCxn id="4117" idx="0"/>
            <a:endCxn id="4139" idx="3"/>
          </p:cNvCxnSpPr>
          <p:nvPr/>
        </p:nvCxnSpPr>
        <p:spPr>
          <a:xfrm rot="-5400000" flipH="1">
            <a:off x="6898249" y="-126496"/>
            <a:ext cx="311100" cy="1646400"/>
          </a:xfrm>
          <a:prstGeom prst="curvedConnector3">
            <a:avLst>
              <a:gd name="adj1" fmla="val -57393"/>
            </a:avLst>
          </a:prstGeom>
          <a:noFill/>
          <a:ln w="21425" cap="flat" cmpd="sng">
            <a:solidFill>
              <a:srgbClr val="C69133"/>
            </a:solidFill>
            <a:prstDash val="dot"/>
            <a:round/>
            <a:headEnd type="none" w="sm" len="sm"/>
            <a:tailEnd type="triangle" w="med" len="med"/>
          </a:ln>
        </p:spPr>
      </p:cxnSp>
      <p:sp>
        <p:nvSpPr>
          <p:cNvPr id="4142" name="Google Shape;4142;p164"/>
          <p:cNvSpPr/>
          <p:nvPr/>
        </p:nvSpPr>
        <p:spPr>
          <a:xfrm>
            <a:off x="5040047" y="2301343"/>
            <a:ext cx="2456400" cy="239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1" u="none" strike="noStrike" kern="0" cap="none" spc="0" normalizeH="0" baseline="0" noProof="0">
                <a:ln>
                  <a:noFill/>
                </a:ln>
                <a:solidFill>
                  <a:srgbClr val="FFC000"/>
                </a:solidFill>
                <a:effectLst/>
                <a:uLnTx/>
                <a:uFillTx/>
                <a:latin typeface="Arial"/>
                <a:ea typeface="Arial"/>
                <a:cs typeface="Arial"/>
                <a:sym typeface="Arial"/>
              </a:rPr>
              <a:t>Summary Memory</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3" name="Google Shape;4143;p164"/>
          <p:cNvSpPr/>
          <p:nvPr/>
        </p:nvSpPr>
        <p:spPr>
          <a:xfrm>
            <a:off x="5040047" y="2571203"/>
            <a:ext cx="2456400" cy="239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1" u="none" strike="noStrike" kern="0" cap="none" spc="0" normalizeH="0" baseline="0" noProof="0">
                <a:ln>
                  <a:noFill/>
                </a:ln>
                <a:solidFill>
                  <a:srgbClr val="FFC000"/>
                </a:solidFill>
                <a:effectLst/>
                <a:uLnTx/>
                <a:uFillTx/>
                <a:latin typeface="Arial"/>
                <a:ea typeface="Arial"/>
                <a:cs typeface="Arial"/>
                <a:sym typeface="Arial"/>
              </a:rPr>
              <a:t>Workflow Memory</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4" name="Google Shape;4144;p164"/>
          <p:cNvSpPr/>
          <p:nvPr/>
        </p:nvSpPr>
        <p:spPr>
          <a:xfrm>
            <a:off x="5040047" y="2841217"/>
            <a:ext cx="2456400" cy="239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1" u="none" strike="noStrike" kern="0" cap="none" spc="0" normalizeH="0" baseline="0" noProof="0">
                <a:ln>
                  <a:noFill/>
                </a:ln>
                <a:solidFill>
                  <a:srgbClr val="FFC000"/>
                </a:solidFill>
                <a:effectLst/>
                <a:uLnTx/>
                <a:uFillTx/>
                <a:latin typeface="Arial"/>
                <a:ea typeface="Arial"/>
                <a:cs typeface="Arial"/>
                <a:sym typeface="Arial"/>
              </a:rPr>
              <a:t>Knowledge Base</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5" name="Google Shape;4145;p164"/>
          <p:cNvSpPr/>
          <p:nvPr/>
        </p:nvSpPr>
        <p:spPr>
          <a:xfrm>
            <a:off x="5040047" y="3110931"/>
            <a:ext cx="2456400" cy="239100"/>
          </a:xfrm>
          <a:prstGeom prst="roundRect">
            <a:avLst>
              <a:gd name="adj" fmla="val 16667"/>
            </a:avLst>
          </a:prstGeom>
          <a:solidFill>
            <a:srgbClr val="FFFFFF">
              <a:alpha val="30196"/>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1" u="none" strike="noStrike" kern="0" cap="none" spc="0" normalizeH="0" baseline="0" noProof="0">
                <a:ln>
                  <a:noFill/>
                </a:ln>
                <a:solidFill>
                  <a:srgbClr val="FFC000"/>
                </a:solidFill>
                <a:effectLst/>
                <a:uLnTx/>
                <a:uFillTx/>
                <a:latin typeface="Arial"/>
                <a:ea typeface="Arial"/>
                <a:cs typeface="Arial"/>
                <a:sym typeface="Arial"/>
              </a:rPr>
              <a:t>Entity Memory</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146" name="Google Shape;4146;p164"/>
          <p:cNvCxnSpPr>
            <a:stCxn id="4125" idx="2"/>
            <a:endCxn id="4139" idx="1"/>
          </p:cNvCxnSpPr>
          <p:nvPr/>
        </p:nvCxnSpPr>
        <p:spPr>
          <a:xfrm rot="-5400000">
            <a:off x="6494599" y="2991179"/>
            <a:ext cx="1071300" cy="1693500"/>
          </a:xfrm>
          <a:prstGeom prst="bentConnector3">
            <a:avLst>
              <a:gd name="adj1" fmla="val -16672"/>
            </a:avLst>
          </a:prstGeom>
          <a:noFill/>
          <a:ln w="21425" cap="flat" cmpd="sng">
            <a:solidFill>
              <a:srgbClr val="C69133"/>
            </a:solidFill>
            <a:prstDash val="dot"/>
            <a:round/>
            <a:headEnd type="none" w="sm" len="sm"/>
            <a:tailEnd type="triangle" w="med" len="med"/>
          </a:ln>
        </p:spPr>
      </p:cxnSp>
    </p:spTree>
    <p:extLst>
      <p:ext uri="{BB962C8B-B14F-4D97-AF65-F5344CB8AC3E}">
        <p14:creationId xmlns:p14="http://schemas.microsoft.com/office/powerpoint/2010/main" val="3531432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23939"/>
        </a:solidFill>
        <a:effectLst/>
      </p:bgPr>
    </p:bg>
    <p:spTree>
      <p:nvGrpSpPr>
        <p:cNvPr id="1" name="Shape 4224"/>
        <p:cNvGrpSpPr/>
        <p:nvPr/>
      </p:nvGrpSpPr>
      <p:grpSpPr>
        <a:xfrm>
          <a:off x="0" y="0"/>
          <a:ext cx="0" cy="0"/>
          <a:chOff x="0" y="0"/>
          <a:chExt cx="0" cy="0"/>
        </a:xfrm>
      </p:grpSpPr>
      <p:sp>
        <p:nvSpPr>
          <p:cNvPr id="4225" name="Google Shape;4225;p170"/>
          <p:cNvSpPr/>
          <p:nvPr/>
        </p:nvSpPr>
        <p:spPr>
          <a:xfrm>
            <a:off x="1531" y="1"/>
            <a:ext cx="3051900" cy="51435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26" name="Google Shape;4226;p170"/>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fld id="{00000000-1234-1234-1234-123412341234}" type="slidenum">
              <a:rPr kumimoji="0" lang="en-US" sz="700" b="0" i="0" u="none" strike="noStrike" kern="0" cap="none" spc="0" normalizeH="0" baseline="0" noProof="0">
                <a:ln>
                  <a:noFill/>
                </a:ln>
                <a:solidFill>
                  <a:srgbClr val="F2F2F2"/>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t>29</a:t>
            </a:fld>
            <a:endParaRPr kumimoji="0" sz="700" b="0" i="0" u="none" strike="noStrike" kern="0" cap="none" spc="0" normalizeH="0" baseline="0" noProof="0">
              <a:ln>
                <a:noFill/>
              </a:ln>
              <a:solidFill>
                <a:srgbClr val="F2F2F2"/>
              </a:solidFill>
              <a:effectLst/>
              <a:uLnTx/>
              <a:uFillTx/>
              <a:latin typeface="Arial"/>
              <a:cs typeface="Arial"/>
              <a:sym typeface="Arial"/>
            </a:endParaRPr>
          </a:p>
        </p:txBody>
      </p:sp>
      <p:graphicFrame>
        <p:nvGraphicFramePr>
          <p:cNvPr id="4227" name="Google Shape;4227;p170"/>
          <p:cNvGraphicFramePr/>
          <p:nvPr/>
        </p:nvGraphicFramePr>
        <p:xfrm>
          <a:off x="1538" y="500327"/>
          <a:ext cx="3051900" cy="4139055"/>
        </p:xfrm>
        <a:graphic>
          <a:graphicData uri="http://schemas.openxmlformats.org/drawingml/2006/table">
            <a:tbl>
              <a:tblPr>
                <a:noFill/>
                <a:tableStyleId>{CC9F4FD7-2C50-4D1B-B10A-EDE5E6F98748}</a:tableStyleId>
              </a:tblPr>
              <a:tblGrid>
                <a:gridCol w="3051900">
                  <a:extLst>
                    <a:ext uri="{9D8B030D-6E8A-4147-A177-3AD203B41FA5}">
                      <a16:colId xmlns:a16="http://schemas.microsoft.com/office/drawing/2014/main" val="20000"/>
                    </a:ext>
                  </a:extLst>
                </a:gridCol>
              </a:tblGrid>
              <a:tr h="372025">
                <a:tc>
                  <a:txBody>
                    <a:bodyPr/>
                    <a:lstStyle/>
                    <a:p>
                      <a:pPr marL="0" marR="0" lvl="0" indent="0" algn="ctr" rtl="0">
                        <a:lnSpc>
                          <a:spcPct val="100000"/>
                        </a:lnSpc>
                        <a:spcBef>
                          <a:spcPts val="0"/>
                        </a:spcBef>
                        <a:spcAft>
                          <a:spcPts val="0"/>
                        </a:spcAft>
                        <a:buClr>
                          <a:schemeClr val="lt1"/>
                        </a:buClr>
                        <a:buSzPts val="1700"/>
                        <a:buFont typeface="Arial"/>
                        <a:buNone/>
                      </a:pPr>
                      <a:r>
                        <a:rPr lang="en-US" sz="1700" b="1" u="none" strike="noStrike" cap="none">
                          <a:solidFill>
                            <a:schemeClr val="lt1"/>
                          </a:solidFill>
                          <a:latin typeface="Lexend Deca"/>
                          <a:ea typeface="Lexend Deca"/>
                          <a:cs typeface="Lexend Deca"/>
                          <a:sym typeface="Lexend Deca"/>
                        </a:rPr>
                        <a:t>Agent Loop</a:t>
                      </a:r>
                      <a:endParaRPr sz="1700" b="1" u="none" strike="noStrike" cap="none">
                        <a:latin typeface="Lexend Deca"/>
                        <a:ea typeface="Lexend Deca"/>
                        <a:cs typeface="Lexend Deca"/>
                        <a:sym typeface="Lexend Deca"/>
                      </a:endParaRPr>
                    </a:p>
                  </a:txBody>
                  <a:tcPr marL="377200" marR="377200" marT="68600" marB="240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571325">
                <a:tc>
                  <a:txBody>
                    <a:bodyPr/>
                    <a:lstStyle/>
                    <a:p>
                      <a:pPr marL="0" marR="0" lvl="0" indent="0" algn="ctr" rtl="0">
                        <a:lnSpc>
                          <a:spcPct val="100000"/>
                        </a:lnSpc>
                        <a:spcBef>
                          <a:spcPts val="0"/>
                        </a:spcBef>
                        <a:spcAft>
                          <a:spcPts val="0"/>
                        </a:spcAft>
                        <a:buClr>
                          <a:schemeClr val="lt1"/>
                        </a:buClr>
                        <a:buSzPts val="1400"/>
                        <a:buFont typeface="Arial"/>
                        <a:buNone/>
                      </a:pPr>
                      <a:r>
                        <a:rPr lang="en-US" sz="1100" u="none" strike="noStrike" cap="none">
                          <a:solidFill>
                            <a:schemeClr val="lt1"/>
                          </a:solidFill>
                          <a:latin typeface="Lexend Deca"/>
                          <a:ea typeface="Lexend Deca"/>
                          <a:cs typeface="Lexend Deca"/>
                          <a:sym typeface="Lexend Deca"/>
                        </a:rPr>
                        <a:t>A cyclical, iterative execution pattern inside a single agent run/turn where an agent repeatedly:</a:t>
                      </a:r>
                      <a:br>
                        <a:rPr lang="en-US" sz="1100" u="none" strike="noStrike" cap="none">
                          <a:solidFill>
                            <a:schemeClr val="lt1"/>
                          </a:solidFill>
                          <a:latin typeface="Lexend Deca"/>
                          <a:ea typeface="Lexend Deca"/>
                          <a:cs typeface="Lexend Deca"/>
                          <a:sym typeface="Lexend Deca"/>
                        </a:rPr>
                      </a:br>
                      <a:endParaRPr sz="1100" u="none" strike="noStrike" cap="none">
                        <a:solidFill>
                          <a:schemeClr val="lt1"/>
                        </a:solidFill>
                        <a:latin typeface="Lexend Deca"/>
                        <a:ea typeface="Lexend Deca"/>
                        <a:cs typeface="Lexend Deca"/>
                        <a:sym typeface="Lexend Deca"/>
                      </a:endParaRPr>
                    </a:p>
                    <a:p>
                      <a:pPr marL="342900" marR="0" lvl="0" indent="-234950" algn="ctr" rtl="0">
                        <a:lnSpc>
                          <a:spcPct val="100000"/>
                        </a:lnSpc>
                        <a:spcBef>
                          <a:spcPts val="0"/>
                        </a:spcBef>
                        <a:spcAft>
                          <a:spcPts val="0"/>
                        </a:spcAft>
                        <a:buClr>
                          <a:schemeClr val="lt1"/>
                        </a:buClr>
                        <a:buSzPts val="1100"/>
                        <a:buFont typeface="Lexend Deca"/>
                        <a:buAutoNum type="arabicPeriod"/>
                      </a:pPr>
                      <a:r>
                        <a:rPr lang="en-US" sz="1100" b="1" u="none" strike="noStrike" cap="none">
                          <a:solidFill>
                            <a:schemeClr val="accent1"/>
                          </a:solidFill>
                          <a:latin typeface="Lexend Deca"/>
                          <a:ea typeface="Lexend Deca"/>
                          <a:cs typeface="Lexend Deca"/>
                          <a:sym typeface="Lexend Deca"/>
                        </a:rPr>
                        <a:t>assembles</a:t>
                      </a:r>
                      <a:r>
                        <a:rPr lang="en-US" sz="1100" u="none" strike="noStrike" cap="none">
                          <a:solidFill>
                            <a:schemeClr val="lt1"/>
                          </a:solidFill>
                          <a:latin typeface="Lexend Deca"/>
                          <a:ea typeface="Lexend Deca"/>
                          <a:cs typeface="Lexend Deca"/>
                          <a:sym typeface="Lexend Deca"/>
                        </a:rPr>
                        <a:t> context (instructions, conversation state, retrieved memory, tool outputs, relevant data),</a:t>
                      </a:r>
                      <a:endParaRPr sz="1100" u="none" strike="noStrike" cap="none">
                        <a:solidFill>
                          <a:schemeClr val="lt1"/>
                        </a:solidFill>
                        <a:latin typeface="Lexend Deca"/>
                        <a:ea typeface="Lexend Deca"/>
                        <a:cs typeface="Lexend Deca"/>
                        <a:sym typeface="Lexend Deca"/>
                      </a:endParaRPr>
                    </a:p>
                    <a:p>
                      <a:pPr marL="342900" marR="0" lvl="0" indent="-234950" algn="ctr" rtl="0">
                        <a:lnSpc>
                          <a:spcPct val="100000"/>
                        </a:lnSpc>
                        <a:spcBef>
                          <a:spcPts val="0"/>
                        </a:spcBef>
                        <a:spcAft>
                          <a:spcPts val="0"/>
                        </a:spcAft>
                        <a:buClr>
                          <a:schemeClr val="lt1"/>
                        </a:buClr>
                        <a:buSzPts val="1100"/>
                        <a:buFont typeface="Lexend Deca"/>
                        <a:buAutoNum type="arabicPeriod"/>
                      </a:pPr>
                      <a:r>
                        <a:rPr lang="en-US" sz="1100" b="1" u="none" strike="noStrike" cap="none">
                          <a:solidFill>
                            <a:schemeClr val="accent1"/>
                          </a:solidFill>
                          <a:latin typeface="Lexend Deca"/>
                          <a:ea typeface="Lexend Deca"/>
                          <a:cs typeface="Lexend Deca"/>
                          <a:sym typeface="Lexend Deca"/>
                        </a:rPr>
                        <a:t>invokes</a:t>
                      </a:r>
                      <a:r>
                        <a:rPr lang="en-US" sz="1100" u="none" strike="noStrike" cap="none">
                          <a:solidFill>
                            <a:schemeClr val="lt1"/>
                          </a:solidFill>
                          <a:latin typeface="Lexend Deca"/>
                          <a:ea typeface="Lexend Deca"/>
                          <a:cs typeface="Lexend Deca"/>
                          <a:sym typeface="Lexend Deca"/>
                        </a:rPr>
                        <a:t> an LLM to reason/decide, and then</a:t>
                      </a:r>
                      <a:endParaRPr sz="1100" u="none" strike="noStrike" cap="none">
                        <a:solidFill>
                          <a:schemeClr val="lt1"/>
                        </a:solidFill>
                        <a:latin typeface="Lexend Deca"/>
                        <a:ea typeface="Lexend Deca"/>
                        <a:cs typeface="Lexend Deca"/>
                        <a:sym typeface="Lexend Deca"/>
                      </a:endParaRPr>
                    </a:p>
                    <a:p>
                      <a:pPr marL="342900" marR="0" lvl="0" indent="-234950" algn="ctr" rtl="0">
                        <a:lnSpc>
                          <a:spcPct val="100000"/>
                        </a:lnSpc>
                        <a:spcBef>
                          <a:spcPts val="0"/>
                        </a:spcBef>
                        <a:spcAft>
                          <a:spcPts val="0"/>
                        </a:spcAft>
                        <a:buClr>
                          <a:schemeClr val="lt1"/>
                        </a:buClr>
                        <a:buSzPts val="1100"/>
                        <a:buFont typeface="Lexend Deca"/>
                        <a:buAutoNum type="arabicPeriod"/>
                      </a:pPr>
                      <a:r>
                        <a:rPr lang="en-US" sz="1100" b="1" u="none" strike="noStrike" cap="none">
                          <a:solidFill>
                            <a:schemeClr val="accent1"/>
                          </a:solidFill>
                          <a:latin typeface="Lexend Deca"/>
                          <a:ea typeface="Lexend Deca"/>
                          <a:cs typeface="Lexend Deca"/>
                          <a:sym typeface="Lexend Deca"/>
                        </a:rPr>
                        <a:t>acts</a:t>
                      </a:r>
                      <a:r>
                        <a:rPr lang="en-US" sz="1100" u="none" strike="noStrike" cap="none">
                          <a:solidFill>
                            <a:schemeClr val="lt1"/>
                          </a:solidFill>
                          <a:latin typeface="Lexend Deca"/>
                          <a:ea typeface="Lexend Deca"/>
                          <a:cs typeface="Lexend Deca"/>
                          <a:sym typeface="Lexend Deca"/>
                        </a:rPr>
                        <a:t> (responds, calls tools, writes memory/state, or updates the plan),</a:t>
                      </a:r>
                      <a:br>
                        <a:rPr lang="en-US" sz="1100" u="none" strike="noStrike" cap="none">
                          <a:solidFill>
                            <a:schemeClr val="lt1"/>
                          </a:solidFill>
                          <a:latin typeface="Lexend Deca"/>
                          <a:ea typeface="Lexend Deca"/>
                          <a:cs typeface="Lexend Deca"/>
                          <a:sym typeface="Lexend Deca"/>
                        </a:rPr>
                      </a:br>
                      <a:endParaRPr sz="1100" u="none" strike="noStrike" cap="none">
                        <a:solidFill>
                          <a:schemeClr val="lt1"/>
                        </a:solidFill>
                        <a:latin typeface="Lexend Deca"/>
                        <a:ea typeface="Lexend Deca"/>
                        <a:cs typeface="Lexend Deca"/>
                        <a:sym typeface="Lexend Deca"/>
                      </a:endParaRPr>
                    </a:p>
                    <a:p>
                      <a:pPr marL="0" marR="0" lvl="0" indent="0" algn="ctr" rtl="0">
                        <a:lnSpc>
                          <a:spcPct val="100000"/>
                        </a:lnSpc>
                        <a:spcBef>
                          <a:spcPts val="0"/>
                        </a:spcBef>
                        <a:spcAft>
                          <a:spcPts val="0"/>
                        </a:spcAft>
                        <a:buClr>
                          <a:schemeClr val="lt1"/>
                        </a:buClr>
                        <a:buSzPts val="1400"/>
                        <a:buFont typeface="Arial"/>
                        <a:buNone/>
                      </a:pPr>
                      <a:r>
                        <a:rPr lang="en-US" sz="1100" u="none" strike="noStrike" cap="none">
                          <a:solidFill>
                            <a:schemeClr val="lt1"/>
                          </a:solidFill>
                          <a:latin typeface="Lexend Deca"/>
                          <a:ea typeface="Lexend Deca"/>
                          <a:cs typeface="Lexend Deca"/>
                          <a:sym typeface="Lexend Deca"/>
                        </a:rPr>
                        <a:t>until a stop condition is met, e.g., a final answer is produced, a goal is completed, an error/timeout occurs, or the agent explicitly decides to exit.</a:t>
                      </a:r>
                      <a:endParaRPr sz="1100" u="none" strike="noStrike" cap="none">
                        <a:solidFill>
                          <a:schemeClr val="lt1"/>
                        </a:solidFill>
                        <a:latin typeface="Lexend Deca"/>
                        <a:ea typeface="Lexend Deca"/>
                        <a:cs typeface="Lexend Deca"/>
                        <a:sym typeface="Lexend Deca"/>
                      </a:endParaRPr>
                    </a:p>
                  </a:txBody>
                  <a:tcPr marL="377200" marR="377200" marT="68600" marB="686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228" name="Google Shape;4228;p170"/>
          <p:cNvSpPr txBox="1"/>
          <p:nvPr/>
        </p:nvSpPr>
        <p:spPr>
          <a:xfrm>
            <a:off x="845819" y="4817984"/>
            <a:ext cx="4308900" cy="273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AEA8A2"/>
              </a:buClr>
              <a:buSzPts val="700"/>
              <a:buFont typeface="Arial"/>
              <a:buNone/>
              <a:tabLst/>
              <a:defRPr/>
            </a:pPr>
            <a:r>
              <a:rPr kumimoji="0" lang="en-US" sz="700" b="0" i="0" u="none" strike="noStrike" kern="0" cap="none" spc="0" normalizeH="0" baseline="0" noProof="0" dirty="0">
                <a:ln>
                  <a:noFill/>
                </a:ln>
                <a:solidFill>
                  <a:srgbClr val="AEA8A2"/>
                </a:solidFill>
                <a:effectLst/>
                <a:uLnTx/>
                <a:uFillTx/>
                <a:latin typeface="Arial"/>
                <a:ea typeface="Arial"/>
                <a:cs typeface="Arial"/>
                <a:sym typeface="Arial"/>
              </a:rPr>
              <a:t>Copyright © 2026, Oracle and/or its affiliates</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29" name="Google Shape;4229;p170"/>
          <p:cNvSpPr txBox="1"/>
          <p:nvPr/>
        </p:nvSpPr>
        <p:spPr>
          <a:xfrm>
            <a:off x="5628338" y="2647134"/>
            <a:ext cx="1269300" cy="261600"/>
          </a:xfrm>
          <a:prstGeom prst="rect">
            <a:avLst/>
          </a:prstGeom>
          <a:noFill/>
          <a:ln>
            <a:noFill/>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Poppins"/>
                <a:ea typeface="Poppins"/>
                <a:cs typeface="Poppins"/>
                <a:sym typeface="Poppins"/>
              </a:rPr>
              <a:t>(Cyclical / Iterative)</a:t>
            </a:r>
            <a:endParaRPr kumimoji="0" sz="8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230" name="Google Shape;4230;p170"/>
          <p:cNvSpPr txBox="1"/>
          <p:nvPr/>
        </p:nvSpPr>
        <p:spPr>
          <a:xfrm>
            <a:off x="5543063" y="1672397"/>
            <a:ext cx="1363200" cy="261600"/>
          </a:xfrm>
          <a:prstGeom prst="rect">
            <a:avLst/>
          </a:prstGeom>
          <a:noFill/>
          <a:ln>
            <a:noFill/>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Agent Loop</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231" name="Google Shape;4231;p170"/>
          <p:cNvSpPr/>
          <p:nvPr/>
        </p:nvSpPr>
        <p:spPr>
          <a:xfrm>
            <a:off x="4068413" y="1964689"/>
            <a:ext cx="1363200" cy="711300"/>
          </a:xfrm>
          <a:prstGeom prst="roundRect">
            <a:avLst>
              <a:gd name="adj" fmla="val 16667"/>
            </a:avLst>
          </a:prstGeom>
          <a:solidFill>
            <a:schemeClr val="accent5"/>
          </a:solidFill>
          <a:ln w="9525" cap="flat" cmpd="sng">
            <a:solidFill>
              <a:schemeClr val="lt1"/>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1. Assemble Context</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D9D9D9"/>
                </a:solidFill>
                <a:effectLst/>
                <a:uLnTx/>
                <a:uFillTx/>
                <a:latin typeface="Poppins"/>
                <a:ea typeface="Poppins"/>
                <a:cs typeface="Poppins"/>
                <a:sym typeface="Poppins"/>
              </a:rPr>
              <a:t>(instructions, state, memory, tool outputs, data)</a:t>
            </a:r>
            <a:endParaRPr kumimoji="0" sz="800" b="0" i="0" u="none" strike="noStrike" kern="0" cap="none" spc="0" normalizeH="0" baseline="0" noProof="0">
              <a:ln>
                <a:noFill/>
              </a:ln>
              <a:solidFill>
                <a:srgbClr val="D9D9D9"/>
              </a:solidFill>
              <a:effectLst/>
              <a:uLnTx/>
              <a:uFillTx/>
              <a:latin typeface="Poppins"/>
              <a:ea typeface="Poppins"/>
              <a:cs typeface="Poppins"/>
              <a:sym typeface="Poppins"/>
            </a:endParaRPr>
          </a:p>
        </p:txBody>
      </p:sp>
      <p:sp>
        <p:nvSpPr>
          <p:cNvPr id="4232" name="Google Shape;4232;p170"/>
          <p:cNvSpPr/>
          <p:nvPr/>
        </p:nvSpPr>
        <p:spPr>
          <a:xfrm>
            <a:off x="7223513" y="2154815"/>
            <a:ext cx="1363200" cy="444000"/>
          </a:xfrm>
          <a:prstGeom prst="roundRect">
            <a:avLst>
              <a:gd name="adj" fmla="val 16667"/>
            </a:avLst>
          </a:prstGeom>
          <a:solidFill>
            <a:schemeClr val="accent5"/>
          </a:solidFill>
          <a:ln w="9525" cap="flat" cmpd="sng">
            <a:solidFill>
              <a:schemeClr val="lt1"/>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2. Invoke LLM</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Poppins"/>
                <a:ea typeface="Poppins"/>
                <a:cs typeface="Poppins"/>
                <a:sym typeface="Poppins"/>
              </a:rPr>
              <a:t>(Reason/Decide)</a:t>
            </a:r>
            <a:endParaRPr kumimoji="0" sz="8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233" name="Google Shape;4233;p170"/>
          <p:cNvSpPr/>
          <p:nvPr/>
        </p:nvSpPr>
        <p:spPr>
          <a:xfrm>
            <a:off x="5581313" y="3278409"/>
            <a:ext cx="1363200" cy="444000"/>
          </a:xfrm>
          <a:prstGeom prst="roundRect">
            <a:avLst>
              <a:gd name="adj" fmla="val 16667"/>
            </a:avLst>
          </a:prstGeom>
          <a:solidFill>
            <a:schemeClr val="accent5"/>
          </a:solidFill>
          <a:ln w="9525" cap="flat" cmpd="sng">
            <a:solidFill>
              <a:schemeClr val="lt1"/>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3. Act</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CCCCCC"/>
                </a:solidFill>
                <a:effectLst/>
                <a:uLnTx/>
                <a:uFillTx/>
                <a:latin typeface="Poppins"/>
                <a:ea typeface="Poppins"/>
                <a:cs typeface="Poppins"/>
                <a:sym typeface="Poppins"/>
              </a:rPr>
              <a:t>(Respond, call tools, ask user for input)</a:t>
            </a:r>
            <a:endParaRPr kumimoji="0" sz="800" b="0" i="0" u="none" strike="noStrike" kern="0" cap="none" spc="0" normalizeH="0" baseline="0" noProof="0">
              <a:ln>
                <a:noFill/>
              </a:ln>
              <a:solidFill>
                <a:srgbClr val="CCCCCC"/>
              </a:solidFill>
              <a:effectLst/>
              <a:uLnTx/>
              <a:uFillTx/>
              <a:latin typeface="Poppins"/>
              <a:ea typeface="Poppins"/>
              <a:cs typeface="Poppins"/>
              <a:sym typeface="Poppins"/>
            </a:endParaRPr>
          </a:p>
        </p:txBody>
      </p:sp>
      <p:cxnSp>
        <p:nvCxnSpPr>
          <p:cNvPr id="4234" name="Google Shape;4234;p170"/>
          <p:cNvCxnSpPr>
            <a:stCxn id="4231" idx="0"/>
            <a:endCxn id="4232" idx="0"/>
          </p:cNvCxnSpPr>
          <p:nvPr/>
        </p:nvCxnSpPr>
        <p:spPr>
          <a:xfrm rot="-5400000" flipH="1">
            <a:off x="6232463" y="482239"/>
            <a:ext cx="190200" cy="3155100"/>
          </a:xfrm>
          <a:prstGeom prst="bentConnector3">
            <a:avLst>
              <a:gd name="adj1" fmla="val -285872"/>
            </a:avLst>
          </a:prstGeom>
          <a:noFill/>
          <a:ln w="21425" cap="flat" cmpd="sng">
            <a:solidFill>
              <a:schemeClr val="accent1"/>
            </a:solidFill>
            <a:prstDash val="dot"/>
            <a:round/>
            <a:headEnd type="none" w="sm" len="sm"/>
            <a:tailEnd type="triangle" w="med" len="med"/>
          </a:ln>
        </p:spPr>
      </p:cxnSp>
      <p:cxnSp>
        <p:nvCxnSpPr>
          <p:cNvPr id="4235" name="Google Shape;4235;p170"/>
          <p:cNvCxnSpPr>
            <a:stCxn id="4232" idx="2"/>
            <a:endCxn id="4233" idx="3"/>
          </p:cNvCxnSpPr>
          <p:nvPr/>
        </p:nvCxnSpPr>
        <p:spPr>
          <a:xfrm rot="5400000">
            <a:off x="6974063" y="2569265"/>
            <a:ext cx="901500" cy="960600"/>
          </a:xfrm>
          <a:prstGeom prst="bentConnector2">
            <a:avLst/>
          </a:prstGeom>
          <a:noFill/>
          <a:ln w="21425" cap="flat" cmpd="sng">
            <a:solidFill>
              <a:schemeClr val="accent1"/>
            </a:solidFill>
            <a:prstDash val="dot"/>
            <a:round/>
            <a:headEnd type="none" w="sm" len="sm"/>
            <a:tailEnd type="triangle" w="med" len="med"/>
          </a:ln>
        </p:spPr>
      </p:cxnSp>
      <p:cxnSp>
        <p:nvCxnSpPr>
          <p:cNvPr id="4236" name="Google Shape;4236;p170"/>
          <p:cNvCxnSpPr>
            <a:stCxn id="4233" idx="1"/>
            <a:endCxn id="4231" idx="2"/>
          </p:cNvCxnSpPr>
          <p:nvPr/>
        </p:nvCxnSpPr>
        <p:spPr>
          <a:xfrm rot="10800000">
            <a:off x="4750013" y="2676009"/>
            <a:ext cx="831300" cy="824400"/>
          </a:xfrm>
          <a:prstGeom prst="bentConnector2">
            <a:avLst/>
          </a:prstGeom>
          <a:noFill/>
          <a:ln w="21425" cap="flat" cmpd="sng">
            <a:solidFill>
              <a:schemeClr val="accent1"/>
            </a:solidFill>
            <a:prstDash val="dot"/>
            <a:round/>
            <a:headEnd type="none" w="sm" len="sm"/>
            <a:tailEnd type="triangle" w="med" len="med"/>
          </a:ln>
        </p:spPr>
      </p:cxnSp>
      <p:pic>
        <p:nvPicPr>
          <p:cNvPr id="4237" name="Google Shape;4237;p170" descr="A red diamond with a white circle in center&#10;&#10;AI-generated content may be incorrect."/>
          <p:cNvPicPr preferRelativeResize="0"/>
          <p:nvPr/>
        </p:nvPicPr>
        <p:blipFill rotWithShape="1">
          <a:blip r:embed="rId3">
            <a:alphaModFix/>
          </a:blip>
          <a:srcRect l="6045" t="504" r="6976" b="4348"/>
          <a:stretch/>
        </p:blipFill>
        <p:spPr>
          <a:xfrm>
            <a:off x="5919039" y="2004249"/>
            <a:ext cx="611325" cy="657560"/>
          </a:xfrm>
          <a:prstGeom prst="rect">
            <a:avLst/>
          </a:prstGeom>
          <a:noFill/>
          <a:ln>
            <a:noFill/>
          </a:ln>
        </p:spPr>
      </p:pic>
    </p:spTree>
    <p:extLst>
      <p:ext uri="{BB962C8B-B14F-4D97-AF65-F5344CB8AC3E}">
        <p14:creationId xmlns:p14="http://schemas.microsoft.com/office/powerpoint/2010/main" val="321208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p93"/>
          <p:cNvSpPr/>
          <p:nvPr/>
        </p:nvSpPr>
        <p:spPr>
          <a:xfrm>
            <a:off x="0" y="0"/>
            <a:ext cx="9144000" cy="5670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93"/>
          <p:cNvSpPr/>
          <p:nvPr/>
        </p:nvSpPr>
        <p:spPr>
          <a:xfrm>
            <a:off x="228600" y="0"/>
            <a:ext cx="7772400" cy="567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700" b="1" dirty="0">
                <a:solidFill>
                  <a:srgbClr val="FFFFFF"/>
                </a:solidFill>
                <a:latin typeface="Lexend Deca"/>
                <a:ea typeface="Lexend Deca"/>
                <a:cs typeface="Lexend Deca"/>
                <a:sym typeface="Lexend Deca"/>
              </a:rPr>
              <a:t>AI Dev Hub Repo with Agent Memory Workshop</a:t>
            </a:r>
            <a:endParaRPr sz="1700" i="0" u="none" strike="noStrike" cap="none" dirty="0">
              <a:solidFill>
                <a:schemeClr val="dk1"/>
              </a:solidFill>
              <a:latin typeface="Lexend Deca"/>
              <a:ea typeface="Lexend Deca"/>
              <a:cs typeface="Lexend Deca"/>
              <a:sym typeface="Lexend Deca"/>
            </a:endParaRPr>
          </a:p>
        </p:txBody>
      </p:sp>
      <p:sp>
        <p:nvSpPr>
          <p:cNvPr id="2074" name="Google Shape;2074;p93"/>
          <p:cNvSpPr txBox="1"/>
          <p:nvPr/>
        </p:nvSpPr>
        <p:spPr>
          <a:xfrm>
            <a:off x="228600" y="793023"/>
            <a:ext cx="8797636"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t>https://github.com/oracle-devrel/oracle-ai-developer-hub/tree/main/workshops/agent_memory_workshop</a:t>
            </a:r>
            <a:endParaRPr sz="1200" b="1" dirty="0"/>
          </a:p>
        </p:txBody>
      </p:sp>
    </p:spTree>
    <p:extLst>
      <p:ext uri="{BB962C8B-B14F-4D97-AF65-F5344CB8AC3E}">
        <p14:creationId xmlns:p14="http://schemas.microsoft.com/office/powerpoint/2010/main" val="1121667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23939"/>
        </a:solidFill>
        <a:effectLst/>
      </p:bgPr>
    </p:bg>
    <p:spTree>
      <p:nvGrpSpPr>
        <p:cNvPr id="1" name="Shape 4242"/>
        <p:cNvGrpSpPr/>
        <p:nvPr/>
      </p:nvGrpSpPr>
      <p:grpSpPr>
        <a:xfrm>
          <a:off x="0" y="0"/>
          <a:ext cx="0" cy="0"/>
          <a:chOff x="0" y="0"/>
          <a:chExt cx="0" cy="0"/>
        </a:xfrm>
      </p:grpSpPr>
      <p:sp>
        <p:nvSpPr>
          <p:cNvPr id="4243" name="Google Shape;4243;p171"/>
          <p:cNvSpPr/>
          <p:nvPr/>
        </p:nvSpPr>
        <p:spPr>
          <a:xfrm>
            <a:off x="1531" y="1"/>
            <a:ext cx="3051900" cy="51435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44" name="Google Shape;4244;p171"/>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fld id="{00000000-1234-1234-1234-123412341234}" type="slidenum">
              <a:rPr kumimoji="0" lang="en-US" sz="700" b="0" i="0" u="none" strike="noStrike" kern="0" cap="none" spc="0" normalizeH="0" baseline="0" noProof="0">
                <a:ln>
                  <a:noFill/>
                </a:ln>
                <a:solidFill>
                  <a:srgbClr val="F2F2F2"/>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t>30</a:t>
            </a:fld>
            <a:endParaRPr kumimoji="0" sz="700" b="0" i="0" u="none" strike="noStrike" kern="0" cap="none" spc="0" normalizeH="0" baseline="0" noProof="0">
              <a:ln>
                <a:noFill/>
              </a:ln>
              <a:solidFill>
                <a:srgbClr val="F2F2F2"/>
              </a:solidFill>
              <a:effectLst/>
              <a:uLnTx/>
              <a:uFillTx/>
              <a:latin typeface="Arial"/>
              <a:cs typeface="Arial"/>
              <a:sym typeface="Arial"/>
            </a:endParaRPr>
          </a:p>
        </p:txBody>
      </p:sp>
      <p:graphicFrame>
        <p:nvGraphicFramePr>
          <p:cNvPr id="4245" name="Google Shape;4245;p171"/>
          <p:cNvGraphicFramePr/>
          <p:nvPr/>
        </p:nvGraphicFramePr>
        <p:xfrm>
          <a:off x="1538" y="500327"/>
          <a:ext cx="3051900" cy="4398135"/>
        </p:xfrm>
        <a:graphic>
          <a:graphicData uri="http://schemas.openxmlformats.org/drawingml/2006/table">
            <a:tbl>
              <a:tblPr>
                <a:noFill/>
                <a:tableStyleId>{CC9F4FD7-2C50-4D1B-B10A-EDE5E6F98748}</a:tableStyleId>
              </a:tblPr>
              <a:tblGrid>
                <a:gridCol w="3051900">
                  <a:extLst>
                    <a:ext uri="{9D8B030D-6E8A-4147-A177-3AD203B41FA5}">
                      <a16:colId xmlns:a16="http://schemas.microsoft.com/office/drawing/2014/main" val="20000"/>
                    </a:ext>
                  </a:extLst>
                </a:gridCol>
              </a:tblGrid>
              <a:tr h="372025">
                <a:tc>
                  <a:txBody>
                    <a:bodyPr/>
                    <a:lstStyle/>
                    <a:p>
                      <a:pPr marL="0" marR="0" lvl="0" indent="0" algn="ctr" rtl="0">
                        <a:lnSpc>
                          <a:spcPct val="100000"/>
                        </a:lnSpc>
                        <a:spcBef>
                          <a:spcPts val="0"/>
                        </a:spcBef>
                        <a:spcAft>
                          <a:spcPts val="0"/>
                        </a:spcAft>
                        <a:buClr>
                          <a:schemeClr val="lt1"/>
                        </a:buClr>
                        <a:buSzPts val="1700"/>
                        <a:buFont typeface="Arial"/>
                        <a:buNone/>
                      </a:pPr>
                      <a:r>
                        <a:rPr lang="en-US" sz="1700" b="1" u="none" strike="noStrike" cap="none">
                          <a:solidFill>
                            <a:schemeClr val="lt1"/>
                          </a:solidFill>
                          <a:latin typeface="Lexend Deca"/>
                          <a:ea typeface="Lexend Deca"/>
                          <a:cs typeface="Lexend Deca"/>
                          <a:sym typeface="Lexend Deca"/>
                        </a:rPr>
                        <a:t>Agent Harness and MemOps</a:t>
                      </a:r>
                      <a:endParaRPr sz="1700" b="1" u="none" strike="noStrike" cap="none">
                        <a:latin typeface="Lexend Deca"/>
                        <a:ea typeface="Lexend Deca"/>
                        <a:cs typeface="Lexend Deca"/>
                        <a:sym typeface="Lexend Deca"/>
                      </a:endParaRPr>
                    </a:p>
                  </a:txBody>
                  <a:tcPr marL="377200" marR="377200" marT="68600" marB="240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571325">
                <a:tc>
                  <a:txBody>
                    <a:bodyPr/>
                    <a:lstStyle/>
                    <a:p>
                      <a:pPr marL="34290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lt1"/>
                          </a:solidFill>
                          <a:latin typeface="Lexend Deca"/>
                          <a:ea typeface="Lexend Deca"/>
                          <a:cs typeface="Lexend Deca"/>
                          <a:sym typeface="Lexend Deca"/>
                        </a:rPr>
                        <a:t>The infrastructure and scaffolding surrounding an LLM-enabled agent designed to ensure reliable, desirable outcomes. </a:t>
                      </a:r>
                      <a:br>
                        <a:rPr lang="en-US" sz="1100" u="none" strike="noStrike" cap="none">
                          <a:solidFill>
                            <a:schemeClr val="lt1"/>
                          </a:solidFill>
                          <a:latin typeface="Lexend Deca"/>
                          <a:ea typeface="Lexend Deca"/>
                          <a:cs typeface="Lexend Deca"/>
                          <a:sym typeface="Lexend Deca"/>
                        </a:rPr>
                      </a:br>
                      <a:br>
                        <a:rPr lang="en-US" sz="1100" u="none" strike="noStrike" cap="none">
                          <a:solidFill>
                            <a:schemeClr val="lt1"/>
                          </a:solidFill>
                          <a:latin typeface="Lexend Deca"/>
                          <a:ea typeface="Lexend Deca"/>
                          <a:cs typeface="Lexend Deca"/>
                          <a:sym typeface="Lexend Deca"/>
                        </a:rPr>
                      </a:br>
                      <a:r>
                        <a:rPr lang="en-US" sz="1100" u="none" strike="noStrike" cap="none">
                          <a:solidFill>
                            <a:schemeClr val="lt1"/>
                          </a:solidFill>
                          <a:latin typeface="Lexend Deca"/>
                          <a:ea typeface="Lexend Deca"/>
                          <a:cs typeface="Lexend Deca"/>
                          <a:sym typeface="Lexend Deca"/>
                        </a:rPr>
                        <a:t>Components include memory operations, control systems, environment information, coding principles, and task-specific tooling. </a:t>
                      </a:r>
                      <a:br>
                        <a:rPr lang="en-US" sz="1100" u="none" strike="noStrike" cap="none">
                          <a:solidFill>
                            <a:schemeClr val="lt1"/>
                          </a:solidFill>
                          <a:latin typeface="Lexend Deca"/>
                          <a:ea typeface="Lexend Deca"/>
                          <a:cs typeface="Lexend Deca"/>
                          <a:sym typeface="Lexend Deca"/>
                        </a:rPr>
                      </a:br>
                      <a:br>
                        <a:rPr lang="en-US" sz="1100" u="none" strike="noStrike" cap="none">
                          <a:solidFill>
                            <a:schemeClr val="lt1"/>
                          </a:solidFill>
                          <a:latin typeface="Lexend Deca"/>
                          <a:ea typeface="Lexend Deca"/>
                          <a:cs typeface="Lexend Deca"/>
                          <a:sym typeface="Lexend Deca"/>
                        </a:rPr>
                      </a:br>
                      <a:r>
                        <a:rPr lang="en-US" sz="1100" b="1" u="none" strike="noStrike" cap="none">
                          <a:solidFill>
                            <a:srgbClr val="C74634"/>
                          </a:solidFill>
                          <a:latin typeface="Lexend Deca"/>
                          <a:ea typeface="Lexend Deca"/>
                          <a:cs typeface="Lexend Deca"/>
                          <a:sym typeface="Lexend Deca"/>
                        </a:rPr>
                        <a:t>Memory operations are particularly critical, enabling agents to adapt reliably and extend their capabilities over time.</a:t>
                      </a:r>
                      <a:endParaRPr sz="1100" b="1" u="none" strike="noStrike" cap="none">
                        <a:solidFill>
                          <a:srgbClr val="C74634"/>
                        </a:solidFill>
                        <a:latin typeface="Lexend Deca"/>
                        <a:ea typeface="Lexend Deca"/>
                        <a:cs typeface="Lexend Deca"/>
                        <a:sym typeface="Lexend Deca"/>
                      </a:endParaRPr>
                    </a:p>
                  </a:txBody>
                  <a:tcPr marL="377200" marR="377200" marT="68600" marB="686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246" name="Google Shape;4246;p171"/>
          <p:cNvSpPr txBox="1"/>
          <p:nvPr/>
        </p:nvSpPr>
        <p:spPr>
          <a:xfrm>
            <a:off x="845819" y="4817984"/>
            <a:ext cx="4308900" cy="273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AEA8A2"/>
              </a:buClr>
              <a:buSzPts val="700"/>
              <a:buFont typeface="Arial"/>
              <a:buNone/>
              <a:tabLst/>
              <a:defRPr/>
            </a:pPr>
            <a:r>
              <a:rPr kumimoji="0" lang="en-US" sz="700" b="0" i="0" u="none" strike="noStrike" kern="0" cap="none" spc="0" normalizeH="0" baseline="0" noProof="0" dirty="0">
                <a:ln>
                  <a:noFill/>
                </a:ln>
                <a:solidFill>
                  <a:srgbClr val="AEA8A2"/>
                </a:solidFill>
                <a:effectLst/>
                <a:uLnTx/>
                <a:uFillTx/>
                <a:latin typeface="Arial"/>
                <a:ea typeface="Arial"/>
                <a:cs typeface="Arial"/>
                <a:sym typeface="Arial"/>
              </a:rPr>
              <a:t>Copyright © 2026, Oracle and/or its affiliates</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47" name="Google Shape;4247;p171"/>
          <p:cNvSpPr txBox="1"/>
          <p:nvPr/>
        </p:nvSpPr>
        <p:spPr>
          <a:xfrm>
            <a:off x="5926800" y="2018531"/>
            <a:ext cx="1269300" cy="261600"/>
          </a:xfrm>
          <a:prstGeom prst="rect">
            <a:avLst/>
          </a:prstGeom>
          <a:noFill/>
          <a:ln>
            <a:noFill/>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Poppins"/>
                <a:ea typeface="Poppins"/>
                <a:cs typeface="Poppins"/>
                <a:sym typeface="Poppins"/>
              </a:rPr>
              <a:t>(Cyclical / Iterative)</a:t>
            </a:r>
            <a:endParaRPr kumimoji="0" sz="8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248" name="Google Shape;4248;p171"/>
          <p:cNvSpPr txBox="1"/>
          <p:nvPr/>
        </p:nvSpPr>
        <p:spPr>
          <a:xfrm>
            <a:off x="5841506" y="894084"/>
            <a:ext cx="1363200" cy="261600"/>
          </a:xfrm>
          <a:prstGeom prst="rect">
            <a:avLst/>
          </a:prstGeom>
          <a:noFill/>
          <a:ln w="14300" cap="flat" cmpd="sng">
            <a:solidFill>
              <a:schemeClr val="accent1"/>
            </a:solidFill>
            <a:prstDash val="solid"/>
            <a:round/>
            <a:headEnd type="none" w="sm" len="sm"/>
            <a:tailEnd type="none" w="sm" len="sm"/>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Agent Loop</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249" name="Google Shape;4249;p171"/>
          <p:cNvSpPr/>
          <p:nvPr/>
        </p:nvSpPr>
        <p:spPr>
          <a:xfrm>
            <a:off x="4366856" y="1186377"/>
            <a:ext cx="1363200" cy="711300"/>
          </a:xfrm>
          <a:prstGeom prst="roundRect">
            <a:avLst>
              <a:gd name="adj" fmla="val 16667"/>
            </a:avLst>
          </a:prstGeom>
          <a:solidFill>
            <a:schemeClr val="accent5"/>
          </a:solidFill>
          <a:ln w="9525" cap="flat" cmpd="sng">
            <a:solidFill>
              <a:schemeClr val="lt1"/>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1. Assemble Context</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D9D9D9"/>
                </a:solidFill>
                <a:effectLst/>
                <a:uLnTx/>
                <a:uFillTx/>
                <a:latin typeface="Poppins"/>
                <a:ea typeface="Poppins"/>
                <a:cs typeface="Poppins"/>
                <a:sym typeface="Poppins"/>
              </a:rPr>
              <a:t>(instructions, state, memory, tool outputs, data)</a:t>
            </a:r>
            <a:endParaRPr kumimoji="0" sz="800" b="0" i="0" u="none" strike="noStrike" kern="0" cap="none" spc="0" normalizeH="0" baseline="0" noProof="0">
              <a:ln>
                <a:noFill/>
              </a:ln>
              <a:solidFill>
                <a:srgbClr val="D9D9D9"/>
              </a:solidFill>
              <a:effectLst/>
              <a:uLnTx/>
              <a:uFillTx/>
              <a:latin typeface="Poppins"/>
              <a:ea typeface="Poppins"/>
              <a:cs typeface="Poppins"/>
              <a:sym typeface="Poppins"/>
            </a:endParaRPr>
          </a:p>
        </p:txBody>
      </p:sp>
      <p:sp>
        <p:nvSpPr>
          <p:cNvPr id="4250" name="Google Shape;4250;p171"/>
          <p:cNvSpPr/>
          <p:nvPr/>
        </p:nvSpPr>
        <p:spPr>
          <a:xfrm>
            <a:off x="7521956" y="1376503"/>
            <a:ext cx="1363200" cy="444000"/>
          </a:xfrm>
          <a:prstGeom prst="roundRect">
            <a:avLst>
              <a:gd name="adj" fmla="val 16667"/>
            </a:avLst>
          </a:prstGeom>
          <a:solidFill>
            <a:schemeClr val="accent5"/>
          </a:solidFill>
          <a:ln w="9525" cap="flat" cmpd="sng">
            <a:solidFill>
              <a:srgbClr val="595959"/>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2. Invoke LLM</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Poppins"/>
                <a:ea typeface="Poppins"/>
                <a:cs typeface="Poppins"/>
                <a:sym typeface="Poppins"/>
              </a:rPr>
              <a:t>(Reason/Decide)</a:t>
            </a:r>
            <a:endParaRPr kumimoji="0" sz="8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251" name="Google Shape;4251;p171"/>
          <p:cNvSpPr/>
          <p:nvPr/>
        </p:nvSpPr>
        <p:spPr>
          <a:xfrm>
            <a:off x="5879756" y="2500097"/>
            <a:ext cx="1363200" cy="444000"/>
          </a:xfrm>
          <a:prstGeom prst="roundRect">
            <a:avLst>
              <a:gd name="adj" fmla="val 16667"/>
            </a:avLst>
          </a:prstGeom>
          <a:solidFill>
            <a:schemeClr val="accent5"/>
          </a:solidFill>
          <a:ln w="9525" cap="flat" cmpd="sng">
            <a:solidFill>
              <a:schemeClr val="lt1"/>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3. Observe / Act</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CCCCCC"/>
                </a:solidFill>
                <a:effectLst/>
                <a:uLnTx/>
                <a:uFillTx/>
                <a:latin typeface="Poppins"/>
                <a:ea typeface="Poppins"/>
                <a:cs typeface="Poppins"/>
                <a:sym typeface="Poppins"/>
              </a:rPr>
              <a:t>(Respond, call tools, ask user for input)</a:t>
            </a:r>
            <a:endParaRPr kumimoji="0" sz="800" b="0" i="0" u="none" strike="noStrike" kern="0" cap="none" spc="0" normalizeH="0" baseline="0" noProof="0">
              <a:ln>
                <a:noFill/>
              </a:ln>
              <a:solidFill>
                <a:srgbClr val="CCCCCC"/>
              </a:solidFill>
              <a:effectLst/>
              <a:uLnTx/>
              <a:uFillTx/>
              <a:latin typeface="Poppins"/>
              <a:ea typeface="Poppins"/>
              <a:cs typeface="Poppins"/>
              <a:sym typeface="Poppins"/>
            </a:endParaRPr>
          </a:p>
        </p:txBody>
      </p:sp>
      <p:sp>
        <p:nvSpPr>
          <p:cNvPr id="4252" name="Google Shape;4252;p171"/>
          <p:cNvSpPr/>
          <p:nvPr/>
        </p:nvSpPr>
        <p:spPr>
          <a:xfrm>
            <a:off x="6828806" y="3756478"/>
            <a:ext cx="1927200" cy="729000"/>
          </a:xfrm>
          <a:prstGeom prst="roundRect">
            <a:avLst>
              <a:gd name="adj" fmla="val 16667"/>
            </a:avLst>
          </a:prstGeom>
          <a:solidFill>
            <a:srgbClr val="E06666"/>
          </a:solidFill>
          <a:ln w="9525" cap="flat" cmpd="sng">
            <a:solidFill>
              <a:srgbClr val="595959"/>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STOP CONDITION</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Final answer, goal completed, error or timeout, asking user for input</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cxnSp>
        <p:nvCxnSpPr>
          <p:cNvPr id="4253" name="Google Shape;4253;p171"/>
          <p:cNvCxnSpPr>
            <a:stCxn id="4249" idx="0"/>
            <a:endCxn id="4250" idx="0"/>
          </p:cNvCxnSpPr>
          <p:nvPr/>
        </p:nvCxnSpPr>
        <p:spPr>
          <a:xfrm rot="-5400000" flipH="1">
            <a:off x="6530906" y="-296073"/>
            <a:ext cx="190200" cy="3155100"/>
          </a:xfrm>
          <a:prstGeom prst="bentConnector3">
            <a:avLst>
              <a:gd name="adj1" fmla="val -305310"/>
            </a:avLst>
          </a:prstGeom>
          <a:noFill/>
          <a:ln w="21425" cap="flat" cmpd="sng">
            <a:solidFill>
              <a:schemeClr val="accent1"/>
            </a:solidFill>
            <a:prstDash val="dot"/>
            <a:round/>
            <a:headEnd type="none" w="sm" len="sm"/>
            <a:tailEnd type="triangle" w="med" len="med"/>
          </a:ln>
        </p:spPr>
      </p:cxnSp>
      <p:cxnSp>
        <p:nvCxnSpPr>
          <p:cNvPr id="4254" name="Google Shape;4254;p171"/>
          <p:cNvCxnSpPr>
            <a:stCxn id="4250" idx="2"/>
            <a:endCxn id="4251" idx="3"/>
          </p:cNvCxnSpPr>
          <p:nvPr/>
        </p:nvCxnSpPr>
        <p:spPr>
          <a:xfrm rot="5400000">
            <a:off x="7272506" y="1790953"/>
            <a:ext cx="901500" cy="960600"/>
          </a:xfrm>
          <a:prstGeom prst="bentConnector2">
            <a:avLst/>
          </a:prstGeom>
          <a:noFill/>
          <a:ln w="21425" cap="flat" cmpd="sng">
            <a:solidFill>
              <a:schemeClr val="accent1"/>
            </a:solidFill>
            <a:prstDash val="dot"/>
            <a:round/>
            <a:headEnd type="none" w="sm" len="sm"/>
            <a:tailEnd type="triangle" w="med" len="med"/>
          </a:ln>
        </p:spPr>
      </p:cxnSp>
      <p:cxnSp>
        <p:nvCxnSpPr>
          <p:cNvPr id="4255" name="Google Shape;4255;p171"/>
          <p:cNvCxnSpPr>
            <a:stCxn id="4251" idx="1"/>
            <a:endCxn id="4249" idx="2"/>
          </p:cNvCxnSpPr>
          <p:nvPr/>
        </p:nvCxnSpPr>
        <p:spPr>
          <a:xfrm rot="10800000">
            <a:off x="5048456" y="1897697"/>
            <a:ext cx="831300" cy="824400"/>
          </a:xfrm>
          <a:prstGeom prst="bentConnector2">
            <a:avLst/>
          </a:prstGeom>
          <a:noFill/>
          <a:ln w="21425" cap="flat" cmpd="sng">
            <a:solidFill>
              <a:schemeClr val="accent1"/>
            </a:solidFill>
            <a:prstDash val="dot"/>
            <a:round/>
            <a:headEnd type="none" w="sm" len="sm"/>
            <a:tailEnd type="triangle" w="med" len="med"/>
          </a:ln>
        </p:spPr>
      </p:cxnSp>
      <p:cxnSp>
        <p:nvCxnSpPr>
          <p:cNvPr id="4256" name="Google Shape;4256;p171"/>
          <p:cNvCxnSpPr>
            <a:stCxn id="4251" idx="2"/>
            <a:endCxn id="4252" idx="0"/>
          </p:cNvCxnSpPr>
          <p:nvPr/>
        </p:nvCxnSpPr>
        <p:spPr>
          <a:xfrm rot="-5400000" flipH="1">
            <a:off x="6770756" y="2734697"/>
            <a:ext cx="812400" cy="1231200"/>
          </a:xfrm>
          <a:prstGeom prst="bentConnector3">
            <a:avLst>
              <a:gd name="adj1" fmla="val 49999"/>
            </a:avLst>
          </a:prstGeom>
          <a:noFill/>
          <a:ln w="21425" cap="flat" cmpd="sng">
            <a:solidFill>
              <a:srgbClr val="6AA84F"/>
            </a:solidFill>
            <a:prstDash val="lgDash"/>
            <a:round/>
            <a:headEnd type="none" w="sm" len="sm"/>
            <a:tailEnd type="triangle" w="med" len="med"/>
          </a:ln>
        </p:spPr>
      </p:cxnSp>
      <p:sp>
        <p:nvSpPr>
          <p:cNvPr id="4257" name="Google Shape;4257;p171"/>
          <p:cNvSpPr/>
          <p:nvPr/>
        </p:nvSpPr>
        <p:spPr>
          <a:xfrm>
            <a:off x="3769245" y="3855703"/>
            <a:ext cx="1630200" cy="530700"/>
          </a:xfrm>
          <a:prstGeom prst="roundRect">
            <a:avLst>
              <a:gd name="adj" fmla="val 16667"/>
            </a:avLst>
          </a:prstGeom>
          <a:solidFill>
            <a:srgbClr val="E06666"/>
          </a:solidFill>
          <a:ln w="9525" cap="flat" cmpd="sng">
            <a:solidFill>
              <a:srgbClr val="595959"/>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START CONDITION</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User Provides an input</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cxnSp>
        <p:nvCxnSpPr>
          <p:cNvPr id="4258" name="Google Shape;4258;p171"/>
          <p:cNvCxnSpPr>
            <a:stCxn id="4257" idx="0"/>
          </p:cNvCxnSpPr>
          <p:nvPr/>
        </p:nvCxnSpPr>
        <p:spPr>
          <a:xfrm rot="5400000" flipH="1">
            <a:off x="3624045" y="2895403"/>
            <a:ext cx="1919400" cy="1200"/>
          </a:xfrm>
          <a:prstGeom prst="bentConnector3">
            <a:avLst>
              <a:gd name="adj1" fmla="val 50000"/>
            </a:avLst>
          </a:prstGeom>
          <a:noFill/>
          <a:ln w="21425" cap="flat" cmpd="sng">
            <a:solidFill>
              <a:srgbClr val="6AA84F"/>
            </a:solidFill>
            <a:prstDash val="lgDash"/>
            <a:round/>
            <a:headEnd type="none" w="sm" len="sm"/>
            <a:tailEnd type="triangle" w="med" len="med"/>
          </a:ln>
        </p:spPr>
      </p:cxnSp>
      <p:sp>
        <p:nvSpPr>
          <p:cNvPr id="4259" name="Google Shape;4259;p171"/>
          <p:cNvSpPr txBox="1"/>
          <p:nvPr/>
        </p:nvSpPr>
        <p:spPr>
          <a:xfrm>
            <a:off x="5024916" y="3421369"/>
            <a:ext cx="1363200" cy="261600"/>
          </a:xfrm>
          <a:prstGeom prst="rect">
            <a:avLst/>
          </a:prstGeom>
          <a:noFill/>
          <a:ln w="14300" cap="flat" cmpd="sng">
            <a:solidFill>
              <a:srgbClr val="6AA84F"/>
            </a:solidFill>
            <a:prstDash val="solid"/>
            <a:round/>
            <a:headEnd type="none" w="sm" len="sm"/>
            <a:tailEnd type="none" w="sm" len="sm"/>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Inner Harness</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cxnSp>
        <p:nvCxnSpPr>
          <p:cNvPr id="4260" name="Google Shape;4260;p171"/>
          <p:cNvCxnSpPr>
            <a:stCxn id="4252" idx="2"/>
            <a:endCxn id="4257" idx="2"/>
          </p:cNvCxnSpPr>
          <p:nvPr/>
        </p:nvCxnSpPr>
        <p:spPr>
          <a:xfrm rot="5400000" flipH="1">
            <a:off x="6138806" y="2831878"/>
            <a:ext cx="99000" cy="3208200"/>
          </a:xfrm>
          <a:prstGeom prst="bentConnector3">
            <a:avLst>
              <a:gd name="adj1" fmla="val -179989"/>
            </a:avLst>
          </a:prstGeom>
          <a:noFill/>
          <a:ln w="21425" cap="flat" cmpd="sng">
            <a:solidFill>
              <a:srgbClr val="6AA84F"/>
            </a:solidFill>
            <a:prstDash val="lgDash"/>
            <a:round/>
            <a:headEnd type="none" w="sm" len="sm"/>
            <a:tailEnd type="triangle" w="med" len="med"/>
          </a:ln>
        </p:spPr>
      </p:cxnSp>
      <p:pic>
        <p:nvPicPr>
          <p:cNvPr id="4261" name="Google Shape;4261;p171" descr="A red diamond with a white circle in center&#10;&#10;AI-generated content may be incorrect."/>
          <p:cNvPicPr preferRelativeResize="0"/>
          <p:nvPr/>
        </p:nvPicPr>
        <p:blipFill rotWithShape="1">
          <a:blip r:embed="rId3">
            <a:alphaModFix/>
          </a:blip>
          <a:srcRect l="6045" t="504" r="6976" b="4348"/>
          <a:stretch/>
        </p:blipFill>
        <p:spPr>
          <a:xfrm>
            <a:off x="6217502" y="1375646"/>
            <a:ext cx="611325" cy="657560"/>
          </a:xfrm>
          <a:prstGeom prst="rect">
            <a:avLst/>
          </a:prstGeom>
          <a:noFill/>
          <a:ln>
            <a:noFill/>
          </a:ln>
        </p:spPr>
      </p:pic>
      <p:sp>
        <p:nvSpPr>
          <p:cNvPr id="4262" name="Google Shape;4262;p171"/>
          <p:cNvSpPr txBox="1"/>
          <p:nvPr/>
        </p:nvSpPr>
        <p:spPr>
          <a:xfrm>
            <a:off x="3219666" y="234825"/>
            <a:ext cx="1363200" cy="261600"/>
          </a:xfrm>
          <a:prstGeom prst="rect">
            <a:avLst/>
          </a:prstGeom>
          <a:noFill/>
          <a:ln w="14300" cap="flat" cmpd="sng">
            <a:solidFill>
              <a:srgbClr val="6AA84F"/>
            </a:solidFill>
            <a:prstDash val="solid"/>
            <a:round/>
            <a:headEnd type="none" w="sm" len="sm"/>
            <a:tailEnd type="none" w="sm" len="sm"/>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Outer Harness</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2100383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23939"/>
        </a:solidFill>
        <a:effectLst/>
      </p:bgPr>
    </p:bg>
    <p:spTree>
      <p:nvGrpSpPr>
        <p:cNvPr id="1" name="Shape 4385"/>
        <p:cNvGrpSpPr/>
        <p:nvPr/>
      </p:nvGrpSpPr>
      <p:grpSpPr>
        <a:xfrm>
          <a:off x="0" y="0"/>
          <a:ext cx="0" cy="0"/>
          <a:chOff x="0" y="0"/>
          <a:chExt cx="0" cy="0"/>
        </a:xfrm>
      </p:grpSpPr>
      <p:sp>
        <p:nvSpPr>
          <p:cNvPr id="4386" name="Google Shape;4386;p174"/>
          <p:cNvSpPr txBox="1">
            <a:spLocks noGrp="1"/>
          </p:cNvSpPr>
          <p:nvPr>
            <p:ph type="sldNum" idx="12"/>
          </p:nvPr>
        </p:nvSpPr>
        <p:spPr>
          <a:xfrm>
            <a:off x="571500" y="4817745"/>
            <a:ext cx="274200" cy="2742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fld id="{00000000-1234-1234-1234-123412341234}" type="slidenum">
              <a:rPr kumimoji="0" lang="en-US" sz="700" b="0" i="0" u="none" strike="noStrike" kern="0" cap="none" spc="0" normalizeH="0" baseline="0" noProof="0">
                <a:ln>
                  <a:noFill/>
                </a:ln>
                <a:solidFill>
                  <a:srgbClr val="F2F2F2"/>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t>31</a:t>
            </a:fld>
            <a:endParaRPr kumimoji="0" sz="700" b="0" i="0" u="none" strike="noStrike" kern="0" cap="none" spc="0" normalizeH="0" baseline="0" noProof="0">
              <a:ln>
                <a:noFill/>
              </a:ln>
              <a:solidFill>
                <a:srgbClr val="F2F2F2"/>
              </a:solidFill>
              <a:effectLst/>
              <a:uLnTx/>
              <a:uFillTx/>
              <a:latin typeface="Arial"/>
              <a:cs typeface="Arial"/>
              <a:sym typeface="Arial"/>
            </a:endParaRPr>
          </a:p>
        </p:txBody>
      </p:sp>
      <p:sp>
        <p:nvSpPr>
          <p:cNvPr id="4387" name="Google Shape;4387;p174"/>
          <p:cNvSpPr txBox="1"/>
          <p:nvPr/>
        </p:nvSpPr>
        <p:spPr>
          <a:xfrm>
            <a:off x="845819" y="4817984"/>
            <a:ext cx="4308900" cy="273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AEA8A2"/>
              </a:buClr>
              <a:buSzPts val="700"/>
              <a:buFont typeface="Arial"/>
              <a:buNone/>
              <a:tabLst/>
              <a:defRPr/>
            </a:pPr>
            <a:r>
              <a:rPr kumimoji="0" lang="en-US" sz="700" b="0" i="0" u="none" strike="noStrike" kern="0" cap="none" spc="0" normalizeH="0" baseline="0" noProof="0" dirty="0">
                <a:ln>
                  <a:noFill/>
                </a:ln>
                <a:solidFill>
                  <a:srgbClr val="AEA8A2"/>
                </a:solidFill>
                <a:effectLst/>
                <a:uLnTx/>
                <a:uFillTx/>
                <a:latin typeface="Arial"/>
                <a:ea typeface="Arial"/>
                <a:cs typeface="Arial"/>
                <a:sym typeface="Arial"/>
              </a:rPr>
              <a:t>Copyright © 2026, Oracle and/or its affiliates</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88" name="Google Shape;4388;p174"/>
          <p:cNvSpPr txBox="1"/>
          <p:nvPr/>
        </p:nvSpPr>
        <p:spPr>
          <a:xfrm>
            <a:off x="5926800" y="2018531"/>
            <a:ext cx="1269300" cy="261600"/>
          </a:xfrm>
          <a:prstGeom prst="rect">
            <a:avLst/>
          </a:prstGeom>
          <a:noFill/>
          <a:ln>
            <a:noFill/>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Poppins"/>
                <a:ea typeface="Poppins"/>
                <a:cs typeface="Poppins"/>
                <a:sym typeface="Poppins"/>
              </a:rPr>
              <a:t>(Cyclical / Iterative)</a:t>
            </a:r>
            <a:endParaRPr kumimoji="0" sz="8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389" name="Google Shape;4389;p174"/>
          <p:cNvSpPr txBox="1"/>
          <p:nvPr/>
        </p:nvSpPr>
        <p:spPr>
          <a:xfrm>
            <a:off x="5841506" y="894084"/>
            <a:ext cx="1363200" cy="261600"/>
          </a:xfrm>
          <a:prstGeom prst="rect">
            <a:avLst/>
          </a:prstGeom>
          <a:noFill/>
          <a:ln w="14300" cap="flat" cmpd="sng">
            <a:solidFill>
              <a:schemeClr val="accent1"/>
            </a:solidFill>
            <a:prstDash val="solid"/>
            <a:round/>
            <a:headEnd type="none" w="sm" len="sm"/>
            <a:tailEnd type="none" w="sm" len="sm"/>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Agent Loop</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390" name="Google Shape;4390;p174"/>
          <p:cNvSpPr/>
          <p:nvPr/>
        </p:nvSpPr>
        <p:spPr>
          <a:xfrm>
            <a:off x="4366856" y="1186377"/>
            <a:ext cx="1363200" cy="711300"/>
          </a:xfrm>
          <a:prstGeom prst="roundRect">
            <a:avLst>
              <a:gd name="adj" fmla="val 16667"/>
            </a:avLst>
          </a:prstGeom>
          <a:solidFill>
            <a:schemeClr val="accent5"/>
          </a:solidFill>
          <a:ln w="9525" cap="flat" cmpd="sng">
            <a:solidFill>
              <a:schemeClr val="lt1"/>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1. Assemble Context</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D9D9D9"/>
                </a:solidFill>
                <a:effectLst/>
                <a:uLnTx/>
                <a:uFillTx/>
                <a:latin typeface="Poppins"/>
                <a:ea typeface="Poppins"/>
                <a:cs typeface="Poppins"/>
                <a:sym typeface="Poppins"/>
              </a:rPr>
              <a:t>(instructions, state, memory, tool outputs, data)</a:t>
            </a:r>
            <a:endParaRPr kumimoji="0" sz="800" b="0" i="0" u="none" strike="noStrike" kern="0" cap="none" spc="0" normalizeH="0" baseline="0" noProof="0">
              <a:ln>
                <a:noFill/>
              </a:ln>
              <a:solidFill>
                <a:srgbClr val="D9D9D9"/>
              </a:solidFill>
              <a:effectLst/>
              <a:uLnTx/>
              <a:uFillTx/>
              <a:latin typeface="Poppins"/>
              <a:ea typeface="Poppins"/>
              <a:cs typeface="Poppins"/>
              <a:sym typeface="Poppins"/>
            </a:endParaRPr>
          </a:p>
        </p:txBody>
      </p:sp>
      <p:sp>
        <p:nvSpPr>
          <p:cNvPr id="4391" name="Google Shape;4391;p174"/>
          <p:cNvSpPr/>
          <p:nvPr/>
        </p:nvSpPr>
        <p:spPr>
          <a:xfrm>
            <a:off x="7521956" y="1376503"/>
            <a:ext cx="1363200" cy="444000"/>
          </a:xfrm>
          <a:prstGeom prst="roundRect">
            <a:avLst>
              <a:gd name="adj" fmla="val 16667"/>
            </a:avLst>
          </a:prstGeom>
          <a:solidFill>
            <a:schemeClr val="accent5"/>
          </a:solidFill>
          <a:ln w="9525" cap="flat" cmpd="sng">
            <a:solidFill>
              <a:srgbClr val="595959"/>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2. Invoke LLM</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FFFFFF"/>
                </a:solidFill>
                <a:effectLst/>
                <a:uLnTx/>
                <a:uFillTx/>
                <a:latin typeface="Poppins"/>
                <a:ea typeface="Poppins"/>
                <a:cs typeface="Poppins"/>
                <a:sym typeface="Poppins"/>
              </a:rPr>
              <a:t>(Reason/Decide)</a:t>
            </a:r>
            <a:endParaRPr kumimoji="0" sz="8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392" name="Google Shape;4392;p174"/>
          <p:cNvSpPr/>
          <p:nvPr/>
        </p:nvSpPr>
        <p:spPr>
          <a:xfrm>
            <a:off x="5879756" y="2500097"/>
            <a:ext cx="1363200" cy="444000"/>
          </a:xfrm>
          <a:prstGeom prst="roundRect">
            <a:avLst>
              <a:gd name="adj" fmla="val 16667"/>
            </a:avLst>
          </a:prstGeom>
          <a:solidFill>
            <a:schemeClr val="accent5"/>
          </a:solidFill>
          <a:ln w="9525" cap="flat" cmpd="sng">
            <a:solidFill>
              <a:schemeClr val="lt1"/>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3. Observe / Act</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CCCCCC"/>
                </a:solidFill>
                <a:effectLst/>
                <a:uLnTx/>
                <a:uFillTx/>
                <a:latin typeface="Poppins"/>
                <a:ea typeface="Poppins"/>
                <a:cs typeface="Poppins"/>
                <a:sym typeface="Poppins"/>
              </a:rPr>
              <a:t>(Respond, call tools, ask user for input)</a:t>
            </a:r>
            <a:endParaRPr kumimoji="0" sz="800" b="0" i="0" u="none" strike="noStrike" kern="0" cap="none" spc="0" normalizeH="0" baseline="0" noProof="0">
              <a:ln>
                <a:noFill/>
              </a:ln>
              <a:solidFill>
                <a:srgbClr val="CCCCCC"/>
              </a:solidFill>
              <a:effectLst/>
              <a:uLnTx/>
              <a:uFillTx/>
              <a:latin typeface="Poppins"/>
              <a:ea typeface="Poppins"/>
              <a:cs typeface="Poppins"/>
              <a:sym typeface="Poppins"/>
            </a:endParaRPr>
          </a:p>
        </p:txBody>
      </p:sp>
      <p:sp>
        <p:nvSpPr>
          <p:cNvPr id="4393" name="Google Shape;4393;p174"/>
          <p:cNvSpPr/>
          <p:nvPr/>
        </p:nvSpPr>
        <p:spPr>
          <a:xfrm>
            <a:off x="6828806" y="3756478"/>
            <a:ext cx="1927200" cy="729000"/>
          </a:xfrm>
          <a:prstGeom prst="roundRect">
            <a:avLst>
              <a:gd name="adj" fmla="val 16667"/>
            </a:avLst>
          </a:prstGeom>
          <a:solidFill>
            <a:srgbClr val="E06666"/>
          </a:solidFill>
          <a:ln w="9525" cap="flat" cmpd="sng">
            <a:solidFill>
              <a:srgbClr val="595959"/>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STOP CONDITION</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Final answer, goal completed, error or timeout, asking user for input</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cxnSp>
        <p:nvCxnSpPr>
          <p:cNvPr id="4394" name="Google Shape;4394;p174"/>
          <p:cNvCxnSpPr>
            <a:stCxn id="4390" idx="0"/>
            <a:endCxn id="4391" idx="0"/>
          </p:cNvCxnSpPr>
          <p:nvPr/>
        </p:nvCxnSpPr>
        <p:spPr>
          <a:xfrm rot="-5400000" flipH="1">
            <a:off x="6530906" y="-296073"/>
            <a:ext cx="190200" cy="3155100"/>
          </a:xfrm>
          <a:prstGeom prst="bentConnector3">
            <a:avLst>
              <a:gd name="adj1" fmla="val -305310"/>
            </a:avLst>
          </a:prstGeom>
          <a:noFill/>
          <a:ln w="21425" cap="flat" cmpd="sng">
            <a:solidFill>
              <a:schemeClr val="accent1"/>
            </a:solidFill>
            <a:prstDash val="dot"/>
            <a:round/>
            <a:headEnd type="none" w="sm" len="sm"/>
            <a:tailEnd type="triangle" w="med" len="med"/>
          </a:ln>
        </p:spPr>
      </p:cxnSp>
      <p:cxnSp>
        <p:nvCxnSpPr>
          <p:cNvPr id="4395" name="Google Shape;4395;p174"/>
          <p:cNvCxnSpPr>
            <a:stCxn id="4391" idx="2"/>
            <a:endCxn id="4392" idx="3"/>
          </p:cNvCxnSpPr>
          <p:nvPr/>
        </p:nvCxnSpPr>
        <p:spPr>
          <a:xfrm rot="5400000">
            <a:off x="7272506" y="1790953"/>
            <a:ext cx="901500" cy="960600"/>
          </a:xfrm>
          <a:prstGeom prst="bentConnector2">
            <a:avLst/>
          </a:prstGeom>
          <a:noFill/>
          <a:ln w="21425" cap="flat" cmpd="sng">
            <a:solidFill>
              <a:schemeClr val="accent1"/>
            </a:solidFill>
            <a:prstDash val="dot"/>
            <a:round/>
            <a:headEnd type="none" w="sm" len="sm"/>
            <a:tailEnd type="triangle" w="med" len="med"/>
          </a:ln>
        </p:spPr>
      </p:cxnSp>
      <p:cxnSp>
        <p:nvCxnSpPr>
          <p:cNvPr id="4396" name="Google Shape;4396;p174"/>
          <p:cNvCxnSpPr>
            <a:stCxn id="4392" idx="1"/>
            <a:endCxn id="4390" idx="2"/>
          </p:cNvCxnSpPr>
          <p:nvPr/>
        </p:nvCxnSpPr>
        <p:spPr>
          <a:xfrm rot="10800000">
            <a:off x="5048456" y="1897697"/>
            <a:ext cx="831300" cy="824400"/>
          </a:xfrm>
          <a:prstGeom prst="bentConnector2">
            <a:avLst/>
          </a:prstGeom>
          <a:noFill/>
          <a:ln w="21425" cap="flat" cmpd="sng">
            <a:solidFill>
              <a:schemeClr val="accent1"/>
            </a:solidFill>
            <a:prstDash val="dot"/>
            <a:round/>
            <a:headEnd type="none" w="sm" len="sm"/>
            <a:tailEnd type="triangle" w="med" len="med"/>
          </a:ln>
        </p:spPr>
      </p:cxnSp>
      <p:cxnSp>
        <p:nvCxnSpPr>
          <p:cNvPr id="4397" name="Google Shape;4397;p174"/>
          <p:cNvCxnSpPr>
            <a:stCxn id="4392" idx="2"/>
            <a:endCxn id="4393" idx="0"/>
          </p:cNvCxnSpPr>
          <p:nvPr/>
        </p:nvCxnSpPr>
        <p:spPr>
          <a:xfrm rot="-5400000" flipH="1">
            <a:off x="6770756" y="2734697"/>
            <a:ext cx="812400" cy="1231200"/>
          </a:xfrm>
          <a:prstGeom prst="bentConnector3">
            <a:avLst>
              <a:gd name="adj1" fmla="val 49999"/>
            </a:avLst>
          </a:prstGeom>
          <a:noFill/>
          <a:ln w="21425" cap="flat" cmpd="sng">
            <a:solidFill>
              <a:srgbClr val="6AA84F"/>
            </a:solidFill>
            <a:prstDash val="lgDash"/>
            <a:round/>
            <a:headEnd type="none" w="sm" len="sm"/>
            <a:tailEnd type="triangle" w="med" len="med"/>
          </a:ln>
        </p:spPr>
      </p:cxnSp>
      <p:sp>
        <p:nvSpPr>
          <p:cNvPr id="4398" name="Google Shape;4398;p174"/>
          <p:cNvSpPr/>
          <p:nvPr/>
        </p:nvSpPr>
        <p:spPr>
          <a:xfrm>
            <a:off x="3769245" y="3855703"/>
            <a:ext cx="1630200" cy="530700"/>
          </a:xfrm>
          <a:prstGeom prst="roundRect">
            <a:avLst>
              <a:gd name="adj" fmla="val 16667"/>
            </a:avLst>
          </a:prstGeom>
          <a:solidFill>
            <a:srgbClr val="E06666"/>
          </a:solidFill>
          <a:ln w="9525" cap="flat" cmpd="sng">
            <a:solidFill>
              <a:srgbClr val="595959"/>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START CONDITION</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User Provides an input</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cxnSp>
        <p:nvCxnSpPr>
          <p:cNvPr id="4399" name="Google Shape;4399;p174"/>
          <p:cNvCxnSpPr>
            <a:stCxn id="4398" idx="0"/>
          </p:cNvCxnSpPr>
          <p:nvPr/>
        </p:nvCxnSpPr>
        <p:spPr>
          <a:xfrm rot="5400000" flipH="1">
            <a:off x="3624045" y="2895403"/>
            <a:ext cx="1919400" cy="1200"/>
          </a:xfrm>
          <a:prstGeom prst="bentConnector3">
            <a:avLst>
              <a:gd name="adj1" fmla="val 50000"/>
            </a:avLst>
          </a:prstGeom>
          <a:noFill/>
          <a:ln w="21425" cap="flat" cmpd="sng">
            <a:solidFill>
              <a:srgbClr val="6AA84F"/>
            </a:solidFill>
            <a:prstDash val="lgDash"/>
            <a:round/>
            <a:headEnd type="none" w="sm" len="sm"/>
            <a:tailEnd type="triangle" w="med" len="med"/>
          </a:ln>
        </p:spPr>
      </p:cxnSp>
      <p:sp>
        <p:nvSpPr>
          <p:cNvPr id="4400" name="Google Shape;4400;p174"/>
          <p:cNvSpPr txBox="1"/>
          <p:nvPr/>
        </p:nvSpPr>
        <p:spPr>
          <a:xfrm>
            <a:off x="5024916" y="3421369"/>
            <a:ext cx="1363200" cy="261600"/>
          </a:xfrm>
          <a:prstGeom prst="rect">
            <a:avLst/>
          </a:prstGeom>
          <a:solidFill>
            <a:srgbClr val="38761D"/>
          </a:solidFill>
          <a:ln w="14300" cap="flat" cmpd="sng">
            <a:solidFill>
              <a:srgbClr val="6AA84F"/>
            </a:solidFill>
            <a:prstDash val="solid"/>
            <a:round/>
            <a:headEnd type="none" w="sm" len="sm"/>
            <a:tailEnd type="none" w="sm" len="sm"/>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Inner Harness</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cxnSp>
        <p:nvCxnSpPr>
          <p:cNvPr id="4401" name="Google Shape;4401;p174"/>
          <p:cNvCxnSpPr>
            <a:stCxn id="4393" idx="2"/>
            <a:endCxn id="4398" idx="2"/>
          </p:cNvCxnSpPr>
          <p:nvPr/>
        </p:nvCxnSpPr>
        <p:spPr>
          <a:xfrm rot="5400000" flipH="1">
            <a:off x="6138806" y="2831878"/>
            <a:ext cx="99000" cy="3208200"/>
          </a:xfrm>
          <a:prstGeom prst="bentConnector3">
            <a:avLst>
              <a:gd name="adj1" fmla="val -179989"/>
            </a:avLst>
          </a:prstGeom>
          <a:noFill/>
          <a:ln w="21425" cap="flat" cmpd="sng">
            <a:solidFill>
              <a:srgbClr val="6AA84F"/>
            </a:solidFill>
            <a:prstDash val="lgDash"/>
            <a:round/>
            <a:headEnd type="none" w="sm" len="sm"/>
            <a:tailEnd type="triangle" w="med" len="med"/>
          </a:ln>
        </p:spPr>
      </p:cxnSp>
      <p:pic>
        <p:nvPicPr>
          <p:cNvPr id="4402" name="Google Shape;4402;p174" descr="A red diamond with a white circle in center&#10;&#10;AI-generated content may be incorrect."/>
          <p:cNvPicPr preferRelativeResize="0"/>
          <p:nvPr/>
        </p:nvPicPr>
        <p:blipFill rotWithShape="1">
          <a:blip r:embed="rId3">
            <a:alphaModFix/>
          </a:blip>
          <a:srcRect l="6045" t="504" r="6976" b="4348"/>
          <a:stretch/>
        </p:blipFill>
        <p:spPr>
          <a:xfrm>
            <a:off x="6217502" y="1375646"/>
            <a:ext cx="611325" cy="657560"/>
          </a:xfrm>
          <a:prstGeom prst="rect">
            <a:avLst/>
          </a:prstGeom>
          <a:noFill/>
          <a:ln>
            <a:noFill/>
          </a:ln>
        </p:spPr>
      </p:pic>
      <p:sp>
        <p:nvSpPr>
          <p:cNvPr id="4403" name="Google Shape;4403;p174"/>
          <p:cNvSpPr txBox="1"/>
          <p:nvPr/>
        </p:nvSpPr>
        <p:spPr>
          <a:xfrm>
            <a:off x="3219666" y="234825"/>
            <a:ext cx="1363200" cy="261600"/>
          </a:xfrm>
          <a:prstGeom prst="rect">
            <a:avLst/>
          </a:prstGeom>
          <a:solidFill>
            <a:srgbClr val="38761D"/>
          </a:solidFill>
          <a:ln w="14300" cap="flat" cmpd="sng">
            <a:solidFill>
              <a:srgbClr val="6AA84F"/>
            </a:solidFill>
            <a:prstDash val="solid"/>
            <a:round/>
            <a:headEnd type="none" w="sm" len="sm"/>
            <a:tailEnd type="none" w="sm" len="sm"/>
          </a:ln>
        </p:spPr>
        <p:txBody>
          <a:bodyPr spcFirstLastPara="1" wrap="square" lIns="68575" tIns="68575" rIns="68575" bIns="685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FFFFF"/>
                </a:solidFill>
                <a:effectLst/>
                <a:uLnTx/>
                <a:uFillTx/>
                <a:latin typeface="Poppins"/>
                <a:ea typeface="Poppins"/>
                <a:cs typeface="Poppins"/>
                <a:sym typeface="Poppins"/>
              </a:rPr>
              <a:t>Outer Harness</a:t>
            </a:r>
            <a:endParaRPr kumimoji="0" sz="800" b="1"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404" name="Google Shape;4404;p174"/>
          <p:cNvSpPr/>
          <p:nvPr/>
        </p:nvSpPr>
        <p:spPr>
          <a:xfrm>
            <a:off x="537468" y="2270701"/>
            <a:ext cx="481500" cy="530700"/>
          </a:xfrm>
          <a:prstGeom prst="can">
            <a:avLst>
              <a:gd name="adj" fmla="val 25000"/>
            </a:avLst>
          </a:prstGeom>
          <a:solidFill>
            <a:srgbClr val="C74634"/>
          </a:solidFill>
          <a:ln w="14300" cap="flat" cmpd="sng">
            <a:solidFill>
              <a:srgbClr val="501549"/>
            </a:solidFill>
            <a:prstDash val="solid"/>
            <a:miter lim="800000"/>
            <a:headEnd type="none" w="sm" len="sm"/>
            <a:tailEnd type="none" w="sm" len="sm"/>
          </a:ln>
          <a:effectLst>
            <a:outerShdw blurRad="42863" dist="14288" dir="5400000" algn="bl" rotWithShape="0">
              <a:srgbClr val="000000">
                <a:alpha val="50196"/>
              </a:srgbClr>
            </a:outerShdw>
          </a:effectLst>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05" name="Google Shape;4405;p174"/>
          <p:cNvSpPr/>
          <p:nvPr/>
        </p:nvSpPr>
        <p:spPr>
          <a:xfrm>
            <a:off x="138878" y="3523044"/>
            <a:ext cx="1278600" cy="1977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Workflow</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06" name="Google Shape;4406;p174"/>
          <p:cNvSpPr/>
          <p:nvPr/>
        </p:nvSpPr>
        <p:spPr>
          <a:xfrm>
            <a:off x="138878" y="3231897"/>
            <a:ext cx="1278600" cy="1977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Toolbox</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07" name="Google Shape;4407;p174"/>
          <p:cNvSpPr/>
          <p:nvPr/>
        </p:nvSpPr>
        <p:spPr>
          <a:xfrm>
            <a:off x="138886" y="1355990"/>
            <a:ext cx="1278600" cy="1977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Knowledge Base</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08" name="Google Shape;4408;p174"/>
          <p:cNvSpPr/>
          <p:nvPr/>
        </p:nvSpPr>
        <p:spPr>
          <a:xfrm>
            <a:off x="138886" y="1645231"/>
            <a:ext cx="1278600" cy="1977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Entity Memory</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09" name="Google Shape;4409;p174"/>
          <p:cNvSpPr/>
          <p:nvPr/>
        </p:nvSpPr>
        <p:spPr>
          <a:xfrm>
            <a:off x="138886" y="1934486"/>
            <a:ext cx="1278600" cy="1977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Persona Memory</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10" name="Google Shape;4410;p174"/>
          <p:cNvSpPr/>
          <p:nvPr/>
        </p:nvSpPr>
        <p:spPr>
          <a:xfrm>
            <a:off x="138878" y="2939683"/>
            <a:ext cx="1278600" cy="1977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Conversations</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11" name="Google Shape;4411;p174"/>
          <p:cNvSpPr/>
          <p:nvPr/>
        </p:nvSpPr>
        <p:spPr>
          <a:xfrm>
            <a:off x="138886" y="1062833"/>
            <a:ext cx="1278600" cy="1977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Summarisations</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12" name="Google Shape;4412;p174"/>
          <p:cNvSpPr/>
          <p:nvPr/>
        </p:nvSpPr>
        <p:spPr>
          <a:xfrm>
            <a:off x="138878" y="3812773"/>
            <a:ext cx="1278600" cy="1977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Session Memory</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13" name="Google Shape;4413;p174"/>
          <p:cNvSpPr/>
          <p:nvPr/>
        </p:nvSpPr>
        <p:spPr>
          <a:xfrm rot="-5400000">
            <a:off x="170156" y="2437165"/>
            <a:ext cx="2967000" cy="1977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Memory Manager</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4414" name="Google Shape;4414;p174"/>
          <p:cNvCxnSpPr>
            <a:stCxn id="4390" idx="1"/>
            <a:endCxn id="4413" idx="2"/>
          </p:cNvCxnSpPr>
          <p:nvPr/>
        </p:nvCxnSpPr>
        <p:spPr>
          <a:xfrm flipH="1">
            <a:off x="1752656" y="1542027"/>
            <a:ext cx="2614200" cy="993900"/>
          </a:xfrm>
          <a:prstGeom prst="curvedConnector3">
            <a:avLst>
              <a:gd name="adj1" fmla="val 50000"/>
            </a:avLst>
          </a:prstGeom>
          <a:noFill/>
          <a:ln w="14300" cap="flat" cmpd="sng">
            <a:solidFill>
              <a:schemeClr val="lt1"/>
            </a:solidFill>
            <a:prstDash val="dot"/>
            <a:round/>
            <a:headEnd type="triangle" w="med" len="med"/>
            <a:tailEnd type="none" w="sm" len="sm"/>
          </a:ln>
        </p:spPr>
      </p:cxnSp>
      <p:cxnSp>
        <p:nvCxnSpPr>
          <p:cNvPr id="4415" name="Google Shape;4415;p174"/>
          <p:cNvCxnSpPr>
            <a:stCxn id="4392" idx="1"/>
            <a:endCxn id="4413" idx="1"/>
          </p:cNvCxnSpPr>
          <p:nvPr/>
        </p:nvCxnSpPr>
        <p:spPr>
          <a:xfrm flipH="1">
            <a:off x="1653656" y="2722097"/>
            <a:ext cx="4226100" cy="1297500"/>
          </a:xfrm>
          <a:prstGeom prst="curvedConnector4">
            <a:avLst>
              <a:gd name="adj1" fmla="val 48829"/>
              <a:gd name="adj2" fmla="val 113774"/>
            </a:avLst>
          </a:prstGeom>
          <a:noFill/>
          <a:ln w="14300" cap="flat" cmpd="sng">
            <a:solidFill>
              <a:schemeClr val="lt1"/>
            </a:solidFill>
            <a:prstDash val="dot"/>
            <a:round/>
            <a:headEnd type="none" w="sm" len="sm"/>
            <a:tailEnd type="triangle" w="med" len="med"/>
          </a:ln>
        </p:spPr>
      </p:cxnSp>
      <p:sp>
        <p:nvSpPr>
          <p:cNvPr id="4416" name="Google Shape;4416;p174"/>
          <p:cNvSpPr/>
          <p:nvPr/>
        </p:nvSpPr>
        <p:spPr>
          <a:xfrm>
            <a:off x="417144" y="255394"/>
            <a:ext cx="831300" cy="277800"/>
          </a:xfrm>
          <a:prstGeom prst="parallelogram">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0" cap="none" spc="0" normalizeH="0" baseline="0" noProof="0">
                <a:ln>
                  <a:noFill/>
                </a:ln>
                <a:solidFill>
                  <a:srgbClr val="000000"/>
                </a:solidFill>
                <a:effectLst/>
                <a:uLnTx/>
                <a:uFillTx/>
                <a:latin typeface="Arial"/>
                <a:ea typeface="Arial"/>
                <a:cs typeface="Arial"/>
                <a:sym typeface="Arial"/>
              </a:rPr>
              <a:t>SKILLS.MD</a:t>
            </a:r>
            <a:endParaRPr kumimoji="0" sz="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17" name="Google Shape;4417;p174"/>
          <p:cNvSpPr/>
          <p:nvPr/>
        </p:nvSpPr>
        <p:spPr>
          <a:xfrm>
            <a:off x="345094" y="556988"/>
            <a:ext cx="831300" cy="277800"/>
          </a:xfrm>
          <a:prstGeom prst="parallelogram">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0" cap="none" spc="0" normalizeH="0" baseline="0" noProof="0">
                <a:ln>
                  <a:noFill/>
                </a:ln>
                <a:solidFill>
                  <a:srgbClr val="000000"/>
                </a:solidFill>
                <a:effectLst/>
                <a:uLnTx/>
                <a:uFillTx/>
                <a:latin typeface="Arial"/>
                <a:ea typeface="Arial"/>
                <a:cs typeface="Arial"/>
                <a:sym typeface="Arial"/>
              </a:rPr>
              <a:t>AGENTS.MD</a:t>
            </a:r>
            <a:endParaRPr kumimoji="0" sz="6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418" name="Google Shape;4418;p174"/>
          <p:cNvCxnSpPr>
            <a:stCxn id="4390" idx="1"/>
            <a:endCxn id="4417" idx="2"/>
          </p:cNvCxnSpPr>
          <p:nvPr/>
        </p:nvCxnSpPr>
        <p:spPr>
          <a:xfrm rot="10800000">
            <a:off x="1141556" y="696027"/>
            <a:ext cx="3225300" cy="846000"/>
          </a:xfrm>
          <a:prstGeom prst="curvedConnector3">
            <a:avLst>
              <a:gd name="adj1" fmla="val 49461"/>
            </a:avLst>
          </a:prstGeom>
          <a:noFill/>
          <a:ln w="14300" cap="flat" cmpd="sng">
            <a:solidFill>
              <a:schemeClr val="lt1"/>
            </a:solidFill>
            <a:prstDash val="dot"/>
            <a:round/>
            <a:headEnd type="triangle" w="med" len="med"/>
            <a:tailEnd type="none" w="sm" len="sm"/>
          </a:ln>
        </p:spPr>
      </p:cxnSp>
      <p:sp>
        <p:nvSpPr>
          <p:cNvPr id="4419" name="Google Shape;4419;p174"/>
          <p:cNvSpPr/>
          <p:nvPr/>
        </p:nvSpPr>
        <p:spPr>
          <a:xfrm rot="-5400000">
            <a:off x="1576116" y="2939288"/>
            <a:ext cx="1148400" cy="481500"/>
          </a:xfrm>
          <a:prstGeom prst="rect">
            <a:avLst/>
          </a:prstGeom>
          <a:solidFill>
            <a:srgbClr val="697778"/>
          </a:solidFill>
          <a:ln w="9625" cap="flat" cmpd="sng">
            <a:solidFill>
              <a:schemeClr val="lt1"/>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Context Engineering</a:t>
            </a:r>
            <a:endParaRPr kumimoji="0" sz="900" b="1"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4420" name="Google Shape;4420;p174"/>
          <p:cNvCxnSpPr>
            <a:stCxn id="4390" idx="1"/>
            <a:endCxn id="4419" idx="2"/>
          </p:cNvCxnSpPr>
          <p:nvPr/>
        </p:nvCxnSpPr>
        <p:spPr>
          <a:xfrm flipH="1">
            <a:off x="2391056" y="1542027"/>
            <a:ext cx="1975800" cy="1638000"/>
          </a:xfrm>
          <a:prstGeom prst="curvedConnector3">
            <a:avLst>
              <a:gd name="adj1" fmla="val 50002"/>
            </a:avLst>
          </a:prstGeom>
          <a:noFill/>
          <a:ln w="14300" cap="flat" cmpd="sng">
            <a:solidFill>
              <a:schemeClr val="lt1"/>
            </a:solidFill>
            <a:prstDash val="dot"/>
            <a:round/>
            <a:headEnd type="triangle" w="med" len="med"/>
            <a:tailEnd type="none" w="sm" len="sm"/>
          </a:ln>
        </p:spPr>
      </p:cxnSp>
      <p:cxnSp>
        <p:nvCxnSpPr>
          <p:cNvPr id="4421" name="Google Shape;4421;p174"/>
          <p:cNvCxnSpPr>
            <a:stCxn id="4390" idx="1"/>
            <a:endCxn id="4416" idx="2"/>
          </p:cNvCxnSpPr>
          <p:nvPr/>
        </p:nvCxnSpPr>
        <p:spPr>
          <a:xfrm rot="10800000">
            <a:off x="1213856" y="394227"/>
            <a:ext cx="3153000" cy="1147800"/>
          </a:xfrm>
          <a:prstGeom prst="curvedConnector3">
            <a:avLst>
              <a:gd name="adj1" fmla="val 49448"/>
            </a:avLst>
          </a:prstGeom>
          <a:noFill/>
          <a:ln w="14300" cap="flat" cmpd="sng">
            <a:solidFill>
              <a:schemeClr val="lt1"/>
            </a:solidFill>
            <a:prstDash val="dot"/>
            <a:round/>
            <a:headEnd type="triangle" w="med" len="med"/>
            <a:tailEnd type="none" w="sm" len="sm"/>
          </a:ln>
        </p:spPr>
      </p:cxnSp>
      <p:sp>
        <p:nvSpPr>
          <p:cNvPr id="4422" name="Google Shape;4422;p174"/>
          <p:cNvSpPr/>
          <p:nvPr/>
        </p:nvSpPr>
        <p:spPr>
          <a:xfrm>
            <a:off x="3281213" y="2776199"/>
            <a:ext cx="1099500" cy="993900"/>
          </a:xfrm>
          <a:prstGeom prst="roundRect">
            <a:avLst>
              <a:gd name="adj" fmla="val 16667"/>
            </a:avLst>
          </a:prstGeom>
          <a:solidFill>
            <a:schemeClr val="accent5"/>
          </a:solidFill>
          <a:ln w="9525" cap="flat" cmpd="sng">
            <a:solidFill>
              <a:schemeClr val="lt1"/>
            </a:solidFill>
            <a:prstDash val="solid"/>
            <a:round/>
            <a:headEnd type="none" w="sm" len="sm"/>
            <a:tailEnd type="none" w="sm" len="sm"/>
          </a:ln>
          <a:effectLst>
            <a:outerShdw blurRad="42863" dist="14288" dir="5400000" algn="bl" rotWithShape="0">
              <a:srgbClr val="000000">
                <a:alpha val="50196"/>
              </a:srgbClr>
            </a:outerShdw>
          </a:effectLst>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F1B13F"/>
                </a:solidFill>
                <a:effectLst/>
                <a:uLnTx/>
                <a:uFillTx/>
                <a:latin typeface="Poppins"/>
                <a:ea typeface="Poppins"/>
                <a:cs typeface="Poppins"/>
                <a:sym typeface="Poppins"/>
              </a:rPr>
              <a:t>Memory Extractaction</a:t>
            </a:r>
            <a:endParaRPr kumimoji="0" sz="800" b="1" i="0" u="none" strike="noStrike" kern="0" cap="none" spc="0" normalizeH="0" baseline="0" noProof="0">
              <a:ln>
                <a:noFill/>
              </a:ln>
              <a:solidFill>
                <a:srgbClr val="F1B13F"/>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CCCCCC"/>
                </a:solidFill>
                <a:effectLst/>
                <a:uLnTx/>
                <a:uFillTx/>
                <a:latin typeface="Poppins"/>
                <a:ea typeface="Poppins"/>
                <a:cs typeface="Poppins"/>
                <a:sym typeface="Poppins"/>
              </a:rPr>
              <a:t>Extract </a:t>
            </a:r>
            <a:br>
              <a:rPr kumimoji="0" lang="en-US" sz="800" b="0" i="0" u="none" strike="noStrike" kern="0" cap="none" spc="0" normalizeH="0" baseline="0" noProof="0">
                <a:ln>
                  <a:noFill/>
                </a:ln>
                <a:solidFill>
                  <a:srgbClr val="CCCCCC"/>
                </a:solidFill>
                <a:effectLst/>
                <a:uLnTx/>
                <a:uFillTx/>
                <a:latin typeface="Poppins"/>
                <a:ea typeface="Poppins"/>
                <a:cs typeface="Poppins"/>
                <a:sym typeface="Poppins"/>
              </a:rPr>
            </a:br>
            <a:r>
              <a:rPr kumimoji="0" lang="en-US" sz="800" b="0" i="0" u="none" strike="noStrike" kern="0" cap="none" spc="0" normalizeH="0" baseline="0" noProof="0">
                <a:ln>
                  <a:noFill/>
                </a:ln>
                <a:solidFill>
                  <a:srgbClr val="CCCCCC"/>
                </a:solidFill>
                <a:effectLst/>
                <a:uLnTx/>
                <a:uFillTx/>
                <a:latin typeface="Poppins"/>
                <a:ea typeface="Poppins"/>
                <a:cs typeface="Poppins"/>
                <a:sym typeface="Poppins"/>
              </a:rPr>
              <a:t>memory units from agent’s response</a:t>
            </a:r>
            <a:endParaRPr kumimoji="0" sz="800" b="0" i="0" u="none" strike="noStrike" kern="0" cap="none" spc="0" normalizeH="0" baseline="0" noProof="0">
              <a:ln>
                <a:noFill/>
              </a:ln>
              <a:solidFill>
                <a:srgbClr val="CCCCCC"/>
              </a:solidFill>
              <a:effectLst/>
              <a:uLnTx/>
              <a:uFillTx/>
              <a:latin typeface="Poppins"/>
              <a:ea typeface="Poppins"/>
              <a:cs typeface="Poppins"/>
              <a:sym typeface="Poppins"/>
            </a:endParaRPr>
          </a:p>
        </p:txBody>
      </p:sp>
      <p:sp>
        <p:nvSpPr>
          <p:cNvPr id="4423" name="Google Shape;4423;p174"/>
          <p:cNvSpPr/>
          <p:nvPr/>
        </p:nvSpPr>
        <p:spPr>
          <a:xfrm rot="-5400000">
            <a:off x="1942425" y="3059739"/>
            <a:ext cx="1148400" cy="240600"/>
          </a:xfrm>
          <a:prstGeom prst="rect">
            <a:avLst/>
          </a:prstGeom>
          <a:solidFill>
            <a:srgbClr val="D8D8D8"/>
          </a:solidFill>
          <a:ln w="9625" cap="flat" cmpd="sng">
            <a:solidFill>
              <a:srgbClr val="757575"/>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800" b="1" i="0" u="none" strike="noStrike" kern="0" cap="none" spc="0" normalizeH="0" baseline="0" noProof="0">
                <a:ln>
                  <a:noFill/>
                </a:ln>
                <a:solidFill>
                  <a:srgbClr val="161513"/>
                </a:solidFill>
                <a:effectLst/>
                <a:uLnTx/>
                <a:uFillTx/>
                <a:latin typeface="Arial"/>
                <a:ea typeface="Arial"/>
                <a:cs typeface="Arial"/>
                <a:sym typeface="Arial"/>
              </a:rPr>
              <a:t>Context Retrieval</a:t>
            </a:r>
            <a:endParaRPr kumimoji="0" sz="800" b="1" i="0" u="none" strike="noStrike" kern="0" cap="none" spc="0" normalizeH="0" baseline="0" noProof="0">
              <a:ln>
                <a:noFill/>
              </a:ln>
              <a:solidFill>
                <a:srgbClr val="161513"/>
              </a:solidFill>
              <a:effectLst/>
              <a:uLnTx/>
              <a:uFillTx/>
              <a:latin typeface="Arial"/>
              <a:ea typeface="Arial"/>
              <a:cs typeface="Arial"/>
              <a:sym typeface="Arial"/>
            </a:endParaRPr>
          </a:p>
        </p:txBody>
      </p:sp>
      <p:sp>
        <p:nvSpPr>
          <p:cNvPr id="4424" name="Google Shape;4424;p174"/>
          <p:cNvSpPr/>
          <p:nvPr/>
        </p:nvSpPr>
        <p:spPr>
          <a:xfrm rot="-5400000">
            <a:off x="2189848" y="3059739"/>
            <a:ext cx="1148400" cy="240600"/>
          </a:xfrm>
          <a:prstGeom prst="rect">
            <a:avLst/>
          </a:prstGeom>
          <a:solidFill>
            <a:srgbClr val="D8D8D8"/>
          </a:solidFill>
          <a:ln w="9625" cap="flat" cmpd="sng">
            <a:solidFill>
              <a:srgbClr val="757575"/>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800" b="1" i="0" u="none" strike="noStrike" kern="0" cap="none" spc="0" normalizeH="0" baseline="0" noProof="0">
                <a:ln>
                  <a:noFill/>
                </a:ln>
                <a:solidFill>
                  <a:srgbClr val="161513"/>
                </a:solidFill>
                <a:effectLst/>
                <a:uLnTx/>
                <a:uFillTx/>
                <a:latin typeface="Arial"/>
                <a:ea typeface="Arial"/>
                <a:cs typeface="Arial"/>
                <a:sym typeface="Arial"/>
              </a:rPr>
              <a:t>Context Offloading</a:t>
            </a:r>
            <a:endParaRPr kumimoji="0" sz="800" b="1" i="0" u="none" strike="noStrike" kern="0" cap="none" spc="0" normalizeH="0" baseline="0" noProof="0">
              <a:ln>
                <a:noFill/>
              </a:ln>
              <a:solidFill>
                <a:srgbClr val="161513"/>
              </a:solidFill>
              <a:effectLst/>
              <a:uLnTx/>
              <a:uFillTx/>
              <a:latin typeface="Arial"/>
              <a:ea typeface="Arial"/>
              <a:cs typeface="Arial"/>
              <a:sym typeface="Arial"/>
            </a:endParaRPr>
          </a:p>
        </p:txBody>
      </p:sp>
      <p:sp>
        <p:nvSpPr>
          <p:cNvPr id="4425" name="Google Shape;4425;p174"/>
          <p:cNvSpPr/>
          <p:nvPr/>
        </p:nvSpPr>
        <p:spPr>
          <a:xfrm>
            <a:off x="3587380" y="2284031"/>
            <a:ext cx="831300" cy="240600"/>
          </a:xfrm>
          <a:prstGeom prst="rect">
            <a:avLst/>
          </a:prstGeom>
          <a:solidFill>
            <a:srgbClr val="D8D8D8"/>
          </a:solidFill>
          <a:ln w="9625" cap="flat" cmpd="sng">
            <a:solidFill>
              <a:srgbClr val="757575"/>
            </a:solidFill>
            <a:prstDash val="solid"/>
            <a:round/>
            <a:headEnd type="none" w="sm" len="sm"/>
            <a:tailEnd type="none" w="sm" len="sm"/>
          </a:ln>
        </p:spPr>
        <p:txBody>
          <a:bodyPr spcFirstLastPara="1" wrap="square" lIns="61425" tIns="61425" rIns="61425" bIns="6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800" b="1" i="0" u="none" strike="noStrike" kern="0" cap="none" spc="0" normalizeH="0" baseline="0" noProof="0">
                <a:ln>
                  <a:noFill/>
                </a:ln>
                <a:solidFill>
                  <a:srgbClr val="161513"/>
                </a:solidFill>
                <a:effectLst/>
                <a:uLnTx/>
                <a:uFillTx/>
                <a:latin typeface="Arial"/>
                <a:ea typeface="Arial"/>
                <a:cs typeface="Arial"/>
                <a:sym typeface="Arial"/>
              </a:rPr>
              <a:t>Sandbox Environment</a:t>
            </a:r>
            <a:endParaRPr kumimoji="0" sz="800" b="1" i="0" u="none" strike="noStrike" kern="0" cap="none" spc="0" normalizeH="0" baseline="0" noProof="0">
              <a:ln>
                <a:noFill/>
              </a:ln>
              <a:solidFill>
                <a:srgbClr val="161513"/>
              </a:solidFill>
              <a:effectLst/>
              <a:uLnTx/>
              <a:uFillTx/>
              <a:latin typeface="Arial"/>
              <a:ea typeface="Arial"/>
              <a:cs typeface="Arial"/>
              <a:sym typeface="Arial"/>
            </a:endParaRPr>
          </a:p>
        </p:txBody>
      </p:sp>
      <p:cxnSp>
        <p:nvCxnSpPr>
          <p:cNvPr id="4426" name="Google Shape;4426;p174"/>
          <p:cNvCxnSpPr>
            <a:stCxn id="4392" idx="1"/>
            <a:endCxn id="4425" idx="3"/>
          </p:cNvCxnSpPr>
          <p:nvPr/>
        </p:nvCxnSpPr>
        <p:spPr>
          <a:xfrm rot="10800000">
            <a:off x="4418756" y="2404397"/>
            <a:ext cx="1461000" cy="317700"/>
          </a:xfrm>
          <a:prstGeom prst="curvedConnector3">
            <a:avLst>
              <a:gd name="adj1" fmla="val 50003"/>
            </a:avLst>
          </a:prstGeom>
          <a:noFill/>
          <a:ln w="14300" cap="flat" cmpd="sng">
            <a:solidFill>
              <a:schemeClr val="lt1"/>
            </a:solidFill>
            <a:prstDash val="dot"/>
            <a:round/>
            <a:headEnd type="none" w="sm" len="sm"/>
            <a:tailEnd type="triangle" w="med" len="med"/>
          </a:ln>
        </p:spPr>
      </p:cxnSp>
    </p:spTree>
    <p:extLst>
      <p:ext uri="{BB962C8B-B14F-4D97-AF65-F5344CB8AC3E}">
        <p14:creationId xmlns:p14="http://schemas.microsoft.com/office/powerpoint/2010/main" val="113532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p93"/>
          <p:cNvSpPr/>
          <p:nvPr/>
        </p:nvSpPr>
        <p:spPr>
          <a:xfrm>
            <a:off x="0" y="0"/>
            <a:ext cx="9144000" cy="567000"/>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93"/>
          <p:cNvSpPr/>
          <p:nvPr/>
        </p:nvSpPr>
        <p:spPr>
          <a:xfrm>
            <a:off x="228600" y="0"/>
            <a:ext cx="7772400" cy="567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700" b="1" dirty="0">
                <a:solidFill>
                  <a:srgbClr val="FFFFFF"/>
                </a:solidFill>
                <a:latin typeface="Lexend Deca"/>
                <a:ea typeface="Lexend Deca"/>
                <a:cs typeface="Lexend Deca"/>
                <a:sym typeface="Lexend Deca"/>
              </a:rPr>
              <a:t>Agent Memory Workshop GitHub Repo</a:t>
            </a:r>
            <a:endParaRPr sz="1700" i="0" u="none" strike="noStrike" cap="none" dirty="0">
              <a:solidFill>
                <a:schemeClr val="dk1"/>
              </a:solidFill>
              <a:latin typeface="Lexend Deca"/>
              <a:ea typeface="Lexend Deca"/>
              <a:cs typeface="Lexend Deca"/>
              <a:sym typeface="Lexend Deca"/>
            </a:endParaRPr>
          </a:p>
        </p:txBody>
      </p:sp>
      <p:sp>
        <p:nvSpPr>
          <p:cNvPr id="2074" name="Google Shape;2074;p93"/>
          <p:cNvSpPr txBox="1"/>
          <p:nvPr/>
        </p:nvSpPr>
        <p:spPr>
          <a:xfrm>
            <a:off x="228600" y="793023"/>
            <a:ext cx="8797636"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t>https://github.com/oracle-devrel/oracle-ai-developer-hub/tree/main/workshops/agent_memory_workshop</a:t>
            </a:r>
            <a:endParaRPr sz="1200" b="1" dirty="0"/>
          </a:p>
        </p:txBody>
      </p:sp>
    </p:spTree>
    <p:extLst>
      <p:ext uri="{BB962C8B-B14F-4D97-AF65-F5344CB8AC3E}">
        <p14:creationId xmlns:p14="http://schemas.microsoft.com/office/powerpoint/2010/main" val="3366420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5EF990-B776-FF65-AC70-D0DA1EDE03E5}"/>
              </a:ext>
            </a:extLst>
          </p:cNvPr>
          <p:cNvSpPr txBox="1">
            <a:spLocks/>
          </p:cNvSpPr>
          <p:nvPr/>
        </p:nvSpPr>
        <p:spPr>
          <a:xfrm>
            <a:off x="0" y="488814"/>
            <a:ext cx="9144000" cy="558627"/>
          </a:xfrm>
          <a:prstGeom prst="rect">
            <a:avLst/>
          </a:prstGeom>
          <a:solidFill>
            <a:srgbClr val="C3D2D3"/>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spcAft>
                <a:spcPts val="450"/>
              </a:spcAft>
              <a:buClrTx/>
              <a:defRPr/>
            </a:pPr>
            <a:r>
              <a:rPr lang="en-US" sz="2400" b="1" dirty="0">
                <a:solidFill>
                  <a:prstClr val="black"/>
                </a:solidFill>
                <a:latin typeface="Oracle Sans Tab" panose="020B0503020204020204"/>
              </a:rPr>
              <a:t>Come see us at Booth #401</a:t>
            </a:r>
          </a:p>
        </p:txBody>
      </p:sp>
      <p:sp>
        <p:nvSpPr>
          <p:cNvPr id="3" name="Content Placeholder 2">
            <a:extLst>
              <a:ext uri="{FF2B5EF4-FFF2-40B4-BE49-F238E27FC236}">
                <a16:creationId xmlns:a16="http://schemas.microsoft.com/office/drawing/2014/main" id="{E9DB7FEC-A501-9947-29E8-12CF3BFDDF4D}"/>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6BA1746-D073-9F84-5C72-C4C8A5801C6D}"/>
              </a:ext>
            </a:extLst>
          </p:cNvPr>
          <p:cNvPicPr>
            <a:picLocks noChangeAspect="1"/>
          </p:cNvPicPr>
          <p:nvPr/>
        </p:nvPicPr>
        <p:blipFill>
          <a:blip r:embed="rId2"/>
          <a:stretch>
            <a:fillRect/>
          </a:stretch>
        </p:blipFill>
        <p:spPr>
          <a:xfrm>
            <a:off x="1" y="1189140"/>
            <a:ext cx="9144000" cy="3954361"/>
          </a:xfrm>
          <a:prstGeom prst="rect">
            <a:avLst/>
          </a:prstGeom>
        </p:spPr>
      </p:pic>
    </p:spTree>
    <p:extLst>
      <p:ext uri="{BB962C8B-B14F-4D97-AF65-F5344CB8AC3E}">
        <p14:creationId xmlns:p14="http://schemas.microsoft.com/office/powerpoint/2010/main" val="1528649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1"/>
        <p:cNvGrpSpPr/>
        <p:nvPr/>
      </p:nvGrpSpPr>
      <p:grpSpPr>
        <a:xfrm>
          <a:off x="0" y="0"/>
          <a:ext cx="0" cy="0"/>
          <a:chOff x="0" y="0"/>
          <a:chExt cx="0" cy="0"/>
        </a:xfrm>
      </p:grpSpPr>
      <p:sp>
        <p:nvSpPr>
          <p:cNvPr id="4672" name="Google Shape;4672;p193"/>
          <p:cNvSpPr txBox="1">
            <a:spLocks noGrp="1"/>
          </p:cNvSpPr>
          <p:nvPr>
            <p:ph type="title"/>
          </p:nvPr>
        </p:nvSpPr>
        <p:spPr>
          <a:xfrm>
            <a:off x="559050" y="1133207"/>
            <a:ext cx="8025900" cy="7677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chemeClr val="lt1"/>
              </a:buClr>
              <a:buSzPts val="1800"/>
              <a:buFont typeface="Arial"/>
              <a:buNone/>
            </a:pPr>
            <a:r>
              <a:rPr lang="en-US" sz="3200" dirty="0">
                <a:latin typeface="Lexend Deca"/>
                <a:ea typeface="Lexend Deca"/>
                <a:cs typeface="Lexend Deca"/>
                <a:sym typeface="Lexend Deca"/>
              </a:rPr>
              <a:t>Thanks for being here!</a:t>
            </a:r>
            <a:endParaRPr sz="3200" dirty="0">
              <a:latin typeface="Lexend Deca"/>
              <a:ea typeface="Lexend Deca"/>
              <a:cs typeface="Lexend Deca"/>
              <a:sym typeface="Lexend Deca"/>
            </a:endParaRPr>
          </a:p>
        </p:txBody>
      </p:sp>
      <p:sp>
        <p:nvSpPr>
          <p:cNvPr id="4673" name="Google Shape;4673;p193"/>
          <p:cNvSpPr txBox="1">
            <a:spLocks noGrp="1"/>
          </p:cNvSpPr>
          <p:nvPr>
            <p:ph type="sldNum" idx="12"/>
          </p:nvPr>
        </p:nvSpPr>
        <p:spPr>
          <a:xfrm>
            <a:off x="54300" y="4893559"/>
            <a:ext cx="205800" cy="20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600"/>
              <a:buNone/>
            </a:pPr>
            <a:fld id="{00000000-1234-1234-1234-123412341234}" type="slidenum">
              <a:rPr lang="en-US"/>
              <a:t>34</a:t>
            </a:fld>
            <a:endParaRPr/>
          </a:p>
        </p:txBody>
      </p:sp>
      <p:sp>
        <p:nvSpPr>
          <p:cNvPr id="4674" name="Google Shape;4674;p193"/>
          <p:cNvSpPr txBox="1">
            <a:spLocks noGrp="1"/>
          </p:cNvSpPr>
          <p:nvPr>
            <p:ph type="ftr" idx="11"/>
          </p:nvPr>
        </p:nvSpPr>
        <p:spPr>
          <a:xfrm>
            <a:off x="260039" y="4893738"/>
            <a:ext cx="3231600" cy="205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100"/>
              <a:buNone/>
            </a:pPr>
            <a:r>
              <a:rPr lang="en-US"/>
              <a:t>Copyright © 2026, Oracle and/or its affiliates</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4DDF45-458E-8C6C-0949-A2AA718EAA33}"/>
              </a:ext>
            </a:extLst>
          </p:cNvPr>
          <p:cNvPicPr>
            <a:picLocks noChangeAspect="1"/>
          </p:cNvPicPr>
          <p:nvPr/>
        </p:nvPicPr>
        <p:blipFill rotWithShape="1">
          <a:blip r:embed="rId3"/>
          <a:srcRect r="1900" b="2743"/>
          <a:stretch/>
        </p:blipFill>
        <p:spPr>
          <a:xfrm>
            <a:off x="2618967" y="1594497"/>
            <a:ext cx="6525033" cy="3549003"/>
          </a:xfrm>
          <a:prstGeom prst="rect">
            <a:avLst/>
          </a:prstGeom>
        </p:spPr>
      </p:pic>
      <p:sp>
        <p:nvSpPr>
          <p:cNvPr id="7" name="TextBox 6">
            <a:extLst>
              <a:ext uri="{FF2B5EF4-FFF2-40B4-BE49-F238E27FC236}">
                <a16:creationId xmlns:a16="http://schemas.microsoft.com/office/drawing/2014/main" id="{F99F6ED7-1F35-9E35-59B9-A9F12E3C7C18}"/>
              </a:ext>
            </a:extLst>
          </p:cNvPr>
          <p:cNvSpPr txBox="1"/>
          <p:nvPr/>
        </p:nvSpPr>
        <p:spPr>
          <a:xfrm>
            <a:off x="365760" y="261395"/>
            <a:ext cx="4578772" cy="646331"/>
          </a:xfrm>
          <a:prstGeom prst="rect">
            <a:avLst/>
          </a:prstGeom>
          <a:noFill/>
        </p:spPr>
        <p:txBody>
          <a:bodyPr wrap="square">
            <a:spAutoFit/>
          </a:bodyPr>
          <a:lstStyle/>
          <a:p>
            <a:r>
              <a:rPr lang="en-US" sz="1800" dirty="0">
                <a:hlinkClick r:id="rId4"/>
              </a:rPr>
              <a:t>https://luma.com/p8d635rz</a:t>
            </a:r>
            <a:endParaRPr lang="en-US" sz="1800" dirty="0"/>
          </a:p>
          <a:p>
            <a:endParaRPr lang="en-US" sz="1800" dirty="0"/>
          </a:p>
        </p:txBody>
      </p:sp>
      <p:sp>
        <p:nvSpPr>
          <p:cNvPr id="10" name="TextBox 9">
            <a:extLst>
              <a:ext uri="{FF2B5EF4-FFF2-40B4-BE49-F238E27FC236}">
                <a16:creationId xmlns:a16="http://schemas.microsoft.com/office/drawing/2014/main" id="{D1AACD1A-D5F1-8903-901A-64AFC1D4A7BD}"/>
              </a:ext>
            </a:extLst>
          </p:cNvPr>
          <p:cNvSpPr txBox="1"/>
          <p:nvPr/>
        </p:nvSpPr>
        <p:spPr>
          <a:xfrm>
            <a:off x="3434080" y="846667"/>
            <a:ext cx="4219425" cy="369332"/>
          </a:xfrm>
          <a:prstGeom prst="rect">
            <a:avLst/>
          </a:prstGeom>
          <a:noFill/>
        </p:spPr>
        <p:txBody>
          <a:bodyPr wrap="none" rtlCol="0">
            <a:spAutoFit/>
          </a:bodyPr>
          <a:lstStyle/>
          <a:p>
            <a:r>
              <a:rPr lang="en-US" sz="1800" b="1" dirty="0">
                <a:latin typeface="Amasis MT Pro" panose="020B0604020202020204" pitchFamily="18" charset="0"/>
              </a:rPr>
              <a:t>Sign up now for </a:t>
            </a:r>
            <a:r>
              <a:rPr lang="en-US" sz="1800" b="1" dirty="0">
                <a:solidFill>
                  <a:srgbClr val="00B050"/>
                </a:solidFill>
                <a:latin typeface="Amasis MT Pro" panose="020B0604020202020204" pitchFamily="18" charset="0"/>
              </a:rPr>
              <a:t>priority</a:t>
            </a:r>
            <a:r>
              <a:rPr lang="en-US" sz="1800" b="1" dirty="0">
                <a:latin typeface="Amasis MT Pro" panose="020B0604020202020204" pitchFamily="18" charset="0"/>
              </a:rPr>
              <a:t> registration!</a:t>
            </a:r>
          </a:p>
        </p:txBody>
      </p:sp>
    </p:spTree>
    <p:extLst>
      <p:ext uri="{BB962C8B-B14F-4D97-AF65-F5344CB8AC3E}">
        <p14:creationId xmlns:p14="http://schemas.microsoft.com/office/powerpoint/2010/main" val="483250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pic>
        <p:nvPicPr>
          <p:cNvPr id="2135" name="Google Shape;2135;p97"/>
          <p:cNvPicPr preferRelativeResize="0"/>
          <p:nvPr/>
        </p:nvPicPr>
        <p:blipFill rotWithShape="1">
          <a:blip r:embed="rId3">
            <a:alphaModFix/>
          </a:blip>
          <a:srcRect/>
          <a:stretch/>
        </p:blipFill>
        <p:spPr>
          <a:xfrm>
            <a:off x="0" y="981578"/>
            <a:ext cx="4100150" cy="2306335"/>
          </a:xfrm>
          <a:prstGeom prst="rect">
            <a:avLst/>
          </a:prstGeom>
          <a:noFill/>
          <a:ln>
            <a:noFill/>
          </a:ln>
        </p:spPr>
      </p:pic>
      <p:pic>
        <p:nvPicPr>
          <p:cNvPr id="2136" name="Google Shape;2136;p97"/>
          <p:cNvPicPr preferRelativeResize="0"/>
          <p:nvPr/>
        </p:nvPicPr>
        <p:blipFill rotWithShape="1">
          <a:blip r:embed="rId4">
            <a:alphaModFix/>
          </a:blip>
          <a:srcRect/>
          <a:stretch/>
        </p:blipFill>
        <p:spPr>
          <a:xfrm>
            <a:off x="0" y="140537"/>
            <a:ext cx="4100149" cy="841050"/>
          </a:xfrm>
          <a:prstGeom prst="rect">
            <a:avLst/>
          </a:prstGeom>
          <a:noFill/>
          <a:ln>
            <a:noFill/>
          </a:ln>
        </p:spPr>
      </p:pic>
      <p:pic>
        <p:nvPicPr>
          <p:cNvPr id="2137" name="Google Shape;2137;p97"/>
          <p:cNvPicPr preferRelativeResize="0"/>
          <p:nvPr/>
        </p:nvPicPr>
        <p:blipFill rotWithShape="1">
          <a:blip r:embed="rId5">
            <a:alphaModFix/>
          </a:blip>
          <a:srcRect/>
          <a:stretch/>
        </p:blipFill>
        <p:spPr>
          <a:xfrm>
            <a:off x="4100150" y="140550"/>
            <a:ext cx="5043851" cy="1710228"/>
          </a:xfrm>
          <a:prstGeom prst="rect">
            <a:avLst/>
          </a:prstGeom>
          <a:noFill/>
          <a:ln>
            <a:noFill/>
          </a:ln>
        </p:spPr>
      </p:pic>
      <p:pic>
        <p:nvPicPr>
          <p:cNvPr id="2138" name="Google Shape;2138;p97"/>
          <p:cNvPicPr preferRelativeResize="0"/>
          <p:nvPr/>
        </p:nvPicPr>
        <p:blipFill rotWithShape="1">
          <a:blip r:embed="rId6">
            <a:alphaModFix/>
          </a:blip>
          <a:srcRect/>
          <a:stretch/>
        </p:blipFill>
        <p:spPr>
          <a:xfrm>
            <a:off x="4100150" y="2084415"/>
            <a:ext cx="5043851" cy="1195857"/>
          </a:xfrm>
          <a:prstGeom prst="rect">
            <a:avLst/>
          </a:prstGeom>
          <a:noFill/>
          <a:ln>
            <a:noFill/>
          </a:ln>
        </p:spPr>
      </p:pic>
      <p:pic>
        <p:nvPicPr>
          <p:cNvPr id="2139" name="Google Shape;2139;p97"/>
          <p:cNvPicPr preferRelativeResize="0"/>
          <p:nvPr/>
        </p:nvPicPr>
        <p:blipFill rotWithShape="1">
          <a:blip r:embed="rId7">
            <a:alphaModFix/>
          </a:blip>
          <a:srcRect/>
          <a:stretch/>
        </p:blipFill>
        <p:spPr>
          <a:xfrm>
            <a:off x="4100150" y="3452625"/>
            <a:ext cx="5043850" cy="1550350"/>
          </a:xfrm>
          <a:prstGeom prst="rect">
            <a:avLst/>
          </a:prstGeom>
          <a:noFill/>
          <a:ln>
            <a:noFill/>
          </a:ln>
        </p:spPr>
      </p:pic>
      <p:pic>
        <p:nvPicPr>
          <p:cNvPr id="2140" name="Google Shape;2140;p97"/>
          <p:cNvPicPr preferRelativeResize="0"/>
          <p:nvPr/>
        </p:nvPicPr>
        <p:blipFill rotWithShape="1">
          <a:blip r:embed="rId8">
            <a:alphaModFix/>
          </a:blip>
          <a:srcRect/>
          <a:stretch/>
        </p:blipFill>
        <p:spPr>
          <a:xfrm>
            <a:off x="0" y="3452613"/>
            <a:ext cx="2067149" cy="1550362"/>
          </a:xfrm>
          <a:prstGeom prst="rect">
            <a:avLst/>
          </a:prstGeom>
          <a:noFill/>
          <a:ln>
            <a:noFill/>
          </a:ln>
        </p:spPr>
      </p:pic>
      <p:pic>
        <p:nvPicPr>
          <p:cNvPr id="2141" name="Google Shape;2141;p97"/>
          <p:cNvPicPr preferRelativeResize="0"/>
          <p:nvPr/>
        </p:nvPicPr>
        <p:blipFill rotWithShape="1">
          <a:blip r:embed="rId9">
            <a:alphaModFix/>
          </a:blip>
          <a:srcRect/>
          <a:stretch/>
        </p:blipFill>
        <p:spPr>
          <a:xfrm>
            <a:off x="2033000" y="3452613"/>
            <a:ext cx="2067149" cy="1550350"/>
          </a:xfrm>
          <a:prstGeom prst="rect">
            <a:avLst/>
          </a:prstGeom>
          <a:noFill/>
          <a:ln>
            <a:noFill/>
          </a:ln>
        </p:spPr>
      </p:pic>
      <p:sp>
        <p:nvSpPr>
          <p:cNvPr id="4" name="Rectangle 3">
            <a:extLst>
              <a:ext uri="{FF2B5EF4-FFF2-40B4-BE49-F238E27FC236}">
                <a16:creationId xmlns:a16="http://schemas.microsoft.com/office/drawing/2014/main" id="{05AF8FB9-FE81-140C-F522-93CF51AFA89E}"/>
              </a:ext>
            </a:extLst>
          </p:cNvPr>
          <p:cNvSpPr/>
          <p:nvPr/>
        </p:nvSpPr>
        <p:spPr>
          <a:xfrm>
            <a:off x="4100149" y="246033"/>
            <a:ext cx="5043850" cy="50029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https://</a:t>
            </a:r>
            <a:r>
              <a:rPr lang="en-US" dirty="0" err="1"/>
              <a:t>www.deeplearning.ai</a:t>
            </a:r>
            <a:r>
              <a:rPr lang="en-US" dirty="0"/>
              <a:t>/short-courses/agent-memory-building-memory-aware-agents/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Google Shape;2090;p95"/>
          <p:cNvSpPr txBox="1">
            <a:spLocks noGrp="1"/>
          </p:cNvSpPr>
          <p:nvPr>
            <p:ph type="body" idx="6"/>
          </p:nvPr>
        </p:nvSpPr>
        <p:spPr>
          <a:xfrm>
            <a:off x="-98705" y="4289067"/>
            <a:ext cx="2109300" cy="156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00"/>
              <a:buNone/>
            </a:pPr>
            <a:r>
              <a:rPr lang="en-US" dirty="0">
                <a:latin typeface="Lexend Deca"/>
                <a:ea typeface="Lexend Deca"/>
                <a:cs typeface="Lexend Deca"/>
                <a:sym typeface="Lexend Deca"/>
              </a:rPr>
              <a:t>Consulting Member of Technical Staff</a:t>
            </a:r>
            <a:endParaRPr dirty="0">
              <a:latin typeface="Lexend Deca"/>
              <a:ea typeface="Lexend Deca"/>
              <a:cs typeface="Lexend Deca"/>
              <a:sym typeface="Lexend Deca"/>
            </a:endParaRPr>
          </a:p>
        </p:txBody>
      </p:sp>
      <p:sp>
        <p:nvSpPr>
          <p:cNvPr id="2091" name="Google Shape;2091;p95"/>
          <p:cNvSpPr txBox="1">
            <a:spLocks noGrp="1"/>
          </p:cNvSpPr>
          <p:nvPr>
            <p:ph type="title"/>
          </p:nvPr>
        </p:nvSpPr>
        <p:spPr>
          <a:xfrm>
            <a:off x="596375" y="2391875"/>
            <a:ext cx="3309482" cy="360000"/>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ts val="0"/>
              </a:spcBef>
              <a:spcAft>
                <a:spcPts val="0"/>
              </a:spcAft>
              <a:buClr>
                <a:schemeClr val="lt1"/>
              </a:buClr>
              <a:buSzPct val="100000"/>
              <a:buFont typeface="Arial"/>
              <a:buNone/>
            </a:pPr>
            <a:r>
              <a:rPr lang="en-US" dirty="0">
                <a:latin typeface="Lexend Deca"/>
                <a:ea typeface="Lexend Deca"/>
                <a:cs typeface="Lexend Deca"/>
                <a:sym typeface="Lexend Deca"/>
              </a:rPr>
              <a:t>Meet the Oracle Crew</a:t>
            </a:r>
            <a:endParaRPr dirty="0">
              <a:latin typeface="Lexend Deca"/>
              <a:ea typeface="Lexend Deca"/>
              <a:cs typeface="Lexend Deca"/>
              <a:sym typeface="Lexend Deca"/>
            </a:endParaRPr>
          </a:p>
        </p:txBody>
      </p:sp>
      <p:sp>
        <p:nvSpPr>
          <p:cNvPr id="2092" name="Google Shape;2092;p95"/>
          <p:cNvSpPr txBox="1">
            <a:spLocks noGrp="1"/>
          </p:cNvSpPr>
          <p:nvPr>
            <p:ph type="body" idx="1"/>
          </p:nvPr>
        </p:nvSpPr>
        <p:spPr>
          <a:xfrm>
            <a:off x="4103643" y="1369171"/>
            <a:ext cx="1332300" cy="175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200"/>
              <a:buNone/>
            </a:pPr>
            <a:r>
              <a:rPr lang="en-US">
                <a:latin typeface="Lexend Deca"/>
                <a:ea typeface="Lexend Deca"/>
                <a:cs typeface="Lexend Deca"/>
                <a:sym typeface="Lexend Deca"/>
              </a:rPr>
              <a:t>Nacho Martinez</a:t>
            </a:r>
            <a:endParaRPr>
              <a:latin typeface="Lexend Deca"/>
              <a:ea typeface="Lexend Deca"/>
              <a:cs typeface="Lexend Deca"/>
              <a:sym typeface="Lexend Deca"/>
            </a:endParaRPr>
          </a:p>
        </p:txBody>
      </p:sp>
      <p:sp>
        <p:nvSpPr>
          <p:cNvPr id="2093" name="Google Shape;2093;p95"/>
          <p:cNvSpPr txBox="1">
            <a:spLocks noGrp="1"/>
          </p:cNvSpPr>
          <p:nvPr>
            <p:ph type="body" idx="3"/>
          </p:nvPr>
        </p:nvSpPr>
        <p:spPr>
          <a:xfrm>
            <a:off x="4103643" y="1611433"/>
            <a:ext cx="1332300" cy="156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00"/>
              <a:buNone/>
            </a:pPr>
            <a:r>
              <a:rPr lang="en-US">
                <a:latin typeface="Lexend Deca"/>
                <a:ea typeface="Lexend Deca"/>
                <a:cs typeface="Lexend Deca"/>
                <a:sym typeface="Lexend Deca"/>
              </a:rPr>
              <a:t>Data Science Advocate</a:t>
            </a:r>
            <a:endParaRPr>
              <a:latin typeface="Lexend Deca"/>
              <a:ea typeface="Lexend Deca"/>
              <a:cs typeface="Lexend Deca"/>
              <a:sym typeface="Lexend Deca"/>
            </a:endParaRPr>
          </a:p>
        </p:txBody>
      </p:sp>
      <p:sp>
        <p:nvSpPr>
          <p:cNvPr id="2096" name="Google Shape;2096;p95"/>
          <p:cNvSpPr txBox="1">
            <a:spLocks noGrp="1"/>
          </p:cNvSpPr>
          <p:nvPr>
            <p:ph type="body" idx="8"/>
          </p:nvPr>
        </p:nvSpPr>
        <p:spPr>
          <a:xfrm>
            <a:off x="7246841" y="1799206"/>
            <a:ext cx="1577673" cy="175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200"/>
              <a:buNone/>
            </a:pPr>
            <a:r>
              <a:rPr lang="en-US" dirty="0">
                <a:latin typeface="Lexend Deca"/>
                <a:ea typeface="Lexend Deca"/>
                <a:cs typeface="Lexend Deca"/>
                <a:sym typeface="Lexend Deca"/>
              </a:rPr>
              <a:t>Federico </a:t>
            </a:r>
            <a:r>
              <a:rPr lang="en-US" dirty="0" err="1">
                <a:latin typeface="Lexend Deca"/>
                <a:ea typeface="Lexend Deca"/>
                <a:cs typeface="Lexend Deca"/>
                <a:sym typeface="Lexend Deca"/>
              </a:rPr>
              <a:t>Kamelhar</a:t>
            </a:r>
            <a:endParaRPr dirty="0">
              <a:latin typeface="Lexend Deca"/>
              <a:ea typeface="Lexend Deca"/>
              <a:cs typeface="Lexend Deca"/>
              <a:sym typeface="Lexend Deca"/>
            </a:endParaRPr>
          </a:p>
        </p:txBody>
      </p:sp>
      <p:sp>
        <p:nvSpPr>
          <p:cNvPr id="2097" name="Google Shape;2097;p95"/>
          <p:cNvSpPr txBox="1">
            <a:spLocks noGrp="1"/>
          </p:cNvSpPr>
          <p:nvPr>
            <p:ph type="body" idx="9"/>
          </p:nvPr>
        </p:nvSpPr>
        <p:spPr>
          <a:xfrm>
            <a:off x="7369528" y="2033242"/>
            <a:ext cx="1332300" cy="156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00"/>
              <a:buNone/>
            </a:pPr>
            <a:r>
              <a:rPr lang="en-US" dirty="0">
                <a:latin typeface="Lexend Deca"/>
                <a:ea typeface="Lexend Deca"/>
                <a:cs typeface="Lexend Deca"/>
                <a:sym typeface="Lexend Deca"/>
              </a:rPr>
              <a:t>Sr. Principal SA – Agentic AI</a:t>
            </a:r>
            <a:endParaRPr dirty="0">
              <a:latin typeface="Lexend Deca"/>
              <a:ea typeface="Lexend Deca"/>
              <a:cs typeface="Lexend Deca"/>
              <a:sym typeface="Lexend Deca"/>
            </a:endParaRPr>
          </a:p>
        </p:txBody>
      </p:sp>
      <p:sp>
        <p:nvSpPr>
          <p:cNvPr id="2100" name="Google Shape;2100;p95"/>
          <p:cNvSpPr txBox="1">
            <a:spLocks noGrp="1"/>
          </p:cNvSpPr>
          <p:nvPr>
            <p:ph type="body" idx="8"/>
          </p:nvPr>
        </p:nvSpPr>
        <p:spPr>
          <a:xfrm>
            <a:off x="7160840" y="4220163"/>
            <a:ext cx="1332300" cy="175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200"/>
              <a:buNone/>
            </a:pPr>
            <a:r>
              <a:rPr lang="en-US" dirty="0">
                <a:latin typeface="Lexend Deca"/>
                <a:ea typeface="Lexend Deca"/>
                <a:cs typeface="Lexend Deca"/>
                <a:sym typeface="Lexend Deca"/>
              </a:rPr>
              <a:t>Tara Van Cleave</a:t>
            </a:r>
            <a:endParaRPr dirty="0">
              <a:latin typeface="Lexend Deca"/>
              <a:ea typeface="Lexend Deca"/>
              <a:cs typeface="Lexend Deca"/>
              <a:sym typeface="Lexend Deca"/>
            </a:endParaRPr>
          </a:p>
        </p:txBody>
      </p:sp>
      <p:sp>
        <p:nvSpPr>
          <p:cNvPr id="2101" name="Google Shape;2101;p95"/>
          <p:cNvSpPr txBox="1">
            <a:spLocks noGrp="1"/>
          </p:cNvSpPr>
          <p:nvPr>
            <p:ph type="body" idx="9"/>
          </p:nvPr>
        </p:nvSpPr>
        <p:spPr>
          <a:xfrm>
            <a:off x="6806888" y="4471934"/>
            <a:ext cx="1962300" cy="156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00"/>
              <a:buNone/>
            </a:pPr>
            <a:r>
              <a:rPr lang="en-US" dirty="0">
                <a:latin typeface="Lexend Deca"/>
                <a:ea typeface="Lexend Deca"/>
                <a:cs typeface="Lexend Deca"/>
                <a:sym typeface="Lexend Deca"/>
              </a:rPr>
              <a:t>Developer Marketing, North America Lead</a:t>
            </a:r>
            <a:endParaRPr dirty="0">
              <a:latin typeface="Lexend Deca"/>
              <a:ea typeface="Lexend Deca"/>
              <a:cs typeface="Lexend Deca"/>
              <a:sym typeface="Lexend Deca"/>
            </a:endParaRPr>
          </a:p>
        </p:txBody>
      </p:sp>
      <p:sp>
        <p:nvSpPr>
          <p:cNvPr id="2102" name="Google Shape;2102;p95"/>
          <p:cNvSpPr txBox="1">
            <a:spLocks noGrp="1"/>
          </p:cNvSpPr>
          <p:nvPr>
            <p:ph type="body" idx="8"/>
          </p:nvPr>
        </p:nvSpPr>
        <p:spPr>
          <a:xfrm>
            <a:off x="5661314" y="2758677"/>
            <a:ext cx="1332300" cy="175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200"/>
              <a:buNone/>
            </a:pPr>
            <a:r>
              <a:rPr lang="en-US" dirty="0">
                <a:latin typeface="Lexend Deca"/>
                <a:ea typeface="Lexend Deca"/>
                <a:cs typeface="Lexend Deca"/>
                <a:sym typeface="Lexend Deca"/>
              </a:rPr>
              <a:t>Richmond Alake</a:t>
            </a:r>
            <a:endParaRPr dirty="0">
              <a:latin typeface="Lexend Deca"/>
              <a:ea typeface="Lexend Deca"/>
              <a:cs typeface="Lexend Deca"/>
              <a:sym typeface="Lexend Deca"/>
            </a:endParaRPr>
          </a:p>
        </p:txBody>
      </p:sp>
      <p:sp>
        <p:nvSpPr>
          <p:cNvPr id="2103" name="Google Shape;2103;p95"/>
          <p:cNvSpPr txBox="1">
            <a:spLocks noGrp="1"/>
          </p:cNvSpPr>
          <p:nvPr>
            <p:ph type="body" idx="9"/>
          </p:nvPr>
        </p:nvSpPr>
        <p:spPr>
          <a:xfrm>
            <a:off x="5409112" y="2977736"/>
            <a:ext cx="1836600" cy="156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00"/>
              <a:buNone/>
            </a:pPr>
            <a:r>
              <a:rPr lang="en-US" dirty="0">
                <a:latin typeface="Lexend Deca"/>
                <a:ea typeface="Lexend Deca"/>
                <a:cs typeface="Lexend Deca"/>
                <a:sym typeface="Lexend Deca"/>
              </a:rPr>
              <a:t>Director, AI Developer Experience</a:t>
            </a:r>
            <a:endParaRPr dirty="0">
              <a:latin typeface="Lexend Deca"/>
              <a:ea typeface="Lexend Deca"/>
              <a:cs typeface="Lexend Deca"/>
              <a:sym typeface="Lexend Deca"/>
            </a:endParaRPr>
          </a:p>
        </p:txBody>
      </p:sp>
      <p:pic>
        <p:nvPicPr>
          <p:cNvPr id="2105" name="Google Shape;2105;p95"/>
          <p:cNvPicPr preferRelativeResize="0"/>
          <p:nvPr/>
        </p:nvPicPr>
        <p:blipFill>
          <a:blip r:embed="rId3">
            <a:alphaModFix/>
          </a:blip>
          <a:stretch>
            <a:fillRect/>
          </a:stretch>
        </p:blipFill>
        <p:spPr>
          <a:xfrm>
            <a:off x="4203982" y="171110"/>
            <a:ext cx="1131600" cy="1131600"/>
          </a:xfrm>
          <a:prstGeom prst="ellipse">
            <a:avLst/>
          </a:prstGeom>
          <a:noFill/>
          <a:ln>
            <a:noFill/>
          </a:ln>
        </p:spPr>
      </p:pic>
      <p:pic>
        <p:nvPicPr>
          <p:cNvPr id="2106" name="Google Shape;2106;p95"/>
          <p:cNvPicPr preferRelativeResize="0"/>
          <p:nvPr/>
        </p:nvPicPr>
        <p:blipFill>
          <a:blip r:embed="rId4"/>
          <a:srcRect/>
          <a:stretch/>
        </p:blipFill>
        <p:spPr>
          <a:xfrm>
            <a:off x="7442571" y="636433"/>
            <a:ext cx="1131600" cy="1131600"/>
          </a:xfrm>
          <a:prstGeom prst="ellipse">
            <a:avLst/>
          </a:prstGeom>
          <a:noFill/>
          <a:ln>
            <a:noFill/>
          </a:ln>
        </p:spPr>
      </p:pic>
      <p:pic>
        <p:nvPicPr>
          <p:cNvPr id="2107" name="Google Shape;2107;p95"/>
          <p:cNvPicPr preferRelativeResize="0"/>
          <p:nvPr/>
        </p:nvPicPr>
        <p:blipFill>
          <a:blip r:embed="rId5">
            <a:alphaModFix/>
          </a:blip>
          <a:stretch>
            <a:fillRect/>
          </a:stretch>
        </p:blipFill>
        <p:spPr>
          <a:xfrm>
            <a:off x="7261189" y="3012580"/>
            <a:ext cx="1131600" cy="1131600"/>
          </a:xfrm>
          <a:prstGeom prst="ellipse">
            <a:avLst/>
          </a:prstGeom>
          <a:noFill/>
          <a:ln>
            <a:noFill/>
          </a:ln>
        </p:spPr>
      </p:pic>
      <p:pic>
        <p:nvPicPr>
          <p:cNvPr id="2108" name="Google Shape;2108;p95"/>
          <p:cNvPicPr preferRelativeResize="0"/>
          <p:nvPr/>
        </p:nvPicPr>
        <p:blipFill>
          <a:blip r:embed="rId6"/>
          <a:srcRect l="1235" r="1235"/>
          <a:stretch/>
        </p:blipFill>
        <p:spPr>
          <a:xfrm>
            <a:off x="5661263" y="1353164"/>
            <a:ext cx="1332300" cy="1332300"/>
          </a:xfrm>
          <a:prstGeom prst="ellipse">
            <a:avLst/>
          </a:prstGeom>
          <a:noFill/>
          <a:ln>
            <a:noFill/>
          </a:ln>
        </p:spPr>
      </p:pic>
      <p:pic>
        <p:nvPicPr>
          <p:cNvPr id="2110" name="Google Shape;2110;p95"/>
          <p:cNvPicPr preferRelativeResize="0"/>
          <p:nvPr/>
        </p:nvPicPr>
        <p:blipFill>
          <a:blip r:embed="rId7"/>
          <a:srcRect l="972" r="972"/>
          <a:stretch/>
        </p:blipFill>
        <p:spPr>
          <a:xfrm>
            <a:off x="4262035" y="2758677"/>
            <a:ext cx="1131600" cy="1131600"/>
          </a:xfrm>
          <a:prstGeom prst="ellipse">
            <a:avLst/>
          </a:prstGeom>
          <a:noFill/>
          <a:ln>
            <a:noFill/>
          </a:ln>
        </p:spPr>
      </p:pic>
      <p:sp>
        <p:nvSpPr>
          <p:cNvPr id="2111" name="Google Shape;2111;p95"/>
          <p:cNvSpPr txBox="1">
            <a:spLocks noGrp="1"/>
          </p:cNvSpPr>
          <p:nvPr>
            <p:ph type="body" idx="5"/>
          </p:nvPr>
        </p:nvSpPr>
        <p:spPr>
          <a:xfrm>
            <a:off x="4161679" y="3956820"/>
            <a:ext cx="1332300" cy="175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200"/>
              <a:buNone/>
            </a:pPr>
            <a:r>
              <a:rPr lang="en-US" dirty="0">
                <a:latin typeface="Lexend Deca"/>
                <a:ea typeface="Lexend Deca"/>
                <a:cs typeface="Lexend Deca"/>
                <a:sym typeface="Lexend Deca"/>
              </a:rPr>
              <a:t>Eli Schilling</a:t>
            </a:r>
            <a:endParaRPr dirty="0">
              <a:latin typeface="Lexend Deca"/>
              <a:ea typeface="Lexend Deca"/>
              <a:cs typeface="Lexend Deca"/>
              <a:sym typeface="Lexend Deca"/>
            </a:endParaRPr>
          </a:p>
          <a:p>
            <a:pPr marL="0" lvl="0" indent="0" algn="ctr" rtl="0">
              <a:lnSpc>
                <a:spcPct val="100000"/>
              </a:lnSpc>
              <a:spcBef>
                <a:spcPts val="0"/>
              </a:spcBef>
              <a:spcAft>
                <a:spcPts val="0"/>
              </a:spcAft>
              <a:buClr>
                <a:schemeClr val="lt1"/>
              </a:buClr>
              <a:buSzPts val="1200"/>
              <a:buNone/>
            </a:pPr>
            <a:endParaRPr dirty="0">
              <a:latin typeface="Lexend Deca"/>
              <a:ea typeface="Lexend Deca"/>
              <a:cs typeface="Lexend Deca"/>
              <a:sym typeface="Lexend Deca"/>
            </a:endParaRPr>
          </a:p>
        </p:txBody>
      </p:sp>
      <p:sp>
        <p:nvSpPr>
          <p:cNvPr id="2112" name="Google Shape;2112;p95"/>
          <p:cNvSpPr txBox="1">
            <a:spLocks noGrp="1"/>
          </p:cNvSpPr>
          <p:nvPr>
            <p:ph type="body" idx="6"/>
          </p:nvPr>
        </p:nvSpPr>
        <p:spPr>
          <a:xfrm>
            <a:off x="4094223" y="4199169"/>
            <a:ext cx="1495029" cy="216864"/>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00"/>
              <a:buNone/>
            </a:pPr>
            <a:r>
              <a:rPr lang="en-US" dirty="0">
                <a:latin typeface="Lexend Deca"/>
                <a:ea typeface="Lexend Deca"/>
                <a:cs typeface="Lexend Deca"/>
                <a:sym typeface="Lexend Deca"/>
              </a:rPr>
              <a:t>Architect and Developer Evangelist</a:t>
            </a:r>
            <a:endParaRPr dirty="0">
              <a:latin typeface="Lexend Deca"/>
              <a:ea typeface="Lexend Deca"/>
              <a:cs typeface="Lexend Deca"/>
              <a:sym typeface="Lexend Deca"/>
            </a:endParaRPr>
          </a:p>
        </p:txBody>
      </p:sp>
      <p:pic>
        <p:nvPicPr>
          <p:cNvPr id="2113" name="Google Shape;2113;p95"/>
          <p:cNvPicPr preferRelativeResize="0"/>
          <p:nvPr/>
        </p:nvPicPr>
        <p:blipFill>
          <a:blip r:embed="rId8"/>
          <a:srcRect/>
          <a:stretch/>
        </p:blipFill>
        <p:spPr>
          <a:xfrm>
            <a:off x="411272" y="108440"/>
            <a:ext cx="1131600" cy="1131600"/>
          </a:xfrm>
          <a:prstGeom prst="ellipse">
            <a:avLst/>
          </a:prstGeom>
          <a:noFill/>
          <a:ln>
            <a:noFill/>
          </a:ln>
        </p:spPr>
      </p:pic>
      <p:sp>
        <p:nvSpPr>
          <p:cNvPr id="2114" name="Google Shape;2114;p95"/>
          <p:cNvSpPr txBox="1">
            <a:spLocks noGrp="1"/>
          </p:cNvSpPr>
          <p:nvPr>
            <p:ph type="body" idx="1"/>
          </p:nvPr>
        </p:nvSpPr>
        <p:spPr>
          <a:xfrm>
            <a:off x="24433" y="1327052"/>
            <a:ext cx="1793638" cy="175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200"/>
              <a:buNone/>
            </a:pPr>
            <a:r>
              <a:rPr lang="en-US" dirty="0" err="1">
                <a:latin typeface="Lexend Deca"/>
                <a:ea typeface="Lexend Deca"/>
                <a:cs typeface="Lexend Deca"/>
                <a:sym typeface="Lexend Deca"/>
              </a:rPr>
              <a:t>Girdhari</a:t>
            </a:r>
            <a:r>
              <a:rPr lang="en-US" dirty="0">
                <a:latin typeface="Lexend Deca"/>
                <a:ea typeface="Lexend Deca"/>
                <a:cs typeface="Lexend Deca"/>
                <a:sym typeface="Lexend Deca"/>
              </a:rPr>
              <a:t> </a:t>
            </a:r>
            <a:r>
              <a:rPr lang="en-US" dirty="0" err="1">
                <a:latin typeface="Lexend Deca"/>
                <a:ea typeface="Lexend Deca"/>
                <a:cs typeface="Lexend Deca"/>
                <a:sym typeface="Lexend Deca"/>
              </a:rPr>
              <a:t>Ghantiyala</a:t>
            </a:r>
            <a:endParaRPr dirty="0">
              <a:latin typeface="Lexend Deca"/>
              <a:ea typeface="Lexend Deca"/>
              <a:cs typeface="Lexend Deca"/>
              <a:sym typeface="Lexend Deca"/>
            </a:endParaRPr>
          </a:p>
        </p:txBody>
      </p:sp>
      <p:sp>
        <p:nvSpPr>
          <p:cNvPr id="2115" name="Google Shape;2115;p95"/>
          <p:cNvSpPr txBox="1">
            <a:spLocks noGrp="1"/>
          </p:cNvSpPr>
          <p:nvPr>
            <p:ph type="body" idx="3"/>
          </p:nvPr>
        </p:nvSpPr>
        <p:spPr>
          <a:xfrm>
            <a:off x="310933" y="1569314"/>
            <a:ext cx="1332300" cy="156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00"/>
              <a:buNone/>
            </a:pPr>
            <a:r>
              <a:rPr lang="en-US" dirty="0">
                <a:latin typeface="Lexend Deca"/>
                <a:ea typeface="Lexend Deca"/>
                <a:cs typeface="Lexend Deca"/>
                <a:sym typeface="Lexend Deca"/>
              </a:rPr>
              <a:t>Sr. Director Software Development</a:t>
            </a:r>
            <a:endParaRPr dirty="0">
              <a:latin typeface="Lexend Deca"/>
              <a:ea typeface="Lexend Deca"/>
              <a:cs typeface="Lexend Deca"/>
              <a:sym typeface="Lexend Deca"/>
            </a:endParaRPr>
          </a:p>
        </p:txBody>
      </p:sp>
      <p:pic>
        <p:nvPicPr>
          <p:cNvPr id="2116" name="Google Shape;2116;p95"/>
          <p:cNvPicPr preferRelativeResize="0"/>
          <p:nvPr/>
        </p:nvPicPr>
        <p:blipFill>
          <a:blip r:embed="rId9"/>
          <a:srcRect/>
          <a:stretch/>
        </p:blipFill>
        <p:spPr>
          <a:xfrm>
            <a:off x="2241900" y="696291"/>
            <a:ext cx="1131600" cy="1131600"/>
          </a:xfrm>
          <a:prstGeom prst="ellipse">
            <a:avLst/>
          </a:prstGeom>
          <a:noFill/>
          <a:ln>
            <a:noFill/>
          </a:ln>
        </p:spPr>
      </p:pic>
      <p:sp>
        <p:nvSpPr>
          <p:cNvPr id="2117" name="Google Shape;2117;p95"/>
          <p:cNvSpPr txBox="1">
            <a:spLocks noGrp="1"/>
          </p:cNvSpPr>
          <p:nvPr>
            <p:ph type="body" idx="1"/>
          </p:nvPr>
        </p:nvSpPr>
        <p:spPr>
          <a:xfrm>
            <a:off x="1998299" y="1924691"/>
            <a:ext cx="1789709" cy="175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200"/>
              <a:buNone/>
            </a:pPr>
            <a:r>
              <a:rPr lang="en-US" dirty="0">
                <a:latin typeface="Lexend Deca"/>
                <a:ea typeface="Lexend Deca"/>
                <a:cs typeface="Lexend Deca"/>
                <a:sym typeface="Lexend Deca"/>
              </a:rPr>
              <a:t>Kartik </a:t>
            </a:r>
            <a:r>
              <a:rPr lang="en-US" dirty="0" err="1">
                <a:latin typeface="Lexend Deca"/>
                <a:ea typeface="Lexend Deca"/>
                <a:cs typeface="Lexend Deca"/>
                <a:sym typeface="Lexend Deca"/>
              </a:rPr>
              <a:t>Talamadupula</a:t>
            </a:r>
            <a:endParaRPr dirty="0">
              <a:latin typeface="Lexend Deca"/>
              <a:ea typeface="Lexend Deca"/>
              <a:cs typeface="Lexend Deca"/>
              <a:sym typeface="Lexend Deca"/>
            </a:endParaRPr>
          </a:p>
        </p:txBody>
      </p:sp>
      <p:sp>
        <p:nvSpPr>
          <p:cNvPr id="2118" name="Google Shape;2118;p95"/>
          <p:cNvSpPr txBox="1">
            <a:spLocks noGrp="1"/>
          </p:cNvSpPr>
          <p:nvPr>
            <p:ph type="body" idx="3"/>
          </p:nvPr>
        </p:nvSpPr>
        <p:spPr>
          <a:xfrm>
            <a:off x="2141563" y="2197290"/>
            <a:ext cx="1332300" cy="156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100"/>
              <a:buNone/>
            </a:pPr>
            <a:r>
              <a:rPr lang="en-US" dirty="0">
                <a:latin typeface="Lexend Deca"/>
                <a:ea typeface="Lexend Deca"/>
                <a:cs typeface="Lexend Deca"/>
                <a:sym typeface="Lexend Deca"/>
              </a:rPr>
              <a:t>AI Architect</a:t>
            </a:r>
            <a:endParaRPr dirty="0">
              <a:latin typeface="Lexend Deca"/>
              <a:ea typeface="Lexend Deca"/>
              <a:cs typeface="Lexend Deca"/>
              <a:sym typeface="Lexend Deca"/>
            </a:endParaRPr>
          </a:p>
        </p:txBody>
      </p:sp>
      <p:sp>
        <p:nvSpPr>
          <p:cNvPr id="2119" name="Google Shape;2119;p95"/>
          <p:cNvSpPr txBox="1">
            <a:spLocks noGrp="1"/>
          </p:cNvSpPr>
          <p:nvPr>
            <p:ph type="body" idx="5"/>
          </p:nvPr>
        </p:nvSpPr>
        <p:spPr>
          <a:xfrm>
            <a:off x="244064" y="4046729"/>
            <a:ext cx="1332300" cy="175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200"/>
              <a:buNone/>
            </a:pPr>
            <a:r>
              <a:rPr lang="en-US" dirty="0">
                <a:latin typeface="Lexend Deca"/>
                <a:ea typeface="Lexend Deca"/>
                <a:cs typeface="Lexend Deca"/>
                <a:sym typeface="Lexend Deca"/>
              </a:rPr>
              <a:t>Arjun Upadhyay</a:t>
            </a:r>
            <a:endParaRPr dirty="0">
              <a:latin typeface="Lexend Deca"/>
              <a:ea typeface="Lexend Deca"/>
              <a:cs typeface="Lexend Deca"/>
              <a:sym typeface="Lexend Deca"/>
            </a:endParaRPr>
          </a:p>
          <a:p>
            <a:pPr marL="0" lvl="0" indent="0" algn="ctr" rtl="0">
              <a:lnSpc>
                <a:spcPct val="100000"/>
              </a:lnSpc>
              <a:spcBef>
                <a:spcPts val="0"/>
              </a:spcBef>
              <a:spcAft>
                <a:spcPts val="0"/>
              </a:spcAft>
              <a:buClr>
                <a:schemeClr val="lt1"/>
              </a:buClr>
              <a:buSzPts val="1200"/>
              <a:buNone/>
            </a:pPr>
            <a:endParaRPr dirty="0">
              <a:latin typeface="Lexend Deca"/>
              <a:ea typeface="Lexend Deca"/>
              <a:cs typeface="Lexend Deca"/>
              <a:sym typeface="Lexend Deca"/>
            </a:endParaRPr>
          </a:p>
        </p:txBody>
      </p:sp>
      <p:pic>
        <p:nvPicPr>
          <p:cNvPr id="2120" name="Google Shape;2120;p95"/>
          <p:cNvPicPr preferRelativeResize="0"/>
          <p:nvPr/>
        </p:nvPicPr>
        <p:blipFill>
          <a:blip r:embed="rId10"/>
          <a:srcRect/>
          <a:stretch/>
        </p:blipFill>
        <p:spPr>
          <a:xfrm>
            <a:off x="344386" y="2808458"/>
            <a:ext cx="1131600" cy="1131600"/>
          </a:xfrm>
          <a:prstGeom prst="ellipse">
            <a:avLst/>
          </a:prstGeom>
          <a:noFill/>
          <a:ln>
            <a:noFill/>
          </a:ln>
        </p:spPr>
      </p:pic>
      <p:pic>
        <p:nvPicPr>
          <p:cNvPr id="10" name="Google Shape;2110;p95">
            <a:extLst>
              <a:ext uri="{FF2B5EF4-FFF2-40B4-BE49-F238E27FC236}">
                <a16:creationId xmlns:a16="http://schemas.microsoft.com/office/drawing/2014/main" id="{DAF4DD9F-3982-6472-8A27-E8D3B10E722D}"/>
              </a:ext>
            </a:extLst>
          </p:cNvPr>
          <p:cNvPicPr preferRelativeResize="0"/>
          <p:nvPr/>
        </p:nvPicPr>
        <p:blipFill>
          <a:blip r:embed="rId11"/>
          <a:srcRect t="12500" b="12500"/>
          <a:stretch/>
        </p:blipFill>
        <p:spPr>
          <a:xfrm>
            <a:off x="2397964" y="3164276"/>
            <a:ext cx="1131600" cy="1131600"/>
          </a:xfrm>
          <a:prstGeom prst="ellipse">
            <a:avLst/>
          </a:prstGeom>
          <a:noFill/>
          <a:ln>
            <a:noFill/>
          </a:ln>
        </p:spPr>
      </p:pic>
      <p:sp>
        <p:nvSpPr>
          <p:cNvPr id="11" name="Google Shape;2111;p95">
            <a:extLst>
              <a:ext uri="{FF2B5EF4-FFF2-40B4-BE49-F238E27FC236}">
                <a16:creationId xmlns:a16="http://schemas.microsoft.com/office/drawing/2014/main" id="{06D7AE21-1F36-2B70-7A86-DB25A0077D54}"/>
              </a:ext>
            </a:extLst>
          </p:cNvPr>
          <p:cNvSpPr txBox="1">
            <a:spLocks/>
          </p:cNvSpPr>
          <p:nvPr/>
        </p:nvSpPr>
        <p:spPr>
          <a:xfrm>
            <a:off x="2148902" y="4390983"/>
            <a:ext cx="1667413" cy="1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500"/>
              </a:spcBef>
              <a:spcAft>
                <a:spcPts val="0"/>
              </a:spcAft>
              <a:buClr>
                <a:schemeClr val="lt1"/>
              </a:buClr>
              <a:buSzPts val="1200"/>
              <a:buFont typeface="NTR"/>
              <a:buNone/>
              <a:defRPr sz="1200" b="1" i="0" u="none" strike="noStrike" cap="none">
                <a:solidFill>
                  <a:schemeClr val="lt1"/>
                </a:solidFill>
                <a:latin typeface="Arial"/>
                <a:ea typeface="Arial"/>
                <a:cs typeface="Arial"/>
                <a:sym typeface="Arial"/>
              </a:defRPr>
            </a:lvl1pPr>
            <a:lvl2pPr marL="914400" marR="0" lvl="1" indent="-317500" algn="l" rtl="0">
              <a:lnSpc>
                <a:spcPct val="95000"/>
              </a:lnSpc>
              <a:spcBef>
                <a:spcPts val="500"/>
              </a:spcBef>
              <a:spcAft>
                <a:spcPts val="0"/>
              </a:spcAft>
              <a:buClr>
                <a:schemeClr val="lt1"/>
              </a:buClr>
              <a:buSzPts val="1400"/>
              <a:buFont typeface="Arial"/>
              <a:buChar char="•"/>
              <a:defRPr sz="1200" b="0" i="0" u="none" strike="noStrike" cap="none">
                <a:solidFill>
                  <a:schemeClr val="lt1"/>
                </a:solidFill>
                <a:latin typeface="Arial"/>
                <a:ea typeface="Arial"/>
                <a:cs typeface="Arial"/>
                <a:sym typeface="Arial"/>
              </a:defRPr>
            </a:lvl2pPr>
            <a:lvl3pPr marL="1371600" marR="0" lvl="2" indent="-317500" algn="l" rtl="0">
              <a:lnSpc>
                <a:spcPct val="95000"/>
              </a:lnSpc>
              <a:spcBef>
                <a:spcPts val="300"/>
              </a:spcBef>
              <a:spcAft>
                <a:spcPts val="0"/>
              </a:spcAft>
              <a:buClr>
                <a:schemeClr val="lt1"/>
              </a:buClr>
              <a:buSzPts val="1400"/>
              <a:buFont typeface="NTR"/>
              <a:buChar char="-"/>
              <a:defRPr sz="1200" b="0" i="0" u="none" strike="noStrike" cap="none">
                <a:solidFill>
                  <a:schemeClr val="lt1"/>
                </a:solidFill>
                <a:latin typeface="Arial"/>
                <a:ea typeface="Arial"/>
                <a:cs typeface="Arial"/>
                <a:sym typeface="Arial"/>
              </a:defRPr>
            </a:lvl3pPr>
            <a:lvl4pPr marL="1828800" marR="0" lvl="3" indent="-317500" algn="l" rtl="0">
              <a:lnSpc>
                <a:spcPct val="95000"/>
              </a:lnSpc>
              <a:spcBef>
                <a:spcPts val="300"/>
              </a:spcBef>
              <a:spcAft>
                <a:spcPts val="0"/>
              </a:spcAft>
              <a:buClr>
                <a:schemeClr val="lt1"/>
              </a:buClr>
              <a:buSzPts val="1400"/>
              <a:buFont typeface="Arial"/>
              <a:buChar char="•"/>
              <a:defRPr sz="1200" b="0" i="0" u="none" strike="noStrike" cap="none">
                <a:solidFill>
                  <a:schemeClr val="lt1"/>
                </a:solidFill>
                <a:latin typeface="Arial"/>
                <a:ea typeface="Arial"/>
                <a:cs typeface="Arial"/>
                <a:sym typeface="Arial"/>
              </a:defRPr>
            </a:lvl4pPr>
            <a:lvl5pPr marL="2286000" marR="0" lvl="4" indent="-317500" algn="l" rtl="0">
              <a:lnSpc>
                <a:spcPct val="95000"/>
              </a:lnSpc>
              <a:spcBef>
                <a:spcPts val="300"/>
              </a:spcBef>
              <a:spcAft>
                <a:spcPts val="0"/>
              </a:spcAft>
              <a:buClr>
                <a:schemeClr val="lt1"/>
              </a:buClr>
              <a:buSzPts val="1400"/>
              <a:buFont typeface="NTR"/>
              <a:buChar char="-"/>
              <a:defRPr sz="1200" b="0" i="0" u="none" strike="noStrike" cap="none">
                <a:solidFill>
                  <a:schemeClr val="lt1"/>
                </a:solidFill>
                <a:latin typeface="Arial"/>
                <a:ea typeface="Arial"/>
                <a:cs typeface="Arial"/>
                <a:sym typeface="Arial"/>
              </a:defRPr>
            </a:lvl5pPr>
            <a:lvl6pPr marL="2743200" marR="0" lvl="5" indent="-317500" algn="l" rtl="0">
              <a:lnSpc>
                <a:spcPct val="95000"/>
              </a:lnSpc>
              <a:spcBef>
                <a:spcPts val="300"/>
              </a:spcBef>
              <a:spcAft>
                <a:spcPts val="0"/>
              </a:spcAft>
              <a:buClr>
                <a:schemeClr val="lt1"/>
              </a:buClr>
              <a:buSzPts val="1400"/>
              <a:buFont typeface="Arial"/>
              <a:buChar char="•"/>
              <a:defRPr sz="1200" b="0" i="0" u="none" strike="noStrike" cap="none">
                <a:solidFill>
                  <a:schemeClr val="lt1"/>
                </a:solidFill>
                <a:latin typeface="Arial"/>
                <a:ea typeface="Arial"/>
                <a:cs typeface="Arial"/>
                <a:sym typeface="Arial"/>
              </a:defRPr>
            </a:lvl6pPr>
            <a:lvl7pPr marL="3200400" marR="0" lvl="6" indent="-317500" algn="l" rtl="0">
              <a:lnSpc>
                <a:spcPct val="95000"/>
              </a:lnSpc>
              <a:spcBef>
                <a:spcPts val="300"/>
              </a:spcBef>
              <a:spcAft>
                <a:spcPts val="0"/>
              </a:spcAft>
              <a:buClr>
                <a:schemeClr val="lt1"/>
              </a:buClr>
              <a:buSzPts val="1400"/>
              <a:buFont typeface="NTR"/>
              <a:buChar char="-"/>
              <a:defRPr sz="1200" b="0" i="0" u="none" strike="noStrike" cap="none">
                <a:solidFill>
                  <a:schemeClr val="lt1"/>
                </a:solidFill>
                <a:latin typeface="Arial"/>
                <a:ea typeface="Arial"/>
                <a:cs typeface="Arial"/>
                <a:sym typeface="Arial"/>
              </a:defRPr>
            </a:lvl7pPr>
            <a:lvl8pPr marL="3657600" marR="0" lvl="7" indent="-317500" algn="l" rtl="0">
              <a:lnSpc>
                <a:spcPct val="90000"/>
              </a:lnSpc>
              <a:spcBef>
                <a:spcPts val="400"/>
              </a:spcBef>
              <a:spcAft>
                <a:spcPts val="0"/>
              </a:spcAft>
              <a:buClr>
                <a:schemeClr val="lt1"/>
              </a:buClr>
              <a:buSzPts val="1400"/>
              <a:buFont typeface="Arial"/>
              <a:buChar char="•"/>
              <a:defRPr sz="1200" b="0" i="0" u="none" strike="noStrike" cap="none">
                <a:solidFill>
                  <a:schemeClr val="lt1"/>
                </a:solidFill>
                <a:latin typeface="Arial"/>
                <a:ea typeface="Arial"/>
                <a:cs typeface="Arial"/>
                <a:sym typeface="Arial"/>
              </a:defRPr>
            </a:lvl8pPr>
            <a:lvl9pPr marL="4114800" marR="0" lvl="8" indent="-317500" algn="l" rtl="0">
              <a:lnSpc>
                <a:spcPct val="90000"/>
              </a:lnSpc>
              <a:spcBef>
                <a:spcPts val="400"/>
              </a:spcBef>
              <a:spcAft>
                <a:spcPts val="0"/>
              </a:spcAft>
              <a:buClr>
                <a:schemeClr val="lt1"/>
              </a:buClr>
              <a:buSzPts val="1400"/>
              <a:buFont typeface="NTR"/>
              <a:buChar char="-"/>
              <a:defRPr sz="1200" b="0" i="0" u="none" strike="noStrike" cap="none">
                <a:solidFill>
                  <a:schemeClr val="lt1"/>
                </a:solidFill>
                <a:latin typeface="Arial"/>
                <a:ea typeface="Arial"/>
                <a:cs typeface="Arial"/>
                <a:sym typeface="Arial"/>
              </a:defRPr>
            </a:lvl9pPr>
          </a:lstStyle>
          <a:p>
            <a:pPr marL="0" indent="0">
              <a:spcBef>
                <a:spcPts val="0"/>
              </a:spcBef>
            </a:pPr>
            <a:r>
              <a:rPr lang="en-US" dirty="0">
                <a:latin typeface="Lexend Deca"/>
                <a:ea typeface="Lexend Deca"/>
                <a:cs typeface="Lexend Deca"/>
                <a:sym typeface="Lexend Deca"/>
              </a:rPr>
              <a:t>Niranjan Mohapatra</a:t>
            </a:r>
          </a:p>
          <a:p>
            <a:pPr marL="0" indent="0">
              <a:spcBef>
                <a:spcPts val="0"/>
              </a:spcBef>
            </a:pPr>
            <a:endParaRPr lang="en-US" dirty="0">
              <a:latin typeface="Lexend Deca"/>
              <a:ea typeface="Lexend Deca"/>
              <a:cs typeface="Lexend Deca"/>
              <a:sym typeface="Lexend Deca"/>
            </a:endParaRPr>
          </a:p>
        </p:txBody>
      </p:sp>
      <p:sp>
        <p:nvSpPr>
          <p:cNvPr id="12" name="Google Shape;2112;p95">
            <a:extLst>
              <a:ext uri="{FF2B5EF4-FFF2-40B4-BE49-F238E27FC236}">
                <a16:creationId xmlns:a16="http://schemas.microsoft.com/office/drawing/2014/main" id="{D070FFCE-B2F4-F67F-4176-1EFC3C62511E}"/>
              </a:ext>
            </a:extLst>
          </p:cNvPr>
          <p:cNvSpPr txBox="1">
            <a:spLocks/>
          </p:cNvSpPr>
          <p:nvPr/>
        </p:nvSpPr>
        <p:spPr>
          <a:xfrm>
            <a:off x="2230152" y="4604768"/>
            <a:ext cx="1495029" cy="216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500"/>
              </a:spcBef>
              <a:spcAft>
                <a:spcPts val="0"/>
              </a:spcAft>
              <a:buClr>
                <a:schemeClr val="lt1"/>
              </a:buClr>
              <a:buSzPts val="1100"/>
              <a:buFont typeface="NTR"/>
              <a:buNone/>
              <a:defRPr sz="1100" b="0" i="0" u="none" strike="noStrike" cap="none">
                <a:solidFill>
                  <a:schemeClr val="lt1"/>
                </a:solidFill>
                <a:latin typeface="Arial"/>
                <a:ea typeface="Arial"/>
                <a:cs typeface="Arial"/>
                <a:sym typeface="Arial"/>
              </a:defRPr>
            </a:lvl1pPr>
            <a:lvl2pPr marL="914400" marR="0" lvl="1" indent="-317500" algn="l" rtl="0">
              <a:lnSpc>
                <a:spcPct val="95000"/>
              </a:lnSpc>
              <a:spcBef>
                <a:spcPts val="500"/>
              </a:spcBef>
              <a:spcAft>
                <a:spcPts val="0"/>
              </a:spcAft>
              <a:buClr>
                <a:schemeClr val="lt1"/>
              </a:buClr>
              <a:buSzPts val="1400"/>
              <a:buFont typeface="Arial"/>
              <a:buChar char="•"/>
              <a:defRPr sz="1200" b="0" i="0" u="none" strike="noStrike" cap="none">
                <a:solidFill>
                  <a:schemeClr val="lt1"/>
                </a:solidFill>
                <a:latin typeface="Arial"/>
                <a:ea typeface="Arial"/>
                <a:cs typeface="Arial"/>
                <a:sym typeface="Arial"/>
              </a:defRPr>
            </a:lvl2pPr>
            <a:lvl3pPr marL="1371600" marR="0" lvl="2" indent="-317500" algn="l" rtl="0">
              <a:lnSpc>
                <a:spcPct val="95000"/>
              </a:lnSpc>
              <a:spcBef>
                <a:spcPts val="300"/>
              </a:spcBef>
              <a:spcAft>
                <a:spcPts val="0"/>
              </a:spcAft>
              <a:buClr>
                <a:schemeClr val="lt1"/>
              </a:buClr>
              <a:buSzPts val="1400"/>
              <a:buFont typeface="NTR"/>
              <a:buChar char="-"/>
              <a:defRPr sz="1200" b="0" i="0" u="none" strike="noStrike" cap="none">
                <a:solidFill>
                  <a:schemeClr val="lt1"/>
                </a:solidFill>
                <a:latin typeface="Arial"/>
                <a:ea typeface="Arial"/>
                <a:cs typeface="Arial"/>
                <a:sym typeface="Arial"/>
              </a:defRPr>
            </a:lvl3pPr>
            <a:lvl4pPr marL="1828800" marR="0" lvl="3" indent="-317500" algn="l" rtl="0">
              <a:lnSpc>
                <a:spcPct val="95000"/>
              </a:lnSpc>
              <a:spcBef>
                <a:spcPts val="300"/>
              </a:spcBef>
              <a:spcAft>
                <a:spcPts val="0"/>
              </a:spcAft>
              <a:buClr>
                <a:schemeClr val="lt1"/>
              </a:buClr>
              <a:buSzPts val="1400"/>
              <a:buFont typeface="Arial"/>
              <a:buChar char="•"/>
              <a:defRPr sz="1200" b="0" i="0" u="none" strike="noStrike" cap="none">
                <a:solidFill>
                  <a:schemeClr val="lt1"/>
                </a:solidFill>
                <a:latin typeface="Arial"/>
                <a:ea typeface="Arial"/>
                <a:cs typeface="Arial"/>
                <a:sym typeface="Arial"/>
              </a:defRPr>
            </a:lvl4pPr>
            <a:lvl5pPr marL="2286000" marR="0" lvl="4" indent="-317500" algn="l" rtl="0">
              <a:lnSpc>
                <a:spcPct val="95000"/>
              </a:lnSpc>
              <a:spcBef>
                <a:spcPts val="300"/>
              </a:spcBef>
              <a:spcAft>
                <a:spcPts val="0"/>
              </a:spcAft>
              <a:buClr>
                <a:schemeClr val="lt1"/>
              </a:buClr>
              <a:buSzPts val="1400"/>
              <a:buFont typeface="NTR"/>
              <a:buChar char="-"/>
              <a:defRPr sz="1200" b="0" i="0" u="none" strike="noStrike" cap="none">
                <a:solidFill>
                  <a:schemeClr val="lt1"/>
                </a:solidFill>
                <a:latin typeface="Arial"/>
                <a:ea typeface="Arial"/>
                <a:cs typeface="Arial"/>
                <a:sym typeface="Arial"/>
              </a:defRPr>
            </a:lvl5pPr>
            <a:lvl6pPr marL="2743200" marR="0" lvl="5" indent="-317500" algn="l" rtl="0">
              <a:lnSpc>
                <a:spcPct val="95000"/>
              </a:lnSpc>
              <a:spcBef>
                <a:spcPts val="300"/>
              </a:spcBef>
              <a:spcAft>
                <a:spcPts val="0"/>
              </a:spcAft>
              <a:buClr>
                <a:schemeClr val="lt1"/>
              </a:buClr>
              <a:buSzPts val="1400"/>
              <a:buFont typeface="Arial"/>
              <a:buChar char="•"/>
              <a:defRPr sz="1200" b="0" i="0" u="none" strike="noStrike" cap="none">
                <a:solidFill>
                  <a:schemeClr val="lt1"/>
                </a:solidFill>
                <a:latin typeface="Arial"/>
                <a:ea typeface="Arial"/>
                <a:cs typeface="Arial"/>
                <a:sym typeface="Arial"/>
              </a:defRPr>
            </a:lvl6pPr>
            <a:lvl7pPr marL="3200400" marR="0" lvl="6" indent="-317500" algn="l" rtl="0">
              <a:lnSpc>
                <a:spcPct val="95000"/>
              </a:lnSpc>
              <a:spcBef>
                <a:spcPts val="300"/>
              </a:spcBef>
              <a:spcAft>
                <a:spcPts val="0"/>
              </a:spcAft>
              <a:buClr>
                <a:schemeClr val="lt1"/>
              </a:buClr>
              <a:buSzPts val="1400"/>
              <a:buFont typeface="NTR"/>
              <a:buChar char="-"/>
              <a:defRPr sz="1200" b="0" i="0" u="none" strike="noStrike" cap="none">
                <a:solidFill>
                  <a:schemeClr val="lt1"/>
                </a:solidFill>
                <a:latin typeface="Arial"/>
                <a:ea typeface="Arial"/>
                <a:cs typeface="Arial"/>
                <a:sym typeface="Arial"/>
              </a:defRPr>
            </a:lvl7pPr>
            <a:lvl8pPr marL="3657600" marR="0" lvl="7" indent="-317500" algn="l" rtl="0">
              <a:lnSpc>
                <a:spcPct val="90000"/>
              </a:lnSpc>
              <a:spcBef>
                <a:spcPts val="400"/>
              </a:spcBef>
              <a:spcAft>
                <a:spcPts val="0"/>
              </a:spcAft>
              <a:buClr>
                <a:schemeClr val="lt1"/>
              </a:buClr>
              <a:buSzPts val="1400"/>
              <a:buFont typeface="Arial"/>
              <a:buChar char="•"/>
              <a:defRPr sz="1200" b="0" i="0" u="none" strike="noStrike" cap="none">
                <a:solidFill>
                  <a:schemeClr val="lt1"/>
                </a:solidFill>
                <a:latin typeface="Arial"/>
                <a:ea typeface="Arial"/>
                <a:cs typeface="Arial"/>
                <a:sym typeface="Arial"/>
              </a:defRPr>
            </a:lvl8pPr>
            <a:lvl9pPr marL="4114800" marR="0" lvl="8" indent="-317500" algn="l" rtl="0">
              <a:lnSpc>
                <a:spcPct val="90000"/>
              </a:lnSpc>
              <a:spcBef>
                <a:spcPts val="400"/>
              </a:spcBef>
              <a:spcAft>
                <a:spcPts val="0"/>
              </a:spcAft>
              <a:buClr>
                <a:schemeClr val="lt1"/>
              </a:buClr>
              <a:buSzPts val="1400"/>
              <a:buFont typeface="NTR"/>
              <a:buChar char="-"/>
              <a:defRPr sz="1200" b="0" i="0" u="none" strike="noStrike" cap="none">
                <a:solidFill>
                  <a:schemeClr val="lt1"/>
                </a:solidFill>
                <a:latin typeface="Arial"/>
                <a:ea typeface="Arial"/>
                <a:cs typeface="Arial"/>
                <a:sym typeface="Arial"/>
              </a:defRPr>
            </a:lvl9pPr>
          </a:lstStyle>
          <a:p>
            <a:pPr marL="0" indent="0">
              <a:spcBef>
                <a:spcPts val="0"/>
              </a:spcBef>
            </a:pPr>
            <a:r>
              <a:rPr lang="en-US" dirty="0">
                <a:latin typeface="Lexend Deca"/>
                <a:ea typeface="Lexend Deca"/>
                <a:cs typeface="Lexend Deca"/>
                <a:sym typeface="Lexend Deca"/>
              </a:rPr>
              <a:t>Consulting Member of Technical Staff</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0"/>
        <p:cNvGrpSpPr/>
        <p:nvPr/>
      </p:nvGrpSpPr>
      <p:grpSpPr>
        <a:xfrm>
          <a:off x="0" y="0"/>
          <a:ext cx="0" cy="0"/>
          <a:chOff x="0" y="0"/>
          <a:chExt cx="0" cy="0"/>
        </a:xfrm>
      </p:grpSpPr>
      <p:sp>
        <p:nvSpPr>
          <p:cNvPr id="2521" name="Google Shape;2521;p111"/>
          <p:cNvSpPr txBox="1">
            <a:spLocks noGrp="1"/>
          </p:cNvSpPr>
          <p:nvPr>
            <p:ph type="title"/>
          </p:nvPr>
        </p:nvSpPr>
        <p:spPr>
          <a:xfrm>
            <a:off x="576650" y="1752850"/>
            <a:ext cx="6363600" cy="960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3000"/>
              <a:buFont typeface="Arial"/>
              <a:buNone/>
            </a:pPr>
            <a:r>
              <a:rPr lang="en-US">
                <a:latin typeface="Lexend Deca"/>
                <a:ea typeface="Lexend Deca"/>
                <a:cs typeface="Lexend Deca"/>
                <a:sym typeface="Lexend Deca"/>
              </a:rPr>
              <a:t>Why AI Agents Need Memory</a:t>
            </a:r>
            <a:endParaRPr>
              <a:latin typeface="Lexend Deca"/>
              <a:ea typeface="Lexend Deca"/>
              <a:cs typeface="Lexend Deca"/>
              <a:sym typeface="Lexend Deca"/>
            </a:endParaRPr>
          </a:p>
        </p:txBody>
      </p:sp>
      <p:sp>
        <p:nvSpPr>
          <p:cNvPr id="2522" name="Google Shape;2522;p111"/>
          <p:cNvSpPr txBox="1">
            <a:spLocks noGrp="1"/>
          </p:cNvSpPr>
          <p:nvPr>
            <p:ph type="body" idx="1"/>
          </p:nvPr>
        </p:nvSpPr>
        <p:spPr>
          <a:xfrm>
            <a:off x="582517" y="3101395"/>
            <a:ext cx="4800600" cy="510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0"/>
              <a:buFont typeface="Arial"/>
              <a:buNone/>
            </a:pPr>
            <a:r>
              <a:rPr lang="en-US">
                <a:latin typeface="Lexend Deca"/>
                <a:ea typeface="Lexend Deca"/>
                <a:cs typeface="Lexend Deca"/>
                <a:sym typeface="Lexend Deca"/>
              </a:rPr>
              <a:t>The Case for Persistent State in Autonomous AI Systems</a:t>
            </a:r>
            <a:endParaRPr>
              <a:latin typeface="Lexend Deca"/>
              <a:ea typeface="Lexend Deca"/>
              <a:cs typeface="Lexend Deca"/>
              <a:sym typeface="Lexend Deca"/>
            </a:endParaRPr>
          </a:p>
        </p:txBody>
      </p:sp>
      <p:sp>
        <p:nvSpPr>
          <p:cNvPr id="2523" name="Google Shape;2523;p111"/>
          <p:cNvSpPr txBox="1">
            <a:spLocks noGrp="1"/>
          </p:cNvSpPr>
          <p:nvPr>
            <p:ph type="sldNum" idx="12"/>
          </p:nvPr>
        </p:nvSpPr>
        <p:spPr>
          <a:xfrm>
            <a:off x="204025" y="4937694"/>
            <a:ext cx="205800" cy="20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600"/>
              <a:buNone/>
            </a:pPr>
            <a:fld id="{00000000-1234-1234-1234-123412341234}" type="slidenum">
              <a:rPr lang="en-US"/>
              <a:t>7</a:t>
            </a:fld>
            <a:endParaRPr/>
          </a:p>
        </p:txBody>
      </p:sp>
      <p:sp>
        <p:nvSpPr>
          <p:cNvPr id="2524" name="Google Shape;2524;p111"/>
          <p:cNvSpPr txBox="1">
            <a:spLocks noGrp="1"/>
          </p:cNvSpPr>
          <p:nvPr>
            <p:ph type="ftr" idx="11"/>
          </p:nvPr>
        </p:nvSpPr>
        <p:spPr>
          <a:xfrm>
            <a:off x="409764" y="4937873"/>
            <a:ext cx="3231600" cy="205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100"/>
              <a:buNone/>
            </a:pPr>
            <a:r>
              <a:rPr lang="en-US"/>
              <a:t>Copyright © 2026, Oracle and/or its affiliates</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11BF3-5231-F56C-6954-77DD234BC146}"/>
              </a:ext>
            </a:extLst>
          </p:cNvPr>
          <p:cNvSpPr>
            <a:spLocks noGrp="1"/>
          </p:cNvSpPr>
          <p:nvPr>
            <p:ph type="title"/>
          </p:nvPr>
        </p:nvSpPr>
        <p:spPr>
          <a:xfrm>
            <a:off x="576653" y="1092691"/>
            <a:ext cx="5723700" cy="960000"/>
          </a:xfrm>
        </p:spPr>
        <p:txBody>
          <a:bodyPr wrap="square" anchor="b">
            <a:normAutofit/>
          </a:bodyPr>
          <a:lstStyle/>
          <a:p>
            <a:r>
              <a:rPr lang="en-US"/>
              <a:t>Quote of the day:</a:t>
            </a:r>
          </a:p>
        </p:txBody>
      </p:sp>
      <p:sp>
        <p:nvSpPr>
          <p:cNvPr id="7" name="Text Placeholder 6">
            <a:extLst>
              <a:ext uri="{FF2B5EF4-FFF2-40B4-BE49-F238E27FC236}">
                <a16:creationId xmlns:a16="http://schemas.microsoft.com/office/drawing/2014/main" id="{1AC1E0DE-8C10-BA94-5E93-4D8E16FFFB0C}"/>
              </a:ext>
            </a:extLst>
          </p:cNvPr>
          <p:cNvSpPr>
            <a:spLocks noGrp="1"/>
          </p:cNvSpPr>
          <p:nvPr>
            <p:ph type="body" idx="1"/>
          </p:nvPr>
        </p:nvSpPr>
        <p:spPr>
          <a:xfrm>
            <a:off x="582517" y="2676643"/>
            <a:ext cx="6142479" cy="1105647"/>
          </a:xfrm>
        </p:spPr>
        <p:txBody>
          <a:bodyPr wrap="square" anchor="t">
            <a:normAutofit/>
          </a:bodyPr>
          <a:lstStyle/>
          <a:p>
            <a:r>
              <a:rPr lang="en-US" sz="1800" dirty="0"/>
              <a:t>An AI Agent without memory is just autocomplete with ambition. Give your agents the memory they deserve so they can stop forgetting and start learning.</a:t>
            </a:r>
          </a:p>
        </p:txBody>
      </p:sp>
    </p:spTree>
    <p:extLst>
      <p:ext uri="{BB962C8B-B14F-4D97-AF65-F5344CB8AC3E}">
        <p14:creationId xmlns:p14="http://schemas.microsoft.com/office/powerpoint/2010/main" val="120359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2E2A"/>
        </a:solidFill>
        <a:effectLst/>
      </p:bgPr>
    </p:bg>
    <p:spTree>
      <p:nvGrpSpPr>
        <p:cNvPr id="1" name="Shape 2529"/>
        <p:cNvGrpSpPr/>
        <p:nvPr/>
      </p:nvGrpSpPr>
      <p:grpSpPr>
        <a:xfrm>
          <a:off x="0" y="0"/>
          <a:ext cx="0" cy="0"/>
          <a:chOff x="0" y="0"/>
          <a:chExt cx="0" cy="0"/>
        </a:xfrm>
      </p:grpSpPr>
      <p:sp>
        <p:nvSpPr>
          <p:cNvPr id="2530" name="Google Shape;2530;p112"/>
          <p:cNvSpPr/>
          <p:nvPr/>
        </p:nvSpPr>
        <p:spPr>
          <a:xfrm>
            <a:off x="0" y="0"/>
            <a:ext cx="9144000" cy="566928"/>
          </a:xfrm>
          <a:prstGeom prst="rect">
            <a:avLst/>
          </a:prstGeom>
          <a:solidFill>
            <a:srgbClr val="C74634"/>
          </a:solidFill>
          <a:ln w="12700" cap="flat" cmpd="sng">
            <a:solidFill>
              <a:srgbClr val="C746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1" name="Google Shape;2531;p112"/>
          <p:cNvSpPr/>
          <p:nvPr/>
        </p:nvSpPr>
        <p:spPr>
          <a:xfrm>
            <a:off x="228600" y="0"/>
            <a:ext cx="7772400" cy="56692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700"/>
              <a:buFont typeface="Calibri"/>
              <a:buNone/>
            </a:pPr>
            <a:r>
              <a:rPr lang="en-US" sz="1700" b="1" i="0" u="none" strike="noStrike" cap="none">
                <a:solidFill>
                  <a:srgbClr val="FFFFFF"/>
                </a:solidFill>
                <a:latin typeface="Lexend Deca"/>
                <a:ea typeface="Lexend Deca"/>
                <a:cs typeface="Lexend Deca"/>
                <a:sym typeface="Lexend Deca"/>
              </a:rPr>
              <a:t>Why Agents Need Memory</a:t>
            </a:r>
            <a:endParaRPr sz="1700" b="0" i="0" u="none" strike="noStrike" cap="none">
              <a:solidFill>
                <a:schemeClr val="dk1"/>
              </a:solidFill>
              <a:latin typeface="Lexend Deca"/>
              <a:ea typeface="Lexend Deca"/>
              <a:cs typeface="Lexend Deca"/>
              <a:sym typeface="Lexend Deca"/>
            </a:endParaRPr>
          </a:p>
        </p:txBody>
      </p:sp>
      <p:sp>
        <p:nvSpPr>
          <p:cNvPr id="2532" name="Google Shape;2532;p112"/>
          <p:cNvSpPr txBox="1"/>
          <p:nvPr/>
        </p:nvSpPr>
        <p:spPr>
          <a:xfrm>
            <a:off x="184200" y="1953775"/>
            <a:ext cx="3195000" cy="1071300"/>
          </a:xfrm>
          <a:prstGeom prst="rect">
            <a:avLst/>
          </a:prstGeom>
          <a:noFill/>
          <a:ln>
            <a:noFill/>
          </a:ln>
        </p:spPr>
        <p:txBody>
          <a:bodyPr spcFirstLastPara="1" wrap="square" lIns="0" tIns="91425" rIns="0" bIns="0" anchor="t" anchorCtr="0">
            <a:spAutoFit/>
          </a:bodyPr>
          <a:lstStyle/>
          <a:p>
            <a:pPr marL="0" marR="0" lvl="0" indent="0" algn="l" rtl="0">
              <a:lnSpc>
                <a:spcPct val="108000"/>
              </a:lnSpc>
              <a:spcBef>
                <a:spcPts val="0"/>
              </a:spcBef>
              <a:spcAft>
                <a:spcPts val="0"/>
              </a:spcAft>
              <a:buClr>
                <a:srgbClr val="000000"/>
              </a:buClr>
              <a:buSzPts val="1500"/>
              <a:buFont typeface="Arial"/>
              <a:buNone/>
            </a:pPr>
            <a:r>
              <a:rPr lang="en-US" sz="1500" b="0" i="0" u="none" strike="noStrike" cap="none">
                <a:solidFill>
                  <a:schemeClr val="lt1"/>
                </a:solidFill>
                <a:latin typeface="Lexend Deca Light"/>
                <a:ea typeface="Lexend Deca Light"/>
                <a:cs typeface="Lexend Deca Light"/>
                <a:sym typeface="Lexend Deca Light"/>
              </a:rPr>
              <a:t>Humans have a good ability to </a:t>
            </a:r>
            <a:r>
              <a:rPr lang="en-US" sz="1500" b="1" i="0" u="none" strike="noStrike" cap="none">
                <a:solidFill>
                  <a:schemeClr val="lt1"/>
                </a:solidFill>
                <a:latin typeface="Lexend Deca"/>
                <a:ea typeface="Lexend Deca"/>
                <a:cs typeface="Lexend Deca"/>
                <a:sym typeface="Lexend Deca"/>
              </a:rPr>
              <a:t>retain</a:t>
            </a:r>
            <a:r>
              <a:rPr lang="en-US" sz="1500" b="0" i="0" u="none" strike="noStrike" cap="none">
                <a:solidFill>
                  <a:schemeClr val="lt1"/>
                </a:solidFill>
                <a:latin typeface="Lexend Deca Light"/>
                <a:ea typeface="Lexend Deca Light"/>
                <a:cs typeface="Lexend Deca Light"/>
                <a:sym typeface="Lexend Deca Light"/>
              </a:rPr>
              <a:t>, </a:t>
            </a:r>
            <a:r>
              <a:rPr lang="en-US" sz="1500" b="1" i="0" u="none" strike="noStrike" cap="none">
                <a:solidFill>
                  <a:schemeClr val="lt1"/>
                </a:solidFill>
                <a:latin typeface="Lexend Deca"/>
                <a:ea typeface="Lexend Deca"/>
                <a:cs typeface="Lexend Deca"/>
                <a:sym typeface="Lexend Deca"/>
              </a:rPr>
              <a:t>recall</a:t>
            </a:r>
            <a:r>
              <a:rPr lang="en-US" sz="1500" b="0" i="0" u="none" strike="noStrike" cap="none">
                <a:solidFill>
                  <a:schemeClr val="lt1"/>
                </a:solidFill>
                <a:latin typeface="Lexend Deca Light"/>
                <a:ea typeface="Lexend Deca Light"/>
                <a:cs typeface="Lexend Deca Light"/>
                <a:sym typeface="Lexend Deca Light"/>
              </a:rPr>
              <a:t> and </a:t>
            </a:r>
            <a:r>
              <a:rPr lang="en-US" sz="1500" b="1" i="0" u="none" strike="noStrike" cap="none">
                <a:solidFill>
                  <a:schemeClr val="lt1"/>
                </a:solidFill>
                <a:latin typeface="Lexend Deca"/>
                <a:ea typeface="Lexend Deca"/>
                <a:cs typeface="Lexend Deca"/>
                <a:sym typeface="Lexend Deca"/>
              </a:rPr>
              <a:t>reuse</a:t>
            </a:r>
            <a:r>
              <a:rPr lang="en-US" sz="1500" b="0" i="0" u="none" strike="noStrike" cap="none">
                <a:solidFill>
                  <a:schemeClr val="lt1"/>
                </a:solidFill>
                <a:latin typeface="Lexend Deca Light"/>
                <a:ea typeface="Lexend Deca Light"/>
                <a:cs typeface="Lexend Deca Light"/>
                <a:sym typeface="Lexend Deca Light"/>
              </a:rPr>
              <a:t> information over </a:t>
            </a:r>
            <a:r>
              <a:rPr lang="en-US" sz="1500" b="1" i="0" u="none" strike="noStrike" cap="none">
                <a:solidFill>
                  <a:schemeClr val="lt1"/>
                </a:solidFill>
                <a:latin typeface="Lexend Deca"/>
                <a:ea typeface="Lexend Deca"/>
                <a:cs typeface="Lexend Deca"/>
                <a:sym typeface="Lexend Deca"/>
              </a:rPr>
              <a:t>short and long period </a:t>
            </a:r>
            <a:r>
              <a:rPr lang="en-US" sz="1500" b="0" i="0" u="none" strike="noStrike" cap="none">
                <a:solidFill>
                  <a:schemeClr val="lt1"/>
                </a:solidFill>
                <a:latin typeface="Lexend Deca Light"/>
                <a:ea typeface="Lexend Deca Light"/>
                <a:cs typeface="Lexend Deca Light"/>
                <a:sym typeface="Lexend Deca Light"/>
              </a:rPr>
              <a:t>of time.</a:t>
            </a:r>
            <a:endParaRPr sz="1500" b="0" i="0" u="none" strike="noStrike" cap="none">
              <a:solidFill>
                <a:schemeClr val="lt1"/>
              </a:solidFill>
              <a:latin typeface="Lexend Deca Light"/>
              <a:ea typeface="Lexend Deca Light"/>
              <a:cs typeface="Lexend Deca Light"/>
              <a:sym typeface="Lexend Deca Light"/>
            </a:endParaRPr>
          </a:p>
        </p:txBody>
      </p:sp>
      <p:pic>
        <p:nvPicPr>
          <p:cNvPr id="2533" name="Google Shape;2533;p112"/>
          <p:cNvPicPr preferRelativeResize="0"/>
          <p:nvPr/>
        </p:nvPicPr>
        <p:blipFill rotWithShape="1">
          <a:blip r:embed="rId3">
            <a:alphaModFix/>
          </a:blip>
          <a:srcRect/>
          <a:stretch/>
        </p:blipFill>
        <p:spPr>
          <a:xfrm>
            <a:off x="3197150" y="1553049"/>
            <a:ext cx="2235574" cy="2215750"/>
          </a:xfrm>
          <a:prstGeom prst="rect">
            <a:avLst/>
          </a:prstGeom>
          <a:noFill/>
          <a:ln>
            <a:noFill/>
          </a:ln>
        </p:spPr>
      </p:pic>
      <p:sp>
        <p:nvSpPr>
          <p:cNvPr id="2534" name="Google Shape;2534;p112"/>
          <p:cNvSpPr txBox="1"/>
          <p:nvPr/>
        </p:nvSpPr>
        <p:spPr>
          <a:xfrm>
            <a:off x="5985075" y="1119138"/>
            <a:ext cx="3000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Poppins Light"/>
                <a:ea typeface="Poppins Light"/>
                <a:cs typeface="Poppins Light"/>
                <a:sym typeface="Poppins Light"/>
              </a:rPr>
              <a:t>The brief after image you see when you look away from a bright light</a:t>
            </a:r>
            <a:endParaRPr sz="1000" b="0" i="0" u="none" strike="noStrike" cap="none">
              <a:solidFill>
                <a:schemeClr val="lt1"/>
              </a:solidFill>
              <a:latin typeface="Poppins Light"/>
              <a:ea typeface="Poppins Light"/>
              <a:cs typeface="Poppins Light"/>
              <a:sym typeface="Poppins Light"/>
            </a:endParaRPr>
          </a:p>
        </p:txBody>
      </p:sp>
      <p:sp>
        <p:nvSpPr>
          <p:cNvPr id="2535" name="Google Shape;2535;p112"/>
          <p:cNvSpPr txBox="1"/>
          <p:nvPr/>
        </p:nvSpPr>
        <p:spPr>
          <a:xfrm>
            <a:off x="5985075" y="1709300"/>
            <a:ext cx="3000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Poppins Light"/>
                <a:ea typeface="Poppins Light"/>
                <a:cs typeface="Poppins Light"/>
                <a:sym typeface="Poppins Light"/>
              </a:rPr>
              <a:t>Remembering a phone number just long enough to dial it</a:t>
            </a:r>
            <a:endParaRPr sz="1000" b="0" i="0" u="none" strike="noStrike" cap="none">
              <a:solidFill>
                <a:schemeClr val="lt1"/>
              </a:solidFill>
              <a:latin typeface="Poppins Light"/>
              <a:ea typeface="Poppins Light"/>
              <a:cs typeface="Poppins Light"/>
              <a:sym typeface="Poppins Light"/>
            </a:endParaRPr>
          </a:p>
        </p:txBody>
      </p:sp>
      <p:sp>
        <p:nvSpPr>
          <p:cNvPr id="2536" name="Google Shape;2536;p112"/>
          <p:cNvSpPr txBox="1"/>
          <p:nvPr/>
        </p:nvSpPr>
        <p:spPr>
          <a:xfrm>
            <a:off x="5985075" y="2243125"/>
            <a:ext cx="3000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Poppins Light"/>
                <a:ea typeface="Poppins Light"/>
                <a:cs typeface="Poppins Light"/>
                <a:sym typeface="Poppins Light"/>
              </a:rPr>
              <a:t>Where you parked your car at the mall today</a:t>
            </a:r>
            <a:endParaRPr sz="1000" b="0" i="0" u="none" strike="noStrike" cap="none">
              <a:solidFill>
                <a:schemeClr val="lt1"/>
              </a:solidFill>
              <a:latin typeface="Poppins Light"/>
              <a:ea typeface="Poppins Light"/>
              <a:cs typeface="Poppins Light"/>
              <a:sym typeface="Poppins Light"/>
            </a:endParaRPr>
          </a:p>
        </p:txBody>
      </p:sp>
      <p:sp>
        <p:nvSpPr>
          <p:cNvPr id="2537" name="Google Shape;2537;p112"/>
          <p:cNvSpPr txBox="1"/>
          <p:nvPr/>
        </p:nvSpPr>
        <p:spPr>
          <a:xfrm>
            <a:off x="5957050" y="2743338"/>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Poppins Light"/>
                <a:ea typeface="Poppins Light"/>
                <a:cs typeface="Poppins Light"/>
                <a:sym typeface="Poppins Light"/>
              </a:rPr>
              <a:t>Remembering your wedding day</a:t>
            </a:r>
            <a:endParaRPr sz="1000" b="0" i="0" u="none" strike="noStrike" cap="none">
              <a:solidFill>
                <a:schemeClr val="lt1"/>
              </a:solidFill>
              <a:latin typeface="Poppins Light"/>
              <a:ea typeface="Poppins Light"/>
              <a:cs typeface="Poppins Light"/>
              <a:sym typeface="Poppins Light"/>
            </a:endParaRPr>
          </a:p>
        </p:txBody>
      </p:sp>
      <p:sp>
        <p:nvSpPr>
          <p:cNvPr id="2538" name="Google Shape;2538;p112"/>
          <p:cNvSpPr txBox="1"/>
          <p:nvPr/>
        </p:nvSpPr>
        <p:spPr>
          <a:xfrm>
            <a:off x="5957050" y="3131863"/>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Poppins Light"/>
                <a:ea typeface="Poppins Light"/>
                <a:cs typeface="Poppins Light"/>
                <a:sym typeface="Poppins Light"/>
              </a:rPr>
              <a:t>Riding a bike without thinking about balance</a:t>
            </a:r>
            <a:endParaRPr sz="1000" b="0" i="0" u="none" strike="noStrike" cap="none">
              <a:solidFill>
                <a:schemeClr val="lt1"/>
              </a:solidFill>
              <a:latin typeface="Poppins Light"/>
              <a:ea typeface="Poppins Light"/>
              <a:cs typeface="Poppins Light"/>
              <a:sym typeface="Poppins Light"/>
            </a:endParaRPr>
          </a:p>
        </p:txBody>
      </p:sp>
      <p:sp>
        <p:nvSpPr>
          <p:cNvPr id="2539" name="Google Shape;2539;p112"/>
          <p:cNvSpPr txBox="1"/>
          <p:nvPr/>
        </p:nvSpPr>
        <p:spPr>
          <a:xfrm>
            <a:off x="5957050" y="3586900"/>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Poppins Light"/>
                <a:ea typeface="Poppins Light"/>
                <a:cs typeface="Poppins Light"/>
                <a:sym typeface="Poppins Light"/>
              </a:rPr>
              <a:t>Your first day of school</a:t>
            </a:r>
            <a:endParaRPr sz="1000" b="0" i="0" u="none" strike="noStrike" cap="none">
              <a:solidFill>
                <a:schemeClr val="lt1"/>
              </a:solidFill>
              <a:latin typeface="Poppins Light"/>
              <a:ea typeface="Poppins Light"/>
              <a:cs typeface="Poppins Light"/>
              <a:sym typeface="Poppins Light"/>
            </a:endParaRPr>
          </a:p>
        </p:txBody>
      </p:sp>
      <p:sp>
        <p:nvSpPr>
          <p:cNvPr id="2540" name="Google Shape;2540;p112"/>
          <p:cNvSpPr txBox="1"/>
          <p:nvPr/>
        </p:nvSpPr>
        <p:spPr>
          <a:xfrm>
            <a:off x="5957050" y="4031125"/>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Poppins Light"/>
                <a:ea typeface="Poppins Light"/>
                <a:cs typeface="Poppins Light"/>
                <a:sym typeface="Poppins Light"/>
              </a:rPr>
              <a:t>Knowing that dogs are animals</a:t>
            </a:r>
            <a:endParaRPr sz="1000" b="0" i="0" u="none" strike="noStrike" cap="none">
              <a:solidFill>
                <a:schemeClr val="lt1"/>
              </a:solidFill>
              <a:latin typeface="Poppins Light"/>
              <a:ea typeface="Poppins Light"/>
              <a:cs typeface="Poppins Light"/>
              <a:sym typeface="Poppins Light"/>
            </a:endParaRPr>
          </a:p>
        </p:txBody>
      </p:sp>
      <p:cxnSp>
        <p:nvCxnSpPr>
          <p:cNvPr id="2541" name="Google Shape;2541;p112"/>
          <p:cNvCxnSpPr>
            <a:endCxn id="2534" idx="1"/>
          </p:cNvCxnSpPr>
          <p:nvPr/>
        </p:nvCxnSpPr>
        <p:spPr>
          <a:xfrm rot="10800000" flipH="1">
            <a:off x="4125075" y="1365438"/>
            <a:ext cx="1860000" cy="413100"/>
          </a:xfrm>
          <a:prstGeom prst="curvedConnector3">
            <a:avLst>
              <a:gd name="adj1" fmla="val 50000"/>
            </a:avLst>
          </a:prstGeom>
          <a:noFill/>
          <a:ln w="9525" cap="flat" cmpd="sng">
            <a:solidFill>
              <a:srgbClr val="D30020"/>
            </a:solidFill>
            <a:prstDash val="solid"/>
            <a:round/>
            <a:headEnd type="oval" w="med" len="med"/>
            <a:tailEnd type="triangle" w="med" len="med"/>
          </a:ln>
        </p:spPr>
      </p:cxnSp>
      <p:cxnSp>
        <p:nvCxnSpPr>
          <p:cNvPr id="2542" name="Google Shape;2542;p112"/>
          <p:cNvCxnSpPr>
            <a:endCxn id="2540" idx="1"/>
          </p:cNvCxnSpPr>
          <p:nvPr/>
        </p:nvCxnSpPr>
        <p:spPr>
          <a:xfrm>
            <a:off x="4706350" y="3431875"/>
            <a:ext cx="1250700" cy="768600"/>
          </a:xfrm>
          <a:prstGeom prst="curvedConnector3">
            <a:avLst>
              <a:gd name="adj1" fmla="val 50000"/>
            </a:avLst>
          </a:prstGeom>
          <a:noFill/>
          <a:ln w="9525" cap="flat" cmpd="sng">
            <a:solidFill>
              <a:srgbClr val="D30020"/>
            </a:solidFill>
            <a:prstDash val="solid"/>
            <a:round/>
            <a:headEnd type="oval" w="med" len="med"/>
            <a:tailEnd type="triangle" w="med" len="med"/>
          </a:ln>
        </p:spPr>
      </p:cxnSp>
      <p:cxnSp>
        <p:nvCxnSpPr>
          <p:cNvPr id="2543" name="Google Shape;2543;p112"/>
          <p:cNvCxnSpPr>
            <a:endCxn id="2535" idx="1"/>
          </p:cNvCxnSpPr>
          <p:nvPr/>
        </p:nvCxnSpPr>
        <p:spPr>
          <a:xfrm rot="10800000" flipH="1">
            <a:off x="4909575" y="1955600"/>
            <a:ext cx="1075500" cy="282900"/>
          </a:xfrm>
          <a:prstGeom prst="curvedConnector3">
            <a:avLst>
              <a:gd name="adj1" fmla="val 50000"/>
            </a:avLst>
          </a:prstGeom>
          <a:noFill/>
          <a:ln w="9525" cap="flat" cmpd="sng">
            <a:solidFill>
              <a:srgbClr val="D30020"/>
            </a:solidFill>
            <a:prstDash val="solid"/>
            <a:round/>
            <a:headEnd type="oval" w="med" len="med"/>
            <a:tailEnd type="triangle" w="med" len="med"/>
          </a:ln>
        </p:spPr>
      </p:cxnSp>
      <p:cxnSp>
        <p:nvCxnSpPr>
          <p:cNvPr id="2544" name="Google Shape;2544;p112"/>
          <p:cNvCxnSpPr>
            <a:endCxn id="2536" idx="1"/>
          </p:cNvCxnSpPr>
          <p:nvPr/>
        </p:nvCxnSpPr>
        <p:spPr>
          <a:xfrm>
            <a:off x="3936075" y="2353225"/>
            <a:ext cx="2049000" cy="136200"/>
          </a:xfrm>
          <a:prstGeom prst="curvedConnector3">
            <a:avLst>
              <a:gd name="adj1" fmla="val 50000"/>
            </a:avLst>
          </a:prstGeom>
          <a:noFill/>
          <a:ln w="9525" cap="flat" cmpd="sng">
            <a:solidFill>
              <a:srgbClr val="D30020"/>
            </a:solidFill>
            <a:prstDash val="solid"/>
            <a:round/>
            <a:headEnd type="oval" w="med" len="med"/>
            <a:tailEnd type="triangle" w="med" len="med"/>
          </a:ln>
        </p:spPr>
      </p:cxnSp>
      <p:cxnSp>
        <p:nvCxnSpPr>
          <p:cNvPr id="2545" name="Google Shape;2545;p112"/>
          <p:cNvCxnSpPr>
            <a:endCxn id="2537" idx="1"/>
          </p:cNvCxnSpPr>
          <p:nvPr/>
        </p:nvCxnSpPr>
        <p:spPr>
          <a:xfrm>
            <a:off x="4538350" y="2780388"/>
            <a:ext cx="1418700" cy="132300"/>
          </a:xfrm>
          <a:prstGeom prst="curvedConnector3">
            <a:avLst>
              <a:gd name="adj1" fmla="val 50000"/>
            </a:avLst>
          </a:prstGeom>
          <a:noFill/>
          <a:ln w="9525" cap="flat" cmpd="sng">
            <a:solidFill>
              <a:srgbClr val="D30020"/>
            </a:solidFill>
            <a:prstDash val="solid"/>
            <a:round/>
            <a:headEnd type="oval" w="med" len="med"/>
            <a:tailEnd type="triangle" w="med" len="med"/>
          </a:ln>
        </p:spPr>
      </p:cxnSp>
      <p:cxnSp>
        <p:nvCxnSpPr>
          <p:cNvPr id="2546" name="Google Shape;2546;p112"/>
          <p:cNvCxnSpPr>
            <a:endCxn id="2538" idx="1"/>
          </p:cNvCxnSpPr>
          <p:nvPr/>
        </p:nvCxnSpPr>
        <p:spPr>
          <a:xfrm>
            <a:off x="4930450" y="2934613"/>
            <a:ext cx="1026600" cy="366600"/>
          </a:xfrm>
          <a:prstGeom prst="curvedConnector3">
            <a:avLst>
              <a:gd name="adj1" fmla="val 50000"/>
            </a:avLst>
          </a:prstGeom>
          <a:noFill/>
          <a:ln w="9525" cap="flat" cmpd="sng">
            <a:solidFill>
              <a:srgbClr val="D30020"/>
            </a:solidFill>
            <a:prstDash val="solid"/>
            <a:round/>
            <a:headEnd type="oval" w="med" len="med"/>
            <a:tailEnd type="triangle" w="med" len="med"/>
          </a:ln>
        </p:spPr>
      </p:cxnSp>
      <p:cxnSp>
        <p:nvCxnSpPr>
          <p:cNvPr id="2547" name="Google Shape;2547;p112"/>
          <p:cNvCxnSpPr>
            <a:endCxn id="2539" idx="1"/>
          </p:cNvCxnSpPr>
          <p:nvPr/>
        </p:nvCxnSpPr>
        <p:spPr>
          <a:xfrm>
            <a:off x="4923550" y="3137650"/>
            <a:ext cx="1033500" cy="618600"/>
          </a:xfrm>
          <a:prstGeom prst="curvedConnector3">
            <a:avLst>
              <a:gd name="adj1" fmla="val 50000"/>
            </a:avLst>
          </a:prstGeom>
          <a:noFill/>
          <a:ln w="9525" cap="flat" cmpd="sng">
            <a:solidFill>
              <a:srgbClr val="D30020"/>
            </a:solidFill>
            <a:prstDash val="solid"/>
            <a:round/>
            <a:headEnd type="oval" w="med" len="med"/>
            <a:tailEnd type="triangle" w="med" len="med"/>
          </a:ln>
        </p:spPr>
      </p:cxnSp>
    </p:spTree>
  </p:cSld>
  <p:clrMapOvr>
    <a:masterClrMapping/>
  </p:clrMapOvr>
</p:sld>
</file>

<file path=ppt/theme/theme1.xml><?xml version="1.0" encoding="utf-8"?>
<a:theme xmlns:a="http://schemas.openxmlformats.org/drawingml/2006/main" name="DDD-v1.2 (O26-8.5)">
  <a:themeElements>
    <a:clrScheme name="Custom 121">
      <a:dk1>
        <a:srgbClr val="2A2F2F"/>
      </a:dk1>
      <a:lt1>
        <a:srgbClr val="FFFFFF"/>
      </a:lt1>
      <a:dk2>
        <a:srgbClr val="2A2F2F"/>
      </a:dk2>
      <a:lt2>
        <a:srgbClr val="FBF9F8"/>
      </a:lt2>
      <a:accent1>
        <a:srgbClr val="D39F5D"/>
      </a:accent1>
      <a:accent2>
        <a:srgbClr val="957CA3"/>
      </a:accent2>
      <a:accent3>
        <a:srgbClr val="FDF3E3"/>
      </a:accent3>
      <a:accent4>
        <a:srgbClr val="F0CC71"/>
      </a:accent4>
      <a:accent5>
        <a:srgbClr val="FE6954"/>
      </a:accent5>
      <a:accent6>
        <a:srgbClr val="5FA2BA"/>
      </a:accent6>
      <a:hlink>
        <a:srgbClr val="00688C"/>
      </a:hlink>
      <a:folHlink>
        <a:srgbClr val="F0CC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ent Master Pillars">
  <a:themeElements>
    <a:clrScheme name="Custom 23">
      <a:dk1>
        <a:srgbClr val="161513"/>
      </a:dk1>
      <a:lt1>
        <a:srgbClr val="FFFFFF"/>
      </a:lt1>
      <a:dk2>
        <a:srgbClr val="161513"/>
      </a:dk2>
      <a:lt2>
        <a:srgbClr val="FFFFFF"/>
      </a:lt2>
      <a:accent1>
        <a:srgbClr val="F1B13F"/>
      </a:accent1>
      <a:accent2>
        <a:srgbClr val="F1EEEC"/>
      </a:accent2>
      <a:accent3>
        <a:srgbClr val="3C4545"/>
      </a:accent3>
      <a:accent4>
        <a:srgbClr val="3C4545"/>
      </a:accent4>
      <a:accent5>
        <a:srgbClr val="697778"/>
      </a:accent5>
      <a:accent6>
        <a:srgbClr val="C2D3D3"/>
      </a:accent6>
      <a:hlink>
        <a:srgbClr val="4F7D7B"/>
      </a:hlink>
      <a:folHlink>
        <a:srgbClr val="3053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arent Master Pillars">
  <a:themeElements>
    <a:clrScheme name="Custom 23">
      <a:dk1>
        <a:srgbClr val="161513"/>
      </a:dk1>
      <a:lt1>
        <a:srgbClr val="FFFFFF"/>
      </a:lt1>
      <a:dk2>
        <a:srgbClr val="161513"/>
      </a:dk2>
      <a:lt2>
        <a:srgbClr val="FFFFFF"/>
      </a:lt2>
      <a:accent1>
        <a:srgbClr val="F1B13F"/>
      </a:accent1>
      <a:accent2>
        <a:srgbClr val="F1EEEC"/>
      </a:accent2>
      <a:accent3>
        <a:srgbClr val="3C4545"/>
      </a:accent3>
      <a:accent4>
        <a:srgbClr val="3C4545"/>
      </a:accent4>
      <a:accent5>
        <a:srgbClr val="697778"/>
      </a:accent5>
      <a:accent6>
        <a:srgbClr val="C2D3D3"/>
      </a:accent6>
      <a:hlink>
        <a:srgbClr val="4F7D7B"/>
      </a:hlink>
      <a:folHlink>
        <a:srgbClr val="3053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DD-v1.2 (O26-8.5)">
  <a:themeElements>
    <a:clrScheme name="Custom 121">
      <a:dk1>
        <a:srgbClr val="2A2F2F"/>
      </a:dk1>
      <a:lt1>
        <a:srgbClr val="FFFFFF"/>
      </a:lt1>
      <a:dk2>
        <a:srgbClr val="2A2F2F"/>
      </a:dk2>
      <a:lt2>
        <a:srgbClr val="FBF9F8"/>
      </a:lt2>
      <a:accent1>
        <a:srgbClr val="D39F5D"/>
      </a:accent1>
      <a:accent2>
        <a:srgbClr val="957CA3"/>
      </a:accent2>
      <a:accent3>
        <a:srgbClr val="FDF3E3"/>
      </a:accent3>
      <a:accent4>
        <a:srgbClr val="F0CC71"/>
      </a:accent4>
      <a:accent5>
        <a:srgbClr val="FE6954"/>
      </a:accent5>
      <a:accent6>
        <a:srgbClr val="5FA2BA"/>
      </a:accent6>
      <a:hlink>
        <a:srgbClr val="00688C"/>
      </a:hlink>
      <a:folHlink>
        <a:srgbClr val="F0CC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c76ce46-357f-46de-88d6-77b9bbb83c46}" enabled="1" method="Privileged" siteId="{4e2c6054-71cb-48f1-bd6c-3a9705aca71b}" contentBits="0" removed="0"/>
</clbl:labelList>
</file>

<file path=docProps/app.xml><?xml version="1.0" encoding="utf-8"?>
<Properties xmlns="http://schemas.openxmlformats.org/officeDocument/2006/extended-properties" xmlns:vt="http://schemas.openxmlformats.org/officeDocument/2006/docPropsVTypes">
  <TotalTime>8569</TotalTime>
  <Words>4169</Words>
  <Application>Microsoft Macintosh PowerPoint</Application>
  <PresentationFormat>On-screen Show (16:9)</PresentationFormat>
  <Paragraphs>599</Paragraphs>
  <Slides>34</Slides>
  <Notes>32</Notes>
  <HiddenSlides>2</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34</vt:i4>
      </vt:variant>
    </vt:vector>
  </HeadingPairs>
  <TitlesOfParts>
    <vt:vector size="49" baseType="lpstr">
      <vt:lpstr>Lexend Deca Light</vt:lpstr>
      <vt:lpstr>Georgia</vt:lpstr>
      <vt:lpstr>NTR</vt:lpstr>
      <vt:lpstr>Amasis MT Pro</vt:lpstr>
      <vt:lpstr>Poppins Light</vt:lpstr>
      <vt:lpstr>Arial</vt:lpstr>
      <vt:lpstr>Calibri</vt:lpstr>
      <vt:lpstr>Poppins</vt:lpstr>
      <vt:lpstr>Lexend Deca</vt:lpstr>
      <vt:lpstr>Oracle Sans Tab</vt:lpstr>
      <vt:lpstr>DDD-v1.2 (O26-8.5)</vt:lpstr>
      <vt:lpstr>Office Theme</vt:lpstr>
      <vt:lpstr>Parent Master Pillars</vt:lpstr>
      <vt:lpstr>Parent Master Pillars</vt:lpstr>
      <vt:lpstr>DDD-v1.2 (O26-8.5)</vt:lpstr>
      <vt:lpstr>Practical guide to  Agent Memory, Context, and Memory Engineering</vt:lpstr>
      <vt:lpstr>Agenda</vt:lpstr>
      <vt:lpstr>PowerPoint Presentation</vt:lpstr>
      <vt:lpstr>PowerPoint Presentation</vt:lpstr>
      <vt:lpstr>PowerPoint Presentation</vt:lpstr>
      <vt:lpstr>Meet the Oracle Crew</vt:lpstr>
      <vt:lpstr>Why AI Agents Need Memory</vt:lpstr>
      <vt:lpstr>Quote of the day:</vt:lpstr>
      <vt:lpstr>PowerPoint Presentation</vt:lpstr>
      <vt:lpstr>PowerPoint Presentation</vt:lpstr>
      <vt:lpstr>PowerPoint Presentation</vt:lpstr>
      <vt:lpstr>AI Application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give Agents Memory</vt:lpstr>
      <vt:lpstr>PowerPoint Presentation</vt:lpstr>
      <vt:lpstr>PowerPoint Presentation</vt:lpstr>
      <vt:lpstr>PowerPoint Presentation</vt:lpstr>
      <vt:lpstr>PowerPoint Presentation</vt:lpstr>
      <vt:lpstr>Key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being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dc:creator>
  <cp:lastModifiedBy>Ignacio Martinez</cp:lastModifiedBy>
  <cp:revision>9</cp:revision>
  <dcterms:modified xsi:type="dcterms:W3CDTF">2026-05-04T09:46:31Z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Confidential - Oracle Restricted \Employees Only</vt:lpwstr>
  </property>
  <property fmtid="{D5CDD505-2E9C-101B-9397-08002B2CF9AE}" pid="3" name="ClassificationContentMarkingHeaderLocations">
    <vt:lpwstr>DDD-v1.2 (O26-8.5):4\Office Theme:4\Parent Master Pillars:4\Parent Master Pillars:4\Office Theme:4\DDD-v1.2 (O26-8.5):4</vt:lpwstr>
  </property>
  <property fmtid="{D5CDD505-2E9C-101B-9397-08002B2CF9AE}" pid="4" name="ClassificationContentMarkingHeaderText">
    <vt:lpwstr>Confidential - Oracle Restricted \Employees Only</vt:lpwstr>
  </property>
</Properties>
</file>